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4804810574?pwd=VGJEYXByWEhuK0dXNEhucXJmUU85UT09" TargetMode="External"/><Relationship Id="rId2" Type="http://schemas.openxmlformats.org/officeDocument/2006/relationships/hyperlink" Target="https://us02web.zoom.us/j/89321017957?pwd=Z2YvZDlnS1ZUZlRTVE9OQnVJamNJQT09" TargetMode="External"/><Relationship Id="rId1" Type="http://schemas.openxmlformats.org/officeDocument/2006/relationships/hyperlink" Target="https://us02web.zoom.us/j/89365782250?pwd=WTV5M2lGR2F6eW5tVW5CYkt5Kzhadz09" TargetMode="External"/><Relationship Id="rId4" Type="http://schemas.openxmlformats.org/officeDocument/2006/relationships/hyperlink" Target="https://us02web.zoom.us/j/81219796911?pwd=T1V2a3ZKaVNzRUZjVi92aWtrSlpIZz09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9365782250?pwd=WTV5M2lGR2F6eW5tVW5CYkt5Kzhadz09" TargetMode="External"/><Relationship Id="rId2" Type="http://schemas.openxmlformats.org/officeDocument/2006/relationships/hyperlink" Target="https://us02web.zoom.us/j/84804810574?pwd=VGJEYXByWEhuK0dXNEhucXJmUU85UT09" TargetMode="External"/><Relationship Id="rId1" Type="http://schemas.openxmlformats.org/officeDocument/2006/relationships/hyperlink" Target="https://us02web.zoom.us/j/89321017957?pwd=Z2YvZDlnS1ZUZlRTVE9OQnVJamNJQT09" TargetMode="External"/><Relationship Id="rId4" Type="http://schemas.openxmlformats.org/officeDocument/2006/relationships/hyperlink" Target="https://us02web.zoom.us/j/81219796911?pwd=T1V2a3ZKaVNzRUZjVi92aWtrSlpIZz09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F20F9D-FAA7-427C-A83D-717970F82287}" type="doc">
      <dgm:prSet loTypeId="urn:microsoft.com/office/officeart/2005/8/layout/chevron2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3F74E4A9-6C4C-4B46-A7E3-299B21484D00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18.10.2021,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13.00 МСК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4D195B-BFDA-40F6-988B-F5A5E149F80F}" type="parTrans" cxnId="{CFE8E2B6-6F4C-4B6E-99F4-17C810C98A29}">
      <dgm:prSet/>
      <dgm:spPr/>
      <dgm:t>
        <a:bodyPr/>
        <a:lstStyle/>
        <a:p>
          <a:endParaRPr lang="ru-RU"/>
        </a:p>
      </dgm:t>
    </dgm:pt>
    <dgm:pt modelId="{BBFA46FC-4701-4D76-A26E-0B7D62C9C237}" type="sibTrans" cxnId="{CFE8E2B6-6F4C-4B6E-99F4-17C810C98A29}">
      <dgm:prSet/>
      <dgm:spPr/>
      <dgm:t>
        <a:bodyPr/>
        <a:lstStyle/>
        <a:p>
          <a:endParaRPr lang="ru-RU"/>
        </a:p>
      </dgm:t>
    </dgm:pt>
    <dgm:pt modelId="{D0C0E05A-17E9-4728-B02C-22900110B969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29.10.2021, 13.00 МСК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54E3E6-A66F-4550-A2F5-1FDB100014E4}" type="parTrans" cxnId="{49A5EB41-33E1-461E-B8D5-A96E9A969456}">
      <dgm:prSet/>
      <dgm:spPr/>
      <dgm:t>
        <a:bodyPr/>
        <a:lstStyle/>
        <a:p>
          <a:endParaRPr lang="ru-RU"/>
        </a:p>
      </dgm:t>
    </dgm:pt>
    <dgm:pt modelId="{A3578834-920D-4736-8EB3-0A3AE4D72BD6}" type="sibTrans" cxnId="{49A5EB41-33E1-461E-B8D5-A96E9A969456}">
      <dgm:prSet/>
      <dgm:spPr/>
      <dgm:t>
        <a:bodyPr/>
        <a:lstStyle/>
        <a:p>
          <a:endParaRPr lang="ru-RU"/>
        </a:p>
      </dgm:t>
    </dgm:pt>
    <dgm:pt modelId="{6C5681CF-5DDD-4143-BB7E-20DCED44E15A}">
      <dgm:prSet phldrT="[Текст]" custT="1"/>
      <dgm:spPr/>
      <dgm:t>
        <a:bodyPr/>
        <a:lstStyle/>
        <a:p>
          <a:pPr algn="just"/>
          <a:r>
            <a:rPr lang="ru-RU" sz="14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«Разработка и направления корректировки и содержательного раздела ООП Разработка и направления корректировки и организационного раздела ООП»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BD4440-8381-4279-969F-D4E37154F710}" type="parTrans" cxnId="{993A47B8-3CD0-4FF8-93FF-A8850A185906}">
      <dgm:prSet/>
      <dgm:spPr/>
      <dgm:t>
        <a:bodyPr/>
        <a:lstStyle/>
        <a:p>
          <a:endParaRPr lang="ru-RU"/>
        </a:p>
      </dgm:t>
    </dgm:pt>
    <dgm:pt modelId="{193816A9-8C23-4DDB-874C-A0B94CB56AD1}" type="sibTrans" cxnId="{993A47B8-3CD0-4FF8-93FF-A8850A185906}">
      <dgm:prSet/>
      <dgm:spPr/>
      <dgm:t>
        <a:bodyPr/>
        <a:lstStyle/>
        <a:p>
          <a:endParaRPr lang="ru-RU"/>
        </a:p>
      </dgm:t>
    </dgm:pt>
    <dgm:pt modelId="{2696CC62-1E56-4D7C-B319-89F2350DA918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19.11.2021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13.00 МСК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239094-0CB3-4C69-91A8-21874DFC743D}" type="parTrans" cxnId="{DC05EE3E-48E1-4EDA-926F-CE6F78B5DFD5}">
      <dgm:prSet/>
      <dgm:spPr/>
      <dgm:t>
        <a:bodyPr/>
        <a:lstStyle/>
        <a:p>
          <a:endParaRPr lang="ru-RU"/>
        </a:p>
      </dgm:t>
    </dgm:pt>
    <dgm:pt modelId="{AE97B485-7AE1-4977-9831-D551DA6B15F0}" type="sibTrans" cxnId="{DC05EE3E-48E1-4EDA-926F-CE6F78B5DFD5}">
      <dgm:prSet/>
      <dgm:spPr/>
      <dgm:t>
        <a:bodyPr/>
        <a:lstStyle/>
        <a:p>
          <a:endParaRPr lang="ru-RU"/>
        </a:p>
      </dgm:t>
    </dgm:pt>
    <dgm:pt modelId="{E958609E-6A7F-43AB-81CF-DE83337475C3}">
      <dgm:prSet phldrT="[Текст]" custT="1"/>
      <dgm:spPr/>
      <dgm:t>
        <a:bodyPr/>
        <a:lstStyle/>
        <a:p>
          <a:pPr algn="just"/>
          <a:r>
            <a:rPr lang="ru-RU" sz="14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«Разработка и корректировка пакета локальных актов ОО в соответствие с ФГОС СОО»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64707C-56F4-4A75-8392-FF54D6D4FA05}" type="parTrans" cxnId="{FED0D73E-50D7-4FBB-BE04-76A6A6670D8E}">
      <dgm:prSet/>
      <dgm:spPr/>
      <dgm:t>
        <a:bodyPr/>
        <a:lstStyle/>
        <a:p>
          <a:endParaRPr lang="ru-RU"/>
        </a:p>
      </dgm:t>
    </dgm:pt>
    <dgm:pt modelId="{431DA756-2349-4ED3-B80D-9A116331A231}" type="sibTrans" cxnId="{FED0D73E-50D7-4FBB-BE04-76A6A6670D8E}">
      <dgm:prSet/>
      <dgm:spPr/>
      <dgm:t>
        <a:bodyPr/>
        <a:lstStyle/>
        <a:p>
          <a:endParaRPr lang="ru-RU"/>
        </a:p>
      </dgm:t>
    </dgm:pt>
    <dgm:pt modelId="{A6413520-8C05-40F9-9C1A-32310D614BE5}">
      <dgm:prSet phldrT="[Текст]" custT="1"/>
      <dgm:spPr/>
      <dgm:t>
        <a:bodyPr/>
        <a:lstStyle/>
        <a:p>
          <a:pPr algn="l"/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</a:t>
          </a:r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: https://us02web.zoom.us/j/89365782250?pwd=WTV5M2lGR2F6eW5tVW5CYkt5Kzhadz09</a:t>
          </a:r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DB7CD-B5E9-4A59-A14D-6F4ABCABF5A2}" type="parTrans" cxnId="{C8C9A8DD-D1C1-40BD-9973-D687492C80F7}">
      <dgm:prSet/>
      <dgm:spPr/>
      <dgm:t>
        <a:bodyPr/>
        <a:lstStyle/>
        <a:p>
          <a:endParaRPr lang="ru-RU"/>
        </a:p>
      </dgm:t>
    </dgm:pt>
    <dgm:pt modelId="{E5AB0C92-86B8-4657-99C8-63E9E579CFD3}" type="sibTrans" cxnId="{C8C9A8DD-D1C1-40BD-9973-D687492C80F7}">
      <dgm:prSet/>
      <dgm:spPr/>
      <dgm:t>
        <a:bodyPr/>
        <a:lstStyle/>
        <a:p>
          <a:endParaRPr lang="ru-RU"/>
        </a:p>
      </dgm:t>
    </dgm:pt>
    <dgm:pt modelId="{B37A6A30-A8E1-4EAE-8466-D98D091B9701}">
      <dgm:prSet/>
      <dgm:spPr/>
      <dgm:t>
        <a:bodyPr/>
        <a:lstStyle/>
        <a:p>
          <a:pPr algn="l"/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Идентификатор конференции: 893 2101 7957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E0698C-1D88-4FBF-BEC8-D860091C82D8}" type="parTrans" cxnId="{47946053-91C0-4647-9F8E-2F3B404E961D}">
      <dgm:prSet/>
      <dgm:spPr/>
      <dgm:t>
        <a:bodyPr/>
        <a:lstStyle/>
        <a:p>
          <a:endParaRPr lang="ru-RU"/>
        </a:p>
      </dgm:t>
    </dgm:pt>
    <dgm:pt modelId="{62D4A359-F902-470C-9764-4D04315F3266}" type="sibTrans" cxnId="{47946053-91C0-4647-9F8E-2F3B404E961D}">
      <dgm:prSet/>
      <dgm:spPr/>
      <dgm:t>
        <a:bodyPr/>
        <a:lstStyle/>
        <a:p>
          <a:endParaRPr lang="ru-RU"/>
        </a:p>
      </dgm:t>
    </dgm:pt>
    <dgm:pt modelId="{0860B64D-C836-4289-B45B-DDA76ECE5A5B}">
      <dgm:prSet/>
      <dgm:spPr/>
      <dgm:t>
        <a:bodyPr/>
        <a:lstStyle/>
        <a:p>
          <a:pPr algn="l"/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Код доступа: 814461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C48ABD-582D-4F4C-B989-EDE93A7CEF49}" type="parTrans" cxnId="{7DE03368-923F-4A76-9897-3AE73543D72E}">
      <dgm:prSet/>
      <dgm:spPr/>
      <dgm:t>
        <a:bodyPr/>
        <a:lstStyle/>
        <a:p>
          <a:endParaRPr lang="ru-RU"/>
        </a:p>
      </dgm:t>
    </dgm:pt>
    <dgm:pt modelId="{C5B6041E-9C31-4E3C-9FC0-9A9815B0DCCB}" type="sibTrans" cxnId="{7DE03368-923F-4A76-9897-3AE73543D72E}">
      <dgm:prSet/>
      <dgm:spPr/>
      <dgm:t>
        <a:bodyPr/>
        <a:lstStyle/>
        <a:p>
          <a:endParaRPr lang="ru-RU"/>
        </a:p>
      </dgm:t>
    </dgm:pt>
    <dgm:pt modelId="{040D5552-9EB5-463E-945C-97B161BC4271}">
      <dgm:prSet phldrT="[Текст]" custT="1"/>
      <dgm:spPr/>
      <dgm:t>
        <a:bodyPr/>
        <a:lstStyle/>
        <a:p>
          <a:pPr algn="just"/>
          <a:r>
            <a:rPr lang="ru-RU" sz="14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«ФГОС СОО: общая характеристика. Портрет выпускника СОО. Разработка и направления корректировки и целевого раздела ООП»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D3F801-56E9-4171-B504-63A72FB0265A}" type="parTrans" cxnId="{DD499DB7-FC4E-486C-BCC2-3AD4EF0B74B2}">
      <dgm:prSet/>
      <dgm:spPr/>
      <dgm:t>
        <a:bodyPr/>
        <a:lstStyle/>
        <a:p>
          <a:endParaRPr lang="ru-RU"/>
        </a:p>
      </dgm:t>
    </dgm:pt>
    <dgm:pt modelId="{1CC283B0-C446-43DA-AB9D-120D94CFDA1F}" type="sibTrans" cxnId="{DD499DB7-FC4E-486C-BCC2-3AD4EF0B74B2}">
      <dgm:prSet/>
      <dgm:spPr/>
      <dgm:t>
        <a:bodyPr/>
        <a:lstStyle/>
        <a:p>
          <a:endParaRPr lang="ru-RU"/>
        </a:p>
      </dgm:t>
    </dgm:pt>
    <dgm:pt modelId="{ECAA3A9F-95BA-4807-9238-3C53BF84896C}">
      <dgm:prSet phldrT="[Текст]" custT="1"/>
      <dgm:spPr/>
      <dgm:t>
        <a:bodyPr/>
        <a:lstStyle/>
        <a:p>
          <a:pPr algn="l"/>
          <a:r>
            <a: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Ссылка: </a:t>
          </a:r>
          <a:r>
            <a: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https://us02web.zoom.us/j/89321017957?pwd=Z2YvZDlnS1ZUZlRTVE9OQnVJamNJQT09</a:t>
          </a:r>
          <a:r>
            <a: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F56E01-A98D-46EA-B56B-4A20B7DFA7E7}" type="parTrans" cxnId="{5B74D379-665E-4ABD-B7C7-FF8037B19F23}">
      <dgm:prSet/>
      <dgm:spPr/>
      <dgm:t>
        <a:bodyPr/>
        <a:lstStyle/>
        <a:p>
          <a:endParaRPr lang="ru-RU"/>
        </a:p>
      </dgm:t>
    </dgm:pt>
    <dgm:pt modelId="{CABE03AC-EF22-457E-9B5E-EE8949F3B68D}" type="sibTrans" cxnId="{5B74D379-665E-4ABD-B7C7-FF8037B19F23}">
      <dgm:prSet/>
      <dgm:spPr/>
      <dgm:t>
        <a:bodyPr/>
        <a:lstStyle/>
        <a:p>
          <a:endParaRPr lang="ru-RU"/>
        </a:p>
      </dgm:t>
    </dgm:pt>
    <dgm:pt modelId="{47A46A64-64EB-49E0-9F45-79F383C03E7A}">
      <dgm:prSet phldrT="[Текст]" custT="1"/>
      <dgm:spPr/>
      <dgm:t>
        <a:bodyPr/>
        <a:lstStyle/>
        <a:p>
          <a:pPr algn="l"/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8D4987-2CF9-4305-8A97-AF03771F85E0}" type="parTrans" cxnId="{A01C780B-92DA-4CA1-B4C9-D4D8117EA5AC}">
      <dgm:prSet/>
      <dgm:spPr/>
      <dgm:t>
        <a:bodyPr/>
        <a:lstStyle/>
        <a:p>
          <a:endParaRPr lang="ru-RU"/>
        </a:p>
      </dgm:t>
    </dgm:pt>
    <dgm:pt modelId="{BC8F44DE-7C82-4D6C-9809-FF22ACB8BE11}" type="sibTrans" cxnId="{A01C780B-92DA-4CA1-B4C9-D4D8117EA5AC}">
      <dgm:prSet/>
      <dgm:spPr/>
      <dgm:t>
        <a:bodyPr/>
        <a:lstStyle/>
        <a:p>
          <a:endParaRPr lang="ru-RU"/>
        </a:p>
      </dgm:t>
    </dgm:pt>
    <dgm:pt modelId="{7B538C9D-8716-43FC-8E25-B6D2E3484F15}">
      <dgm:prSet phldrT="[Текст]" custT="1"/>
      <dgm:spPr/>
      <dgm:t>
        <a:bodyPr/>
        <a:lstStyle/>
        <a:p>
          <a:pPr algn="l"/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Ссылка:</a:t>
          </a:r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https://us02web.zoom.us/j/84804810574?pwd=VGJEYXByWEhuK0dXNEhucXJmUU85UT09</a:t>
          </a:r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F08F75-F4A9-47E8-A664-2838158B8CE8}" type="parTrans" cxnId="{037B0EFC-037E-4E6D-8C10-299C63442D8F}">
      <dgm:prSet/>
      <dgm:spPr/>
      <dgm:t>
        <a:bodyPr/>
        <a:lstStyle/>
        <a:p>
          <a:endParaRPr lang="ru-RU"/>
        </a:p>
      </dgm:t>
    </dgm:pt>
    <dgm:pt modelId="{476E40AC-7290-43D0-AE72-73D0FC913EC2}" type="sibTrans" cxnId="{037B0EFC-037E-4E6D-8C10-299C63442D8F}">
      <dgm:prSet/>
      <dgm:spPr/>
      <dgm:t>
        <a:bodyPr/>
        <a:lstStyle/>
        <a:p>
          <a:endParaRPr lang="ru-RU"/>
        </a:p>
      </dgm:t>
    </dgm:pt>
    <dgm:pt modelId="{1C242276-1BB7-487A-B2D8-E5C461072476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15.12.2021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13.00 МСК</a:t>
          </a:r>
          <a:endParaRPr lang="ru-RU" sz="1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F2DC0C-2AEE-499D-BE99-76ED5EF0533C}" type="parTrans" cxnId="{3A66997F-45C5-4C24-8F76-E4B8865555CB}">
      <dgm:prSet/>
      <dgm:spPr/>
      <dgm:t>
        <a:bodyPr/>
        <a:lstStyle/>
        <a:p>
          <a:endParaRPr lang="ru-RU"/>
        </a:p>
      </dgm:t>
    </dgm:pt>
    <dgm:pt modelId="{546BDBAA-55E1-4875-8B45-3BB54234E025}" type="sibTrans" cxnId="{3A66997F-45C5-4C24-8F76-E4B8865555CB}">
      <dgm:prSet/>
      <dgm:spPr/>
      <dgm:t>
        <a:bodyPr/>
        <a:lstStyle/>
        <a:p>
          <a:endParaRPr lang="ru-RU"/>
        </a:p>
      </dgm:t>
    </dgm:pt>
    <dgm:pt modelId="{21F99742-1B1E-4E63-9F90-023096B74205}">
      <dgm:prSet custT="1"/>
      <dgm:spPr/>
      <dgm:t>
        <a:bodyPr/>
        <a:lstStyle/>
        <a:p>
          <a:pPr algn="just"/>
          <a:r>
            <a:rPr lang="ru-RU" sz="1400" b="1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«Защита управленческими командами портрета выпускника, ООП и локальных актов»</a:t>
          </a:r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E17BAF-8C0E-4E52-807C-37C3F7407147}" type="parTrans" cxnId="{6510CC9B-B948-4048-8A88-074EF1D9F1A9}">
      <dgm:prSet/>
      <dgm:spPr/>
      <dgm:t>
        <a:bodyPr/>
        <a:lstStyle/>
        <a:p>
          <a:endParaRPr lang="ru-RU"/>
        </a:p>
      </dgm:t>
    </dgm:pt>
    <dgm:pt modelId="{ABF77386-087E-42A1-A7ED-EA1903546C3A}" type="sibTrans" cxnId="{6510CC9B-B948-4048-8A88-074EF1D9F1A9}">
      <dgm:prSet/>
      <dgm:spPr/>
      <dgm:t>
        <a:bodyPr/>
        <a:lstStyle/>
        <a:p>
          <a:endParaRPr lang="ru-RU"/>
        </a:p>
      </dgm:t>
    </dgm:pt>
    <dgm:pt modelId="{A07E97C9-3B7B-4AD7-9CB8-E13FB83A2692}">
      <dgm:prSet custT="1"/>
      <dgm:spPr/>
      <dgm:t>
        <a:bodyPr/>
        <a:lstStyle/>
        <a:p>
          <a:pPr algn="l"/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Ссылка:</a:t>
          </a:r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https://us02web.zoom.us/j/81219796911?pwd=T1V2a3ZKaVNzRUZjVi92aWtrSlpIZz09</a:t>
          </a:r>
          <a:r>
            <a:rPr lang="ru-RU" sz="9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0BF66D-7485-4B86-B2A4-71A58823F0E1}" type="parTrans" cxnId="{44FE3D0D-17F3-4DF2-BD7F-F37FE36A3FB8}">
      <dgm:prSet/>
      <dgm:spPr/>
      <dgm:t>
        <a:bodyPr/>
        <a:lstStyle/>
        <a:p>
          <a:endParaRPr lang="ru-RU"/>
        </a:p>
      </dgm:t>
    </dgm:pt>
    <dgm:pt modelId="{02333B80-52E9-4771-96F0-D58C1723ECB8}" type="sibTrans" cxnId="{44FE3D0D-17F3-4DF2-BD7F-F37FE36A3FB8}">
      <dgm:prSet/>
      <dgm:spPr/>
      <dgm:t>
        <a:bodyPr/>
        <a:lstStyle/>
        <a:p>
          <a:endParaRPr lang="ru-RU"/>
        </a:p>
      </dgm:t>
    </dgm:pt>
    <dgm:pt modelId="{E1180F14-91C0-4332-BA7B-BC829CB0522B}">
      <dgm:prSet phldrT="[Текст]" custT="1"/>
      <dgm:spPr/>
      <dgm:t>
        <a:bodyPr/>
        <a:lstStyle/>
        <a:p>
          <a:pPr algn="just"/>
          <a:endParaRPr lang="ru-RU" sz="14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58A3D5-6B72-46AF-9913-F5BB40DCD065}" type="parTrans" cxnId="{30B77C24-8188-4D27-BC72-54160A55090B}">
      <dgm:prSet/>
      <dgm:spPr/>
      <dgm:t>
        <a:bodyPr/>
        <a:lstStyle/>
        <a:p>
          <a:endParaRPr lang="ru-RU"/>
        </a:p>
      </dgm:t>
    </dgm:pt>
    <dgm:pt modelId="{E19D8B28-D31D-4E9A-91A6-E69CE07A448F}" type="sibTrans" cxnId="{30B77C24-8188-4D27-BC72-54160A55090B}">
      <dgm:prSet/>
      <dgm:spPr/>
      <dgm:t>
        <a:bodyPr/>
        <a:lstStyle/>
        <a:p>
          <a:endParaRPr lang="ru-RU"/>
        </a:p>
      </dgm:t>
    </dgm:pt>
    <dgm:pt modelId="{0A420446-E199-4C26-97B7-BB08D3D522FA}" type="pres">
      <dgm:prSet presAssocID="{F4F20F9D-FAA7-427C-A83D-717970F82287}" presName="linearFlow" presStyleCnt="0">
        <dgm:presLayoutVars>
          <dgm:dir/>
          <dgm:animLvl val="lvl"/>
          <dgm:resizeHandles val="exact"/>
        </dgm:presLayoutVars>
      </dgm:prSet>
      <dgm:spPr/>
    </dgm:pt>
    <dgm:pt modelId="{4C414376-54C0-4164-8465-CCBC668A2F9A}" type="pres">
      <dgm:prSet presAssocID="{3F74E4A9-6C4C-4B46-A7E3-299B21484D00}" presName="composite" presStyleCnt="0"/>
      <dgm:spPr/>
    </dgm:pt>
    <dgm:pt modelId="{7B876D11-E0D3-4FD4-A2FE-BBAD59ABC306}" type="pres">
      <dgm:prSet presAssocID="{3F74E4A9-6C4C-4B46-A7E3-299B21484D00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11E6D155-EF49-4BD5-B6C8-8C3783043F38}" type="pres">
      <dgm:prSet presAssocID="{3F74E4A9-6C4C-4B46-A7E3-299B21484D00}" presName="descendantText" presStyleLbl="alignAcc1" presStyleIdx="0" presStyleCnt="4" custScaleY="1070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ECF400-3095-471E-938D-542326E3F221}" type="pres">
      <dgm:prSet presAssocID="{BBFA46FC-4701-4D76-A26E-0B7D62C9C237}" presName="sp" presStyleCnt="0"/>
      <dgm:spPr/>
    </dgm:pt>
    <dgm:pt modelId="{41FE73BE-31F4-43CC-A344-91394EF0FE55}" type="pres">
      <dgm:prSet presAssocID="{D0C0E05A-17E9-4728-B02C-22900110B969}" presName="composite" presStyleCnt="0"/>
      <dgm:spPr/>
    </dgm:pt>
    <dgm:pt modelId="{7B18A073-4AF4-41F3-80BB-0047622A35CF}" type="pres">
      <dgm:prSet presAssocID="{D0C0E05A-17E9-4728-B02C-22900110B969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7AD1DACE-73B8-4D7E-BB46-E187EF397D94}" type="pres">
      <dgm:prSet presAssocID="{D0C0E05A-17E9-4728-B02C-22900110B969}" presName="descendantText" presStyleLbl="alignAcc1" presStyleIdx="1" presStyleCnt="4" custScaleY="109475" custLinFactNeighborX="-186" custLinFactNeighborY="-4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2542D0-F449-4D7F-874F-4D31B764CC49}" type="pres">
      <dgm:prSet presAssocID="{A3578834-920D-4736-8EB3-0A3AE4D72BD6}" presName="sp" presStyleCnt="0"/>
      <dgm:spPr/>
    </dgm:pt>
    <dgm:pt modelId="{AFB1488F-852D-4E63-BB52-39057360D135}" type="pres">
      <dgm:prSet presAssocID="{2696CC62-1E56-4D7C-B319-89F2350DA918}" presName="composite" presStyleCnt="0"/>
      <dgm:spPr/>
    </dgm:pt>
    <dgm:pt modelId="{F27DCB64-82A1-4B46-959B-5017703B7EAC}" type="pres">
      <dgm:prSet presAssocID="{2696CC62-1E56-4D7C-B319-89F2350DA918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BD61724-F43D-4BB6-BCC2-139893925A8E}" type="pres">
      <dgm:prSet presAssocID="{2696CC62-1E56-4D7C-B319-89F2350DA91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6FF7F1-5ADD-438F-A9A1-3257D765E84E}" type="pres">
      <dgm:prSet presAssocID="{AE97B485-7AE1-4977-9831-D551DA6B15F0}" presName="sp" presStyleCnt="0"/>
      <dgm:spPr/>
    </dgm:pt>
    <dgm:pt modelId="{8591AE81-D6F2-4AB4-8540-BC0630BF05D0}" type="pres">
      <dgm:prSet presAssocID="{1C242276-1BB7-487A-B2D8-E5C461072476}" presName="composite" presStyleCnt="0"/>
      <dgm:spPr/>
    </dgm:pt>
    <dgm:pt modelId="{794B5D5B-3FEC-4E05-AC88-BF1F63C34891}" type="pres">
      <dgm:prSet presAssocID="{1C242276-1BB7-487A-B2D8-E5C461072476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F6ADB638-988B-45CC-BF64-B866BB318E10}" type="pres">
      <dgm:prSet presAssocID="{1C242276-1BB7-487A-B2D8-E5C46107247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3A47B8-3CD0-4FF8-93FF-A8850A185906}" srcId="{D0C0E05A-17E9-4728-B02C-22900110B969}" destId="{6C5681CF-5DDD-4143-BB7E-20DCED44E15A}" srcOrd="1" destOrd="0" parTransId="{3EBD4440-8381-4279-969F-D4E37154F710}" sibTransId="{193816A9-8C23-4DDB-874C-A0B94CB56AD1}"/>
    <dgm:cxn modelId="{DFFC9E6C-A076-42BD-9B40-7B66675FA95A}" type="presOf" srcId="{21F99742-1B1E-4E63-9F90-023096B74205}" destId="{F6ADB638-988B-45CC-BF64-B866BB318E10}" srcOrd="0" destOrd="0" presId="urn:microsoft.com/office/officeart/2005/8/layout/chevron2"/>
    <dgm:cxn modelId="{30AE1B51-E5F9-425E-AFB0-C6802C311DD9}" type="presOf" srcId="{3F74E4A9-6C4C-4B46-A7E3-299B21484D00}" destId="{7B876D11-E0D3-4FD4-A2FE-BBAD59ABC306}" srcOrd="0" destOrd="0" presId="urn:microsoft.com/office/officeart/2005/8/layout/chevron2"/>
    <dgm:cxn modelId="{3FA8DB3E-AF11-4586-8E22-814A5FD5BAC6}" type="presOf" srcId="{6C5681CF-5DDD-4143-BB7E-20DCED44E15A}" destId="{7AD1DACE-73B8-4D7E-BB46-E187EF397D94}" srcOrd="0" destOrd="1" presId="urn:microsoft.com/office/officeart/2005/8/layout/chevron2"/>
    <dgm:cxn modelId="{BE751D1B-3807-4EBB-AF47-37BC02382B44}" type="presOf" srcId="{E1180F14-91C0-4332-BA7B-BC829CB0522B}" destId="{7AD1DACE-73B8-4D7E-BB46-E187EF397D94}" srcOrd="0" destOrd="0" presId="urn:microsoft.com/office/officeart/2005/8/layout/chevron2"/>
    <dgm:cxn modelId="{3A66997F-45C5-4C24-8F76-E4B8865555CB}" srcId="{F4F20F9D-FAA7-427C-A83D-717970F82287}" destId="{1C242276-1BB7-487A-B2D8-E5C461072476}" srcOrd="3" destOrd="0" parTransId="{6CF2DC0C-2AEE-499D-BE99-76ED5EF0533C}" sibTransId="{546BDBAA-55E1-4875-8B45-3BB54234E025}"/>
    <dgm:cxn modelId="{C9B67493-0024-4D6C-B1BD-0271300E0DA1}" type="presOf" srcId="{D0C0E05A-17E9-4728-B02C-22900110B969}" destId="{7B18A073-4AF4-41F3-80BB-0047622A35CF}" srcOrd="0" destOrd="0" presId="urn:microsoft.com/office/officeart/2005/8/layout/chevron2"/>
    <dgm:cxn modelId="{3C48B998-9C1B-4C2D-9B71-A2B747E21E55}" type="presOf" srcId="{1C242276-1BB7-487A-B2D8-E5C461072476}" destId="{794B5D5B-3FEC-4E05-AC88-BF1F63C34891}" srcOrd="0" destOrd="0" presId="urn:microsoft.com/office/officeart/2005/8/layout/chevron2"/>
    <dgm:cxn modelId="{9AF01149-CAD3-4A99-81D8-0193E9A6715D}" type="presOf" srcId="{7B538C9D-8716-43FC-8E25-B6D2E3484F15}" destId="{7AD1DACE-73B8-4D7E-BB46-E187EF397D94}" srcOrd="0" destOrd="2" presId="urn:microsoft.com/office/officeart/2005/8/layout/chevron2"/>
    <dgm:cxn modelId="{DD499DB7-FC4E-486C-BCC2-3AD4EF0B74B2}" srcId="{3F74E4A9-6C4C-4B46-A7E3-299B21484D00}" destId="{040D5552-9EB5-463E-945C-97B161BC4271}" srcOrd="0" destOrd="0" parTransId="{F5D3F801-56E9-4171-B504-63A72FB0265A}" sibTransId="{1CC283B0-C446-43DA-AB9D-120D94CFDA1F}"/>
    <dgm:cxn modelId="{640E240F-552C-45CD-85FB-F22D6CAA2EAF}" type="presOf" srcId="{F4F20F9D-FAA7-427C-A83D-717970F82287}" destId="{0A420446-E199-4C26-97B7-BB08D3D522FA}" srcOrd="0" destOrd="0" presId="urn:microsoft.com/office/officeart/2005/8/layout/chevron2"/>
    <dgm:cxn modelId="{CFE8E2B6-6F4C-4B6E-99F4-17C810C98A29}" srcId="{F4F20F9D-FAA7-427C-A83D-717970F82287}" destId="{3F74E4A9-6C4C-4B46-A7E3-299B21484D00}" srcOrd="0" destOrd="0" parTransId="{974D195B-BFDA-40F6-988B-F5A5E149F80F}" sibTransId="{BBFA46FC-4701-4D76-A26E-0B7D62C9C237}"/>
    <dgm:cxn modelId="{FED0D73E-50D7-4FBB-BE04-76A6A6670D8E}" srcId="{2696CC62-1E56-4D7C-B319-89F2350DA918}" destId="{E958609E-6A7F-43AB-81CF-DE83337475C3}" srcOrd="0" destOrd="0" parTransId="{0164707C-56F4-4A75-8392-FF54D6D4FA05}" sibTransId="{431DA756-2349-4ED3-B80D-9A116331A231}"/>
    <dgm:cxn modelId="{44FE3D0D-17F3-4DF2-BD7F-F37FE36A3FB8}" srcId="{1C242276-1BB7-487A-B2D8-E5C461072476}" destId="{A07E97C9-3B7B-4AD7-9CB8-E13FB83A2692}" srcOrd="1" destOrd="0" parTransId="{640BF66D-7485-4B86-B2A4-71A58823F0E1}" sibTransId="{02333B80-52E9-4771-96F0-D58C1723ECB8}"/>
    <dgm:cxn modelId="{8F59C56E-01AA-4D57-9214-D636615FABAB}" type="presOf" srcId="{A6413520-8C05-40F9-9C1A-32310D614BE5}" destId="{8BD61724-F43D-4BB6-BCC2-139893925A8E}" srcOrd="0" destOrd="1" presId="urn:microsoft.com/office/officeart/2005/8/layout/chevron2"/>
    <dgm:cxn modelId="{30B77C24-8188-4D27-BC72-54160A55090B}" srcId="{D0C0E05A-17E9-4728-B02C-22900110B969}" destId="{E1180F14-91C0-4332-BA7B-BC829CB0522B}" srcOrd="0" destOrd="0" parTransId="{C858A3D5-6B72-46AF-9913-F5BB40DCD065}" sibTransId="{E19D8B28-D31D-4E9A-91A6-E69CE07A448F}"/>
    <dgm:cxn modelId="{47946053-91C0-4647-9F8E-2F3B404E961D}" srcId="{3F74E4A9-6C4C-4B46-A7E3-299B21484D00}" destId="{B37A6A30-A8E1-4EAE-8466-D98D091B9701}" srcOrd="2" destOrd="0" parTransId="{E5E0698C-1D88-4FBF-BEC8-D860091C82D8}" sibTransId="{62D4A359-F902-470C-9764-4D04315F3266}"/>
    <dgm:cxn modelId="{082B4212-5496-4D26-8437-90A4B77010D1}" type="presOf" srcId="{040D5552-9EB5-463E-945C-97B161BC4271}" destId="{11E6D155-EF49-4BD5-B6C8-8C3783043F38}" srcOrd="0" destOrd="0" presId="urn:microsoft.com/office/officeart/2005/8/layout/chevron2"/>
    <dgm:cxn modelId="{C86A7966-127A-4ABA-9EDF-797B757017F2}" type="presOf" srcId="{A07E97C9-3B7B-4AD7-9CB8-E13FB83A2692}" destId="{F6ADB638-988B-45CC-BF64-B866BB318E10}" srcOrd="0" destOrd="1" presId="urn:microsoft.com/office/officeart/2005/8/layout/chevron2"/>
    <dgm:cxn modelId="{F62BB5E4-1861-4532-9EF3-0FE529AC4572}" type="presOf" srcId="{E958609E-6A7F-43AB-81CF-DE83337475C3}" destId="{8BD61724-F43D-4BB6-BCC2-139893925A8E}" srcOrd="0" destOrd="0" presId="urn:microsoft.com/office/officeart/2005/8/layout/chevron2"/>
    <dgm:cxn modelId="{037B0EFC-037E-4E6D-8C10-299C63442D8F}" srcId="{D0C0E05A-17E9-4728-B02C-22900110B969}" destId="{7B538C9D-8716-43FC-8E25-B6D2E3484F15}" srcOrd="2" destOrd="0" parTransId="{84F08F75-F4A9-47E8-A664-2838158B8CE8}" sibTransId="{476E40AC-7290-43D0-AE72-73D0FC913EC2}"/>
    <dgm:cxn modelId="{A01C780B-92DA-4CA1-B4C9-D4D8117EA5AC}" srcId="{D0C0E05A-17E9-4728-B02C-22900110B969}" destId="{47A46A64-64EB-49E0-9F45-79F383C03E7A}" srcOrd="3" destOrd="0" parTransId="{B78D4987-2CF9-4305-8A97-AF03771F85E0}" sibTransId="{BC8F44DE-7C82-4D6C-9809-FF22ACB8BE11}"/>
    <dgm:cxn modelId="{C8C9A8DD-D1C1-40BD-9973-D687492C80F7}" srcId="{2696CC62-1E56-4D7C-B319-89F2350DA918}" destId="{A6413520-8C05-40F9-9C1A-32310D614BE5}" srcOrd="1" destOrd="0" parTransId="{C4CDB7CD-B5E9-4A59-A14D-6F4ABCABF5A2}" sibTransId="{E5AB0C92-86B8-4657-99C8-63E9E579CFD3}"/>
    <dgm:cxn modelId="{08018074-2B7E-46C5-9F2F-5092BDD56419}" type="presOf" srcId="{ECAA3A9F-95BA-4807-9238-3C53BF84896C}" destId="{11E6D155-EF49-4BD5-B6C8-8C3783043F38}" srcOrd="0" destOrd="1" presId="urn:microsoft.com/office/officeart/2005/8/layout/chevron2"/>
    <dgm:cxn modelId="{5B74D379-665E-4ABD-B7C7-FF8037B19F23}" srcId="{3F74E4A9-6C4C-4B46-A7E3-299B21484D00}" destId="{ECAA3A9F-95BA-4807-9238-3C53BF84896C}" srcOrd="1" destOrd="0" parTransId="{8CF56E01-A98D-46EA-B56B-4A20B7DFA7E7}" sibTransId="{CABE03AC-EF22-457E-9B5E-EE8949F3B68D}"/>
    <dgm:cxn modelId="{49A5EB41-33E1-461E-B8D5-A96E9A969456}" srcId="{F4F20F9D-FAA7-427C-A83D-717970F82287}" destId="{D0C0E05A-17E9-4728-B02C-22900110B969}" srcOrd="1" destOrd="0" parTransId="{BC54E3E6-A66F-4550-A2F5-1FDB100014E4}" sibTransId="{A3578834-920D-4736-8EB3-0A3AE4D72BD6}"/>
    <dgm:cxn modelId="{5BBC0070-96CA-4DDB-A746-2F27195C781F}" type="presOf" srcId="{0860B64D-C836-4289-B45B-DDA76ECE5A5B}" destId="{11E6D155-EF49-4BD5-B6C8-8C3783043F38}" srcOrd="0" destOrd="3" presId="urn:microsoft.com/office/officeart/2005/8/layout/chevron2"/>
    <dgm:cxn modelId="{23A0651A-D3C6-4454-B383-928C931A322D}" type="presOf" srcId="{47A46A64-64EB-49E0-9F45-79F383C03E7A}" destId="{7AD1DACE-73B8-4D7E-BB46-E187EF397D94}" srcOrd="0" destOrd="3" presId="urn:microsoft.com/office/officeart/2005/8/layout/chevron2"/>
    <dgm:cxn modelId="{675A964F-1909-4302-A74D-AA5528182591}" type="presOf" srcId="{2696CC62-1E56-4D7C-B319-89F2350DA918}" destId="{F27DCB64-82A1-4B46-959B-5017703B7EAC}" srcOrd="0" destOrd="0" presId="urn:microsoft.com/office/officeart/2005/8/layout/chevron2"/>
    <dgm:cxn modelId="{6510CC9B-B948-4048-8A88-074EF1D9F1A9}" srcId="{1C242276-1BB7-487A-B2D8-E5C461072476}" destId="{21F99742-1B1E-4E63-9F90-023096B74205}" srcOrd="0" destOrd="0" parTransId="{E7E17BAF-8C0E-4E52-807C-37C3F7407147}" sibTransId="{ABF77386-087E-42A1-A7ED-EA1903546C3A}"/>
    <dgm:cxn modelId="{7DE03368-923F-4A76-9897-3AE73543D72E}" srcId="{3F74E4A9-6C4C-4B46-A7E3-299B21484D00}" destId="{0860B64D-C836-4289-B45B-DDA76ECE5A5B}" srcOrd="3" destOrd="0" parTransId="{AEC48ABD-582D-4F4C-B989-EDE93A7CEF49}" sibTransId="{C5B6041E-9C31-4E3C-9FC0-9A9815B0DCCB}"/>
    <dgm:cxn modelId="{DC05EE3E-48E1-4EDA-926F-CE6F78B5DFD5}" srcId="{F4F20F9D-FAA7-427C-A83D-717970F82287}" destId="{2696CC62-1E56-4D7C-B319-89F2350DA918}" srcOrd="2" destOrd="0" parTransId="{3C239094-0CB3-4C69-91A8-21874DFC743D}" sibTransId="{AE97B485-7AE1-4977-9831-D551DA6B15F0}"/>
    <dgm:cxn modelId="{6202C06C-82B2-4ADA-A79A-68C17D818D63}" type="presOf" srcId="{B37A6A30-A8E1-4EAE-8466-D98D091B9701}" destId="{11E6D155-EF49-4BD5-B6C8-8C3783043F38}" srcOrd="0" destOrd="2" presId="urn:microsoft.com/office/officeart/2005/8/layout/chevron2"/>
    <dgm:cxn modelId="{32B9C0D5-FD6E-4469-9043-EDA1742083BA}" type="presParOf" srcId="{0A420446-E199-4C26-97B7-BB08D3D522FA}" destId="{4C414376-54C0-4164-8465-CCBC668A2F9A}" srcOrd="0" destOrd="0" presId="urn:microsoft.com/office/officeart/2005/8/layout/chevron2"/>
    <dgm:cxn modelId="{AB039468-BD19-4C8D-9A37-EE72C46B143B}" type="presParOf" srcId="{4C414376-54C0-4164-8465-CCBC668A2F9A}" destId="{7B876D11-E0D3-4FD4-A2FE-BBAD59ABC306}" srcOrd="0" destOrd="0" presId="urn:microsoft.com/office/officeart/2005/8/layout/chevron2"/>
    <dgm:cxn modelId="{2BA0A379-D1D8-4C0F-87AC-45D4C384F613}" type="presParOf" srcId="{4C414376-54C0-4164-8465-CCBC668A2F9A}" destId="{11E6D155-EF49-4BD5-B6C8-8C3783043F38}" srcOrd="1" destOrd="0" presId="urn:microsoft.com/office/officeart/2005/8/layout/chevron2"/>
    <dgm:cxn modelId="{9C79C962-141D-462E-AB13-CB0353C80AE4}" type="presParOf" srcId="{0A420446-E199-4C26-97B7-BB08D3D522FA}" destId="{AAECF400-3095-471E-938D-542326E3F221}" srcOrd="1" destOrd="0" presId="urn:microsoft.com/office/officeart/2005/8/layout/chevron2"/>
    <dgm:cxn modelId="{CA096BE0-4A2E-4013-A29A-6DD493A79202}" type="presParOf" srcId="{0A420446-E199-4C26-97B7-BB08D3D522FA}" destId="{41FE73BE-31F4-43CC-A344-91394EF0FE55}" srcOrd="2" destOrd="0" presId="urn:microsoft.com/office/officeart/2005/8/layout/chevron2"/>
    <dgm:cxn modelId="{C2378218-6E65-4E52-BB4C-578933849152}" type="presParOf" srcId="{41FE73BE-31F4-43CC-A344-91394EF0FE55}" destId="{7B18A073-4AF4-41F3-80BB-0047622A35CF}" srcOrd="0" destOrd="0" presId="urn:microsoft.com/office/officeart/2005/8/layout/chevron2"/>
    <dgm:cxn modelId="{203A84FF-7E22-4575-B4EF-234B0D70587A}" type="presParOf" srcId="{41FE73BE-31F4-43CC-A344-91394EF0FE55}" destId="{7AD1DACE-73B8-4D7E-BB46-E187EF397D94}" srcOrd="1" destOrd="0" presId="urn:microsoft.com/office/officeart/2005/8/layout/chevron2"/>
    <dgm:cxn modelId="{7CB2D782-E4EC-4018-9906-1380B8FD1F1C}" type="presParOf" srcId="{0A420446-E199-4C26-97B7-BB08D3D522FA}" destId="{672542D0-F449-4D7F-874F-4D31B764CC49}" srcOrd="3" destOrd="0" presId="urn:microsoft.com/office/officeart/2005/8/layout/chevron2"/>
    <dgm:cxn modelId="{C60FB644-E995-442B-950D-761F77509212}" type="presParOf" srcId="{0A420446-E199-4C26-97B7-BB08D3D522FA}" destId="{AFB1488F-852D-4E63-BB52-39057360D135}" srcOrd="4" destOrd="0" presId="urn:microsoft.com/office/officeart/2005/8/layout/chevron2"/>
    <dgm:cxn modelId="{654D641C-4208-4288-ACD7-5014D033CC52}" type="presParOf" srcId="{AFB1488F-852D-4E63-BB52-39057360D135}" destId="{F27DCB64-82A1-4B46-959B-5017703B7EAC}" srcOrd="0" destOrd="0" presId="urn:microsoft.com/office/officeart/2005/8/layout/chevron2"/>
    <dgm:cxn modelId="{84996D94-3289-48A3-899E-606B67BF8E8E}" type="presParOf" srcId="{AFB1488F-852D-4E63-BB52-39057360D135}" destId="{8BD61724-F43D-4BB6-BCC2-139893925A8E}" srcOrd="1" destOrd="0" presId="urn:microsoft.com/office/officeart/2005/8/layout/chevron2"/>
    <dgm:cxn modelId="{F3F5CE9F-07D4-45C5-A168-CD47DEB1767A}" type="presParOf" srcId="{0A420446-E199-4C26-97B7-BB08D3D522FA}" destId="{0B6FF7F1-5ADD-438F-A9A1-3257D765E84E}" srcOrd="5" destOrd="0" presId="urn:microsoft.com/office/officeart/2005/8/layout/chevron2"/>
    <dgm:cxn modelId="{08D8D9A0-0FAD-4864-A45C-A4F345104F9A}" type="presParOf" srcId="{0A420446-E199-4C26-97B7-BB08D3D522FA}" destId="{8591AE81-D6F2-4AB4-8540-BC0630BF05D0}" srcOrd="6" destOrd="0" presId="urn:microsoft.com/office/officeart/2005/8/layout/chevron2"/>
    <dgm:cxn modelId="{081217C3-2611-45A7-B6C2-A192E8691C38}" type="presParOf" srcId="{8591AE81-D6F2-4AB4-8540-BC0630BF05D0}" destId="{794B5D5B-3FEC-4E05-AC88-BF1F63C34891}" srcOrd="0" destOrd="0" presId="urn:microsoft.com/office/officeart/2005/8/layout/chevron2"/>
    <dgm:cxn modelId="{3D75412B-C92F-49AC-A56D-C2396D48E0C5}" type="presParOf" srcId="{8591AE81-D6F2-4AB4-8540-BC0630BF05D0}" destId="{F6ADB638-988B-45CC-BF64-B866BB318E1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76D11-E0D3-4FD4-A2FE-BBAD59ABC306}">
      <dsp:nvSpPr>
        <dsp:cNvPr id="0" name=""/>
        <dsp:cNvSpPr/>
      </dsp:nvSpPr>
      <dsp:spPr>
        <a:xfrm rot="5400000">
          <a:off x="-174123" y="205856"/>
          <a:ext cx="1160824" cy="812577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18.10.2021,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13.00 МСК</a:t>
          </a:r>
          <a:endParaRPr lang="ru-RU" sz="1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38022"/>
        <a:ext cx="812577" cy="348247"/>
      </dsp:txXfrm>
    </dsp:sp>
    <dsp:sp modelId="{11E6D155-EF49-4BD5-B6C8-8C3783043F38}">
      <dsp:nvSpPr>
        <dsp:cNvPr id="0" name=""/>
        <dsp:cNvSpPr/>
      </dsp:nvSpPr>
      <dsp:spPr>
        <a:xfrm rot="5400000">
          <a:off x="4070845" y="-3253162"/>
          <a:ext cx="807791" cy="7324326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«ФГОС СОО: общая характеристика. Портрет выпускника СОО. Разработка и направления корректировки и целевого раздела ООП»</a:t>
          </a:r>
          <a:endParaRPr lang="ru-RU" sz="14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Ссылка: </a:t>
          </a: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https://us02web.zoom.us/j/89321017957?pwd=Z2YvZDlnS1ZUZlRTVE9OQnVJamNJQT09</a:t>
          </a:r>
          <a:r>
            <a:rPr lang="ru-RU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4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Идентификатор конференции: 893 2101 7957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Код доступа: 814461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12578" y="44538"/>
        <a:ext cx="7284893" cy="728925"/>
      </dsp:txXfrm>
    </dsp:sp>
    <dsp:sp modelId="{7B18A073-4AF4-41F3-80BB-0047622A35CF}">
      <dsp:nvSpPr>
        <dsp:cNvPr id="0" name=""/>
        <dsp:cNvSpPr/>
      </dsp:nvSpPr>
      <dsp:spPr>
        <a:xfrm rot="5400000">
          <a:off x="-174123" y="1257141"/>
          <a:ext cx="1160824" cy="812577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29.10.2021, 13.00 МСК</a:t>
          </a:r>
          <a:endParaRPr lang="ru-RU" sz="1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489307"/>
        <a:ext cx="812577" cy="348247"/>
      </dsp:txXfrm>
    </dsp:sp>
    <dsp:sp modelId="{7AD1DACE-73B8-4D7E-BB46-E187EF397D94}">
      <dsp:nvSpPr>
        <dsp:cNvPr id="0" name=""/>
        <dsp:cNvSpPr/>
      </dsp:nvSpPr>
      <dsp:spPr>
        <a:xfrm rot="5400000">
          <a:off x="4048103" y="-2232911"/>
          <a:ext cx="826028" cy="7324326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«Разработка и направления корректировки и содержательного раздела ООП Разработка и направления корректировки и организационного раздела ООП»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Ссылка:</a:t>
          </a: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 https://us02web.zoom.us/j/84804810574?pwd=VGJEYXByWEhuK0dXNEhucXJmUU85UT09</a:t>
          </a: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98955" y="1056560"/>
        <a:ext cx="7284003" cy="745382"/>
      </dsp:txXfrm>
    </dsp:sp>
    <dsp:sp modelId="{F27DCB64-82A1-4B46-959B-5017703B7EAC}">
      <dsp:nvSpPr>
        <dsp:cNvPr id="0" name=""/>
        <dsp:cNvSpPr/>
      </dsp:nvSpPr>
      <dsp:spPr>
        <a:xfrm rot="5400000">
          <a:off x="-174123" y="2272679"/>
          <a:ext cx="1160824" cy="812577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19.11.2021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13.00 МСК</a:t>
          </a:r>
          <a:endParaRPr lang="ru-RU" sz="1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504845"/>
        <a:ext cx="812577" cy="348247"/>
      </dsp:txXfrm>
    </dsp:sp>
    <dsp:sp modelId="{8BD61724-F43D-4BB6-BCC2-139893925A8E}">
      <dsp:nvSpPr>
        <dsp:cNvPr id="0" name=""/>
        <dsp:cNvSpPr/>
      </dsp:nvSpPr>
      <dsp:spPr>
        <a:xfrm rot="5400000">
          <a:off x="4097472" y="-1186339"/>
          <a:ext cx="754536" cy="7324326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«Разработка и корректировка пакета локальных актов ОО в соответствие с ФГОС СОО»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</a:t>
          </a: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: https://us02web.zoom.us/j/89365782250?pwd=WTV5M2lGR2F6eW5tVW5CYkt5Kzhadz09</a:t>
          </a: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12578" y="2135388"/>
        <a:ext cx="7287493" cy="680870"/>
      </dsp:txXfrm>
    </dsp:sp>
    <dsp:sp modelId="{794B5D5B-3FEC-4E05-AC88-BF1F63C34891}">
      <dsp:nvSpPr>
        <dsp:cNvPr id="0" name=""/>
        <dsp:cNvSpPr/>
      </dsp:nvSpPr>
      <dsp:spPr>
        <a:xfrm rot="5400000">
          <a:off x="-174123" y="3288217"/>
          <a:ext cx="1160824" cy="812577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15.12.2021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13.00 МСК</a:t>
          </a:r>
          <a:endParaRPr lang="ru-RU" sz="1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520383"/>
        <a:ext cx="812577" cy="348247"/>
      </dsp:txXfrm>
    </dsp:sp>
    <dsp:sp modelId="{F6ADB638-988B-45CC-BF64-B866BB318E10}">
      <dsp:nvSpPr>
        <dsp:cNvPr id="0" name=""/>
        <dsp:cNvSpPr/>
      </dsp:nvSpPr>
      <dsp:spPr>
        <a:xfrm rot="5400000">
          <a:off x="4097472" y="-170801"/>
          <a:ext cx="754536" cy="7324326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Вебинар</a:t>
          </a:r>
          <a:r>
            <a:rPr lang="ru-RU" sz="14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«Защита управленческими командами портрета выпускника, ООП и локальных актов»</a:t>
          </a:r>
          <a:endParaRPr lang="ru-RU" sz="14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Ссылка:</a:t>
          </a: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https://us02web.zoom.us/j/81219796911?pwd=T1V2a3ZKaVNzRUZjVi92aWtrSlpIZz09</a:t>
          </a:r>
          <a:r>
            <a:rPr lang="ru-RU" sz="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12578" y="3150926"/>
        <a:ext cx="7287493" cy="680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66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94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28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89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83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75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28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85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5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67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15774-BCE4-4E44-8185-BBC1352FED22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55F77-58DB-430F-916F-7858AE596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80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88640"/>
            <a:ext cx="7848872" cy="129614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направлению «Внедрение ФГОС СОО в общеобразовательных организациях, в том числе в условиях организации образовательного процесса в цифровой образовательной среде»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28650713"/>
              </p:ext>
            </p:extLst>
          </p:nvPr>
        </p:nvGraphicFramePr>
        <p:xfrm>
          <a:off x="539552" y="2204864"/>
          <a:ext cx="8136904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одзаголовок 2"/>
          <p:cNvSpPr txBox="1">
            <a:spLocks/>
          </p:cNvSpPr>
          <p:nvPr/>
        </p:nvSpPr>
        <p:spPr>
          <a:xfrm>
            <a:off x="3419872" y="1628800"/>
            <a:ext cx="5256584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- Трифонов 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А.А., заместитель генерального директора </a:t>
            </a:r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работе и продвижению</a:t>
            </a:r>
            <a:endParaRPr lang="ru-RU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361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145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 Хакимовна Раимбакиева</dc:creator>
  <cp:lastModifiedBy>Лариса Хакимовна Раимбакиева</cp:lastModifiedBy>
  <cp:revision>2</cp:revision>
  <dcterms:created xsi:type="dcterms:W3CDTF">2021-10-14T04:57:07Z</dcterms:created>
  <dcterms:modified xsi:type="dcterms:W3CDTF">2021-10-14T05:13:42Z</dcterms:modified>
</cp:coreProperties>
</file>