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20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1DDF-E98C-46A4-AAE4-531D146C336B}" type="datetimeFigureOut">
              <a:rPr lang="ru-RU" smtClean="0"/>
              <a:t>21.06.2021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ACBA6-BD05-4331-B778-26322A3C3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33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1DDF-E98C-46A4-AAE4-531D146C336B}" type="datetimeFigureOut">
              <a:rPr lang="ru-RU" smtClean="0"/>
              <a:t>21.06.2021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ACBA6-BD05-4331-B778-26322A3C3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943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1DDF-E98C-46A4-AAE4-531D146C336B}" type="datetimeFigureOut">
              <a:rPr lang="ru-RU" smtClean="0"/>
              <a:t>21.06.2021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ACBA6-BD05-4331-B778-26322A3C3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633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1DDF-E98C-46A4-AAE4-531D146C336B}" type="datetimeFigureOut">
              <a:rPr lang="ru-RU" smtClean="0"/>
              <a:t>21.06.2021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ACBA6-BD05-4331-B778-26322A3C3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413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1DDF-E98C-46A4-AAE4-531D146C336B}" type="datetimeFigureOut">
              <a:rPr lang="ru-RU" smtClean="0"/>
              <a:t>21.06.2021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ACBA6-BD05-4331-B778-26322A3C3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51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1DDF-E98C-46A4-AAE4-531D146C336B}" type="datetimeFigureOut">
              <a:rPr lang="ru-RU" smtClean="0"/>
              <a:t>21.06.2021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ACBA6-BD05-4331-B778-26322A3C3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752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1DDF-E98C-46A4-AAE4-531D146C336B}" type="datetimeFigureOut">
              <a:rPr lang="ru-RU" smtClean="0"/>
              <a:t>21.06.2021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ACBA6-BD05-4331-B778-26322A3C3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522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1DDF-E98C-46A4-AAE4-531D146C336B}" type="datetimeFigureOut">
              <a:rPr lang="ru-RU" smtClean="0"/>
              <a:t>21.06.2021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ACBA6-BD05-4331-B778-26322A3C3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231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1DDF-E98C-46A4-AAE4-531D146C336B}" type="datetimeFigureOut">
              <a:rPr lang="ru-RU" smtClean="0"/>
              <a:t>21.06.2021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ACBA6-BD05-4331-B778-26322A3C3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891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1DDF-E98C-46A4-AAE4-531D146C336B}" type="datetimeFigureOut">
              <a:rPr lang="ru-RU" smtClean="0"/>
              <a:t>21.06.2021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ACBA6-BD05-4331-B778-26322A3C3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057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1DDF-E98C-46A4-AAE4-531D146C336B}" type="datetimeFigureOut">
              <a:rPr lang="ru-RU" smtClean="0"/>
              <a:t>21.06.2021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ACBA6-BD05-4331-B778-26322A3C3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363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D1DDF-E98C-46A4-AAE4-531D146C336B}" type="datetimeFigureOut">
              <a:rPr lang="ru-RU" smtClean="0"/>
              <a:t>21.06.2021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ACBA6-BD05-4331-B778-26322A3C3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215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Информационно</a:t>
            </a:r>
            <a:br>
              <a:rPr lang="ru-RU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аналитические </a:t>
            </a:r>
            <a:br>
              <a:rPr lang="ru-RU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системы</a:t>
            </a:r>
            <a:endParaRPr lang="ru-RU" sz="6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64697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Информационно - аналитические  системы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Информационно - аналитические  системы</dc:title>
  <dc:creator>ххххххх</dc:creator>
  <cp:lastModifiedBy>ххххххх</cp:lastModifiedBy>
  <cp:revision>1</cp:revision>
  <dcterms:created xsi:type="dcterms:W3CDTF">2021-06-21T12:04:00Z</dcterms:created>
  <dcterms:modified xsi:type="dcterms:W3CDTF">2021-06-21T12:05:59Z</dcterms:modified>
</cp:coreProperties>
</file>