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67" r:id="rId3"/>
    <p:sldId id="334" r:id="rId4"/>
    <p:sldId id="333" r:id="rId5"/>
    <p:sldId id="364" r:id="rId6"/>
    <p:sldId id="354" r:id="rId7"/>
    <p:sldId id="376" r:id="rId8"/>
    <p:sldId id="382" r:id="rId9"/>
    <p:sldId id="373" r:id="rId10"/>
    <p:sldId id="374" r:id="rId11"/>
    <p:sldId id="380" r:id="rId12"/>
    <p:sldId id="381" r:id="rId13"/>
    <p:sldId id="346" r:id="rId14"/>
    <p:sldId id="375" r:id="rId15"/>
    <p:sldId id="379" r:id="rId16"/>
    <p:sldId id="348" r:id="rId17"/>
    <p:sldId id="274" r:id="rId18"/>
    <p:sldId id="273" r:id="rId19"/>
    <p:sldId id="33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62D0"/>
    <a:srgbClr val="DEC5F3"/>
    <a:srgbClr val="C294E8"/>
    <a:srgbClr val="990099"/>
    <a:srgbClr val="D4B3EF"/>
    <a:srgbClr val="8F45C7"/>
    <a:srgbClr val="AE72E0"/>
    <a:srgbClr val="CEAAEC"/>
    <a:srgbClr val="B9A0F6"/>
    <a:srgbClr val="CEBD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38" autoAdjust="0"/>
    <p:restoredTop sz="94628" autoAdjust="0"/>
  </p:normalViewPr>
  <p:slideViewPr>
    <p:cSldViewPr>
      <p:cViewPr>
        <p:scale>
          <a:sx n="114" d="100"/>
          <a:sy n="114" d="100"/>
        </p:scale>
        <p:origin x="-14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AA286E-5737-43C1-85D6-A09AC5EA321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6D3101-428A-43DA-83BF-17BDFFCC98F8}">
      <dgm:prSet phldrT="[Текст]" custT="1"/>
      <dgm:spPr/>
      <dgm:t>
        <a:bodyPr vert="vert270"/>
        <a:lstStyle/>
        <a:p>
          <a:pPr algn="ctr">
            <a:buClr>
              <a:srgbClr val="000000"/>
            </a:buClr>
            <a:buSzPts val="1400"/>
            <a:buFont typeface="+mj-lt"/>
            <a:buNone/>
          </a:pPr>
          <a:r>
            <a:rPr lang="ru-RU" sz="2000" u="none" dirty="0">
              <a:solidFill>
                <a:srgbClr val="002060"/>
              </a:solidFill>
            </a:rPr>
            <a:t>Кадровые условия предполагают наличие в региональном методическом активе квалифицированных специалистов:</a:t>
          </a:r>
          <a:endParaRPr lang="ru-RU" sz="2000" dirty="0">
            <a:solidFill>
              <a:srgbClr val="002060"/>
            </a:solidFill>
          </a:endParaRPr>
        </a:p>
      </dgm:t>
    </dgm:pt>
    <dgm:pt modelId="{CE287A10-41EC-4ACB-A092-89DC4F035215}" type="parTrans" cxnId="{2462F464-AC50-4AE1-AC5E-161DBE11A530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9C7FAF1B-BAAC-4934-83F9-4133F81A9011}" type="sibTrans" cxnId="{2462F464-AC50-4AE1-AC5E-161DBE11A530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4E19286A-E211-4838-89A0-42EC851C2484}">
      <dgm:prSet custT="1"/>
      <dgm:spPr/>
      <dgm:t>
        <a:bodyPr/>
        <a:lstStyle/>
        <a:p>
          <a:pPr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dirty="0">
              <a:solidFill>
                <a:srgbClr val="002060"/>
              </a:solidFill>
            </a:rPr>
            <a:t>методистов из числа штатных сотрудников ЦНППМ или на условиях совместительства;</a:t>
          </a:r>
        </a:p>
      </dgm:t>
    </dgm:pt>
    <dgm:pt modelId="{40557F7C-FD15-46FC-8DBF-FBD9139198C5}" type="parTrans" cxnId="{2BAE28F5-D1AB-483F-B4F6-A0B7CDB0F2D0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D6091A56-A5B6-448A-A217-E87DFB8AB83B}" type="sibTrans" cxnId="{2BAE28F5-D1AB-483F-B4F6-A0B7CDB0F2D0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4229FAF9-022E-49AB-87B2-FAC0F5203230}">
      <dgm:prSet custT="1"/>
      <dgm:spPr/>
      <dgm:t>
        <a:bodyPr/>
        <a:lstStyle/>
        <a:p>
          <a:pPr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dirty="0">
              <a:solidFill>
                <a:srgbClr val="002060"/>
              </a:solidFill>
            </a:rPr>
            <a:t>преподавателей кафедр автономного учреждения дополнительного профессионального образования Ханты-Мансийского автономного округа - Югры «Институт развития образования»;</a:t>
          </a:r>
        </a:p>
      </dgm:t>
    </dgm:pt>
    <dgm:pt modelId="{5FF5A8F5-9885-4012-96A5-1E6C572F95EC}" type="parTrans" cxnId="{CE5DC5EC-2AC4-4CC8-ADC2-3C40568B0BA5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88730B6E-2894-48D6-8766-A77F63D35ECF}" type="sibTrans" cxnId="{CE5DC5EC-2AC4-4CC8-ADC2-3C40568B0BA5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8E3C9B5D-5664-4C7E-8355-CD8B40C189EE}">
      <dgm:prSet custT="1"/>
      <dgm:spPr/>
      <dgm:t>
        <a:bodyPr/>
        <a:lstStyle/>
        <a:p>
          <a:pPr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dirty="0">
              <a:solidFill>
                <a:srgbClr val="002060"/>
              </a:solidFill>
            </a:rPr>
            <a:t>преподавателей вузов Ханты-Мансийского автономного округа - Югры;</a:t>
          </a:r>
        </a:p>
      </dgm:t>
    </dgm:pt>
    <dgm:pt modelId="{54179AD4-837A-4C01-8F72-E7CED7863733}" type="parTrans" cxnId="{DFE25363-EAD8-4C7B-85BD-9B1FC6AEC292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DC1AD739-C5E7-4B6E-B403-6AFAD40DE3E1}" type="sibTrans" cxnId="{DFE25363-EAD8-4C7B-85BD-9B1FC6AEC292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CF414F6B-9D20-4009-9448-884B5F04D48C}">
      <dgm:prSet custT="1"/>
      <dgm:spPr/>
      <dgm:t>
        <a:bodyPr/>
        <a:lstStyle/>
        <a:p>
          <a:pPr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dirty="0">
              <a:solidFill>
                <a:srgbClr val="002060"/>
              </a:solidFill>
            </a:rPr>
            <a:t>педагогов высшей квалификационной категории, имеющих высшее педагогическое образование и стаж работы по специальности не менее 5 лет, пользующихся авторитетом и уважением среди коллег, которые должны составить основу регионального методического актива;</a:t>
          </a:r>
        </a:p>
      </dgm:t>
    </dgm:pt>
    <dgm:pt modelId="{A1935A95-4428-4F1D-8F97-C37A3836ED36}" type="parTrans" cxnId="{590A5627-8BDB-43EE-801B-12BD1D8E9049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5AA01A05-1CE4-40D1-B7AA-384D866CA3CF}" type="sibTrans" cxnId="{590A5627-8BDB-43EE-801B-12BD1D8E9049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6771E354-4156-4D6D-9F30-B04C48B68C30}">
      <dgm:prSet custT="1"/>
      <dgm:spPr/>
      <dgm:t>
        <a:bodyPr/>
        <a:lstStyle/>
        <a:p>
          <a:pPr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dirty="0">
              <a:solidFill>
                <a:srgbClr val="002060"/>
              </a:solidFill>
            </a:rPr>
            <a:t>руководителей муниципальных методических служб, методических объединений, советов;</a:t>
          </a:r>
        </a:p>
      </dgm:t>
    </dgm:pt>
    <dgm:pt modelId="{810B36D2-D79F-40FC-8275-CB570729A38C}" type="parTrans" cxnId="{708F0E7C-66DF-4E80-AB79-CFF7126B9387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8865C432-5761-4ACF-93C4-465816F35894}" type="sibTrans" cxnId="{708F0E7C-66DF-4E80-AB79-CFF7126B9387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923EE4F0-0658-41A6-BED6-254E210E8F18}">
      <dgm:prSet custT="1"/>
      <dgm:spPr/>
      <dgm:t>
        <a:bodyPr/>
        <a:lstStyle/>
        <a:p>
          <a:pPr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dirty="0">
              <a:solidFill>
                <a:srgbClr val="002060"/>
              </a:solidFill>
            </a:rPr>
            <a:t>ведущих и старших экспертов предметных комиссий ЕГЭ и ОГЭ;</a:t>
          </a:r>
        </a:p>
      </dgm:t>
    </dgm:pt>
    <dgm:pt modelId="{02748592-85A9-47B7-A549-C43D97125E97}" type="parTrans" cxnId="{A7FF18B5-B029-471F-9D05-D12049DCDFB4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D888110C-F7B8-49BE-88B2-A76572067552}" type="sibTrans" cxnId="{A7FF18B5-B029-471F-9D05-D12049DCDFB4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9543A906-8A91-47C0-A071-4EF31EB55737}">
      <dgm:prSet custT="1"/>
      <dgm:spPr/>
      <dgm:t>
        <a:bodyPr/>
        <a:lstStyle/>
        <a:p>
          <a:pPr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dirty="0">
              <a:solidFill>
                <a:srgbClr val="002060"/>
              </a:solidFill>
            </a:rPr>
            <a:t>тьюторов и наставников;</a:t>
          </a:r>
        </a:p>
      </dgm:t>
    </dgm:pt>
    <dgm:pt modelId="{7AF72E17-8CCD-4BCE-95D7-7CC7BD5325C7}" type="parTrans" cxnId="{3D69006C-6F17-401F-A63B-193B3558730B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E7394F10-6177-421E-A18B-97F0B686AD70}" type="sibTrans" cxnId="{3D69006C-6F17-401F-A63B-193B3558730B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8FF00ED9-EBF7-4F59-90DF-8472EBC0E3C8}">
      <dgm:prSet custT="1"/>
      <dgm:spPr/>
      <dgm:t>
        <a:bodyPr/>
        <a:lstStyle/>
        <a:p>
          <a:pPr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dirty="0">
              <a:solidFill>
                <a:srgbClr val="002060"/>
              </a:solidFill>
            </a:rPr>
            <a:t>лидеров профессиональных сообществ и ассоциаций;</a:t>
          </a:r>
        </a:p>
      </dgm:t>
    </dgm:pt>
    <dgm:pt modelId="{566EF4D5-0F9B-4F09-8379-A878612DDDCA}" type="parTrans" cxnId="{6E212F09-0841-4534-8519-DB288AF029DC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26DFBAF3-5540-4338-80D7-78B2E41313CC}" type="sibTrans" cxnId="{6E212F09-0841-4534-8519-DB288AF029DC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F49E2EEA-2FA7-4114-B825-B02C94D7A9AA}">
      <dgm:prSet custT="1"/>
      <dgm:spPr/>
      <dgm:t>
        <a:bodyPr/>
        <a:lstStyle/>
        <a:p>
          <a:pPr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dirty="0">
              <a:solidFill>
                <a:srgbClr val="002060"/>
              </a:solidFill>
            </a:rPr>
            <a:t>педагогов, имею</a:t>
          </a:r>
          <a:r>
            <a:rPr lang="ru-RU" sz="1800" b="0" i="0" u="none" dirty="0">
              <a:solidFill>
                <a:srgbClr val="002060"/>
              </a:solidFill>
            </a:rPr>
            <a:t>щ</a:t>
          </a:r>
          <a:r>
            <a:rPr lang="ru-RU" sz="1800" u="none" dirty="0">
              <a:solidFill>
                <a:srgbClr val="002060"/>
              </a:solidFill>
            </a:rPr>
            <a:t>их стабильно высокие результаты у обучающихся.</a:t>
          </a:r>
        </a:p>
      </dgm:t>
    </dgm:pt>
    <dgm:pt modelId="{DF9A2B62-7592-4D84-82D9-4B6472F1A3F0}" type="parTrans" cxnId="{E46F6BDD-BD1B-4E93-AF4C-71FD6BF657BD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FE15AA8B-B211-4B92-B30A-CDF5E754972B}" type="sibTrans" cxnId="{E46F6BDD-BD1B-4E93-AF4C-71FD6BF657BD}">
      <dgm:prSet/>
      <dgm:spPr/>
      <dgm:t>
        <a:bodyPr/>
        <a:lstStyle/>
        <a:p>
          <a:endParaRPr lang="ru-RU" sz="1800">
            <a:solidFill>
              <a:srgbClr val="002060"/>
            </a:solidFill>
          </a:endParaRPr>
        </a:p>
      </dgm:t>
    </dgm:pt>
    <dgm:pt modelId="{48A6E3EC-4A84-45D2-8B70-7006ED5781C4}" type="pres">
      <dgm:prSet presAssocID="{F9AA286E-5737-43C1-85D6-A09AC5EA321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6B890019-1276-4F62-B81D-A01D6B986940}" type="pres">
      <dgm:prSet presAssocID="{A56D3101-428A-43DA-83BF-17BDFFCC98F8}" presName="thickLine" presStyleLbl="alignNode1" presStyleIdx="0" presStyleCnt="1"/>
      <dgm:spPr/>
    </dgm:pt>
    <dgm:pt modelId="{AE2140BC-CE98-43F5-BE6B-097AFB1DBD3D}" type="pres">
      <dgm:prSet presAssocID="{A56D3101-428A-43DA-83BF-17BDFFCC98F8}" presName="horz1" presStyleCnt="0"/>
      <dgm:spPr/>
    </dgm:pt>
    <dgm:pt modelId="{78946FF4-DA0E-4463-9BEB-7B7F1A3EDDDD}" type="pres">
      <dgm:prSet presAssocID="{A56D3101-428A-43DA-83BF-17BDFFCC98F8}" presName="tx1" presStyleLbl="revTx" presStyleIdx="0" presStyleCnt="10" custScaleX="62022"/>
      <dgm:spPr/>
      <dgm:t>
        <a:bodyPr/>
        <a:lstStyle/>
        <a:p>
          <a:endParaRPr lang="ru-RU"/>
        </a:p>
      </dgm:t>
    </dgm:pt>
    <dgm:pt modelId="{D5807652-B5F0-483A-80E4-4292924E77DB}" type="pres">
      <dgm:prSet presAssocID="{A56D3101-428A-43DA-83BF-17BDFFCC98F8}" presName="vert1" presStyleCnt="0"/>
      <dgm:spPr/>
    </dgm:pt>
    <dgm:pt modelId="{FC535699-C27C-42D9-AB42-9EFCE8A70D15}" type="pres">
      <dgm:prSet presAssocID="{4E19286A-E211-4838-89A0-42EC851C2484}" presName="vertSpace2a" presStyleCnt="0"/>
      <dgm:spPr/>
    </dgm:pt>
    <dgm:pt modelId="{E9B183DA-16E2-4F05-8C86-E23511435B85}" type="pres">
      <dgm:prSet presAssocID="{4E19286A-E211-4838-89A0-42EC851C2484}" presName="horz2" presStyleCnt="0"/>
      <dgm:spPr/>
    </dgm:pt>
    <dgm:pt modelId="{004B2DEB-7014-477F-B031-8A2FDC6BE209}" type="pres">
      <dgm:prSet presAssocID="{4E19286A-E211-4838-89A0-42EC851C2484}" presName="horzSpace2" presStyleCnt="0"/>
      <dgm:spPr/>
    </dgm:pt>
    <dgm:pt modelId="{5005579E-944D-4090-A72C-9BFF7A6B2427}" type="pres">
      <dgm:prSet presAssocID="{4E19286A-E211-4838-89A0-42EC851C2484}" presName="tx2" presStyleLbl="revTx" presStyleIdx="1" presStyleCnt="10"/>
      <dgm:spPr/>
      <dgm:t>
        <a:bodyPr/>
        <a:lstStyle/>
        <a:p>
          <a:endParaRPr lang="ru-RU"/>
        </a:p>
      </dgm:t>
    </dgm:pt>
    <dgm:pt modelId="{A6BD6691-1004-47A7-A150-4109DD77ACE3}" type="pres">
      <dgm:prSet presAssocID="{4E19286A-E211-4838-89A0-42EC851C2484}" presName="vert2" presStyleCnt="0"/>
      <dgm:spPr/>
    </dgm:pt>
    <dgm:pt modelId="{D79E5C83-ADC0-4BB3-B4EA-4892DF3EA137}" type="pres">
      <dgm:prSet presAssocID="{4E19286A-E211-4838-89A0-42EC851C2484}" presName="thinLine2b" presStyleLbl="callout" presStyleIdx="0" presStyleCnt="9"/>
      <dgm:spPr/>
    </dgm:pt>
    <dgm:pt modelId="{C147A243-4CEE-4F4D-ABD8-33356FBA3C7A}" type="pres">
      <dgm:prSet presAssocID="{4E19286A-E211-4838-89A0-42EC851C2484}" presName="vertSpace2b" presStyleCnt="0"/>
      <dgm:spPr/>
    </dgm:pt>
    <dgm:pt modelId="{DAD01028-AF7C-4A5E-958E-5E9D64B30486}" type="pres">
      <dgm:prSet presAssocID="{4229FAF9-022E-49AB-87B2-FAC0F5203230}" presName="horz2" presStyleCnt="0"/>
      <dgm:spPr/>
    </dgm:pt>
    <dgm:pt modelId="{1D801334-350E-486A-AB16-27099D0D51E7}" type="pres">
      <dgm:prSet presAssocID="{4229FAF9-022E-49AB-87B2-FAC0F5203230}" presName="horzSpace2" presStyleCnt="0"/>
      <dgm:spPr/>
    </dgm:pt>
    <dgm:pt modelId="{5CDB15B5-A5FB-417E-BFD1-5B48CDE44FC3}" type="pres">
      <dgm:prSet presAssocID="{4229FAF9-022E-49AB-87B2-FAC0F5203230}" presName="tx2" presStyleLbl="revTx" presStyleIdx="2" presStyleCnt="10" custScaleY="167953"/>
      <dgm:spPr/>
      <dgm:t>
        <a:bodyPr/>
        <a:lstStyle/>
        <a:p>
          <a:endParaRPr lang="ru-RU"/>
        </a:p>
      </dgm:t>
    </dgm:pt>
    <dgm:pt modelId="{96499659-B314-4C71-8101-16008225FC3A}" type="pres">
      <dgm:prSet presAssocID="{4229FAF9-022E-49AB-87B2-FAC0F5203230}" presName="vert2" presStyleCnt="0"/>
      <dgm:spPr/>
    </dgm:pt>
    <dgm:pt modelId="{FA06D708-F7CA-49B6-A956-49C1FB63699F}" type="pres">
      <dgm:prSet presAssocID="{4229FAF9-022E-49AB-87B2-FAC0F5203230}" presName="thinLine2b" presStyleLbl="callout" presStyleIdx="1" presStyleCnt="9"/>
      <dgm:spPr/>
    </dgm:pt>
    <dgm:pt modelId="{0D47ED79-526A-4F4C-A19B-E9F9D64AE34A}" type="pres">
      <dgm:prSet presAssocID="{4229FAF9-022E-49AB-87B2-FAC0F5203230}" presName="vertSpace2b" presStyleCnt="0"/>
      <dgm:spPr/>
    </dgm:pt>
    <dgm:pt modelId="{A05AE3A7-2367-46B1-914F-D594B8184CF8}" type="pres">
      <dgm:prSet presAssocID="{8E3C9B5D-5664-4C7E-8355-CD8B40C189EE}" presName="horz2" presStyleCnt="0"/>
      <dgm:spPr/>
    </dgm:pt>
    <dgm:pt modelId="{B8471B8F-0751-4C32-961C-24C304EA2022}" type="pres">
      <dgm:prSet presAssocID="{8E3C9B5D-5664-4C7E-8355-CD8B40C189EE}" presName="horzSpace2" presStyleCnt="0"/>
      <dgm:spPr/>
    </dgm:pt>
    <dgm:pt modelId="{AD2C8146-F851-456C-BCA7-309F03F41CEF}" type="pres">
      <dgm:prSet presAssocID="{8E3C9B5D-5664-4C7E-8355-CD8B40C189EE}" presName="tx2" presStyleLbl="revTx" presStyleIdx="3" presStyleCnt="10" custScaleY="75689"/>
      <dgm:spPr/>
      <dgm:t>
        <a:bodyPr/>
        <a:lstStyle/>
        <a:p>
          <a:endParaRPr lang="ru-RU"/>
        </a:p>
      </dgm:t>
    </dgm:pt>
    <dgm:pt modelId="{AC4BC046-A78F-415C-9E91-C11970591FBF}" type="pres">
      <dgm:prSet presAssocID="{8E3C9B5D-5664-4C7E-8355-CD8B40C189EE}" presName="vert2" presStyleCnt="0"/>
      <dgm:spPr/>
    </dgm:pt>
    <dgm:pt modelId="{E48B8785-17EE-4066-81B8-62EA56641DA2}" type="pres">
      <dgm:prSet presAssocID="{8E3C9B5D-5664-4C7E-8355-CD8B40C189EE}" presName="thinLine2b" presStyleLbl="callout" presStyleIdx="2" presStyleCnt="9"/>
      <dgm:spPr/>
    </dgm:pt>
    <dgm:pt modelId="{9FB793C3-FBAD-43E0-905E-7471AE4DA856}" type="pres">
      <dgm:prSet presAssocID="{8E3C9B5D-5664-4C7E-8355-CD8B40C189EE}" presName="vertSpace2b" presStyleCnt="0"/>
      <dgm:spPr/>
    </dgm:pt>
    <dgm:pt modelId="{75AFB0BA-4C30-46C7-992F-895061A6E359}" type="pres">
      <dgm:prSet presAssocID="{CF414F6B-9D20-4009-9448-884B5F04D48C}" presName="horz2" presStyleCnt="0"/>
      <dgm:spPr/>
    </dgm:pt>
    <dgm:pt modelId="{470B6073-4BB5-456F-8423-81E968E29BDC}" type="pres">
      <dgm:prSet presAssocID="{CF414F6B-9D20-4009-9448-884B5F04D48C}" presName="horzSpace2" presStyleCnt="0"/>
      <dgm:spPr/>
    </dgm:pt>
    <dgm:pt modelId="{D71A2766-7441-4CED-8DE7-DF1DD89FFB42}" type="pres">
      <dgm:prSet presAssocID="{CF414F6B-9D20-4009-9448-884B5F04D48C}" presName="tx2" presStyleLbl="revTx" presStyleIdx="4" presStyleCnt="10" custScaleY="218497"/>
      <dgm:spPr/>
      <dgm:t>
        <a:bodyPr/>
        <a:lstStyle/>
        <a:p>
          <a:endParaRPr lang="ru-RU"/>
        </a:p>
      </dgm:t>
    </dgm:pt>
    <dgm:pt modelId="{58FA0A73-5223-47A9-B07A-AC2C01539C33}" type="pres">
      <dgm:prSet presAssocID="{CF414F6B-9D20-4009-9448-884B5F04D48C}" presName="vert2" presStyleCnt="0"/>
      <dgm:spPr/>
    </dgm:pt>
    <dgm:pt modelId="{089B39A6-2820-4E28-A89C-5695BDF09944}" type="pres">
      <dgm:prSet presAssocID="{CF414F6B-9D20-4009-9448-884B5F04D48C}" presName="thinLine2b" presStyleLbl="callout" presStyleIdx="3" presStyleCnt="9"/>
      <dgm:spPr/>
    </dgm:pt>
    <dgm:pt modelId="{43F2365A-D0CC-4601-948C-BCD017F274DD}" type="pres">
      <dgm:prSet presAssocID="{CF414F6B-9D20-4009-9448-884B5F04D48C}" presName="vertSpace2b" presStyleCnt="0"/>
      <dgm:spPr/>
    </dgm:pt>
    <dgm:pt modelId="{2D6B3D20-FDD4-4330-92D3-50D2BB8D8010}" type="pres">
      <dgm:prSet presAssocID="{6771E354-4156-4D6D-9F30-B04C48B68C30}" presName="horz2" presStyleCnt="0"/>
      <dgm:spPr/>
    </dgm:pt>
    <dgm:pt modelId="{978FDF4A-2FA8-4D4B-A067-5C04981FADD8}" type="pres">
      <dgm:prSet presAssocID="{6771E354-4156-4D6D-9F30-B04C48B68C30}" presName="horzSpace2" presStyleCnt="0"/>
      <dgm:spPr/>
    </dgm:pt>
    <dgm:pt modelId="{29894BAD-A494-4ED0-A753-83A8E21BA182}" type="pres">
      <dgm:prSet presAssocID="{6771E354-4156-4D6D-9F30-B04C48B68C30}" presName="tx2" presStyleLbl="revTx" presStyleIdx="5" presStyleCnt="10" custScaleY="95366"/>
      <dgm:spPr/>
      <dgm:t>
        <a:bodyPr/>
        <a:lstStyle/>
        <a:p>
          <a:endParaRPr lang="ru-RU"/>
        </a:p>
      </dgm:t>
    </dgm:pt>
    <dgm:pt modelId="{0DE3F63A-5894-4DC8-BE10-B55D9431964C}" type="pres">
      <dgm:prSet presAssocID="{6771E354-4156-4D6D-9F30-B04C48B68C30}" presName="vert2" presStyleCnt="0"/>
      <dgm:spPr/>
    </dgm:pt>
    <dgm:pt modelId="{E51CBF51-4368-4EF5-943A-E67B200DF83A}" type="pres">
      <dgm:prSet presAssocID="{6771E354-4156-4D6D-9F30-B04C48B68C30}" presName="thinLine2b" presStyleLbl="callout" presStyleIdx="4" presStyleCnt="9"/>
      <dgm:spPr/>
    </dgm:pt>
    <dgm:pt modelId="{9956D782-04C3-4AB9-B87F-DF8985F492D4}" type="pres">
      <dgm:prSet presAssocID="{6771E354-4156-4D6D-9F30-B04C48B68C30}" presName="vertSpace2b" presStyleCnt="0"/>
      <dgm:spPr/>
    </dgm:pt>
    <dgm:pt modelId="{1D0A9A8D-BCC4-43F2-A73D-4F92F8653F26}" type="pres">
      <dgm:prSet presAssocID="{923EE4F0-0658-41A6-BED6-254E210E8F18}" presName="horz2" presStyleCnt="0"/>
      <dgm:spPr/>
    </dgm:pt>
    <dgm:pt modelId="{264719D3-1C33-441E-B813-AAC6C9D2CC4C}" type="pres">
      <dgm:prSet presAssocID="{923EE4F0-0658-41A6-BED6-254E210E8F18}" presName="horzSpace2" presStyleCnt="0"/>
      <dgm:spPr/>
    </dgm:pt>
    <dgm:pt modelId="{556EFF3C-04B5-4ADF-9C61-4B4A077F0D15}" type="pres">
      <dgm:prSet presAssocID="{923EE4F0-0658-41A6-BED6-254E210E8F18}" presName="tx2" presStyleLbl="revTx" presStyleIdx="6" presStyleCnt="10" custLinFactNeighborY="24317"/>
      <dgm:spPr/>
      <dgm:t>
        <a:bodyPr/>
        <a:lstStyle/>
        <a:p>
          <a:endParaRPr lang="ru-RU"/>
        </a:p>
      </dgm:t>
    </dgm:pt>
    <dgm:pt modelId="{C39D749F-B25F-4CFC-8D44-BF5D466DF59A}" type="pres">
      <dgm:prSet presAssocID="{923EE4F0-0658-41A6-BED6-254E210E8F18}" presName="vert2" presStyleCnt="0"/>
      <dgm:spPr/>
    </dgm:pt>
    <dgm:pt modelId="{4ABB89A6-B98D-43E4-AA99-7E2ED871C6C6}" type="pres">
      <dgm:prSet presAssocID="{923EE4F0-0658-41A6-BED6-254E210E8F18}" presName="thinLine2b" presStyleLbl="callout" presStyleIdx="5" presStyleCnt="9"/>
      <dgm:spPr/>
    </dgm:pt>
    <dgm:pt modelId="{8D7BC566-B9C7-441B-A5AC-6D30E2720FFC}" type="pres">
      <dgm:prSet presAssocID="{923EE4F0-0658-41A6-BED6-254E210E8F18}" presName="vertSpace2b" presStyleCnt="0"/>
      <dgm:spPr/>
    </dgm:pt>
    <dgm:pt modelId="{082B9630-DE1F-4DB8-9516-6814BF90C2B9}" type="pres">
      <dgm:prSet presAssocID="{9543A906-8A91-47C0-A071-4EF31EB55737}" presName="horz2" presStyleCnt="0"/>
      <dgm:spPr/>
    </dgm:pt>
    <dgm:pt modelId="{D0C98707-A6B2-4708-A80E-DABEBFACFA1F}" type="pres">
      <dgm:prSet presAssocID="{9543A906-8A91-47C0-A071-4EF31EB55737}" presName="horzSpace2" presStyleCnt="0"/>
      <dgm:spPr/>
    </dgm:pt>
    <dgm:pt modelId="{3F5D3A75-2284-49F9-8C8D-175A0DD99978}" type="pres">
      <dgm:prSet presAssocID="{9543A906-8A91-47C0-A071-4EF31EB55737}" presName="tx2" presStyleLbl="revTx" presStyleIdx="7" presStyleCnt="10" custLinFactNeighborY="19495"/>
      <dgm:spPr/>
      <dgm:t>
        <a:bodyPr/>
        <a:lstStyle/>
        <a:p>
          <a:endParaRPr lang="ru-RU"/>
        </a:p>
      </dgm:t>
    </dgm:pt>
    <dgm:pt modelId="{4E616228-38B7-455F-8F9C-509438CD82C5}" type="pres">
      <dgm:prSet presAssocID="{9543A906-8A91-47C0-A071-4EF31EB55737}" presName="vert2" presStyleCnt="0"/>
      <dgm:spPr/>
    </dgm:pt>
    <dgm:pt modelId="{36FFF3C1-D649-4F1B-AEA1-14DA590EEF6A}" type="pres">
      <dgm:prSet presAssocID="{9543A906-8A91-47C0-A071-4EF31EB55737}" presName="thinLine2b" presStyleLbl="callout" presStyleIdx="6" presStyleCnt="9"/>
      <dgm:spPr/>
    </dgm:pt>
    <dgm:pt modelId="{F758848B-5C8E-4C68-B97E-3540FCBD5E5B}" type="pres">
      <dgm:prSet presAssocID="{9543A906-8A91-47C0-A071-4EF31EB55737}" presName="vertSpace2b" presStyleCnt="0"/>
      <dgm:spPr/>
    </dgm:pt>
    <dgm:pt modelId="{C5C11793-9A87-48BF-9AFA-A0EFBA030D9D}" type="pres">
      <dgm:prSet presAssocID="{8FF00ED9-EBF7-4F59-90DF-8472EBC0E3C8}" presName="horz2" presStyleCnt="0"/>
      <dgm:spPr/>
    </dgm:pt>
    <dgm:pt modelId="{66664A56-6B13-43C6-BC91-92490D4BAA60}" type="pres">
      <dgm:prSet presAssocID="{8FF00ED9-EBF7-4F59-90DF-8472EBC0E3C8}" presName="horzSpace2" presStyleCnt="0"/>
      <dgm:spPr/>
    </dgm:pt>
    <dgm:pt modelId="{02C7A4A7-B346-4636-B08F-C64EBB7C1B7C}" type="pres">
      <dgm:prSet presAssocID="{8FF00ED9-EBF7-4F59-90DF-8472EBC0E3C8}" presName="tx2" presStyleLbl="revTx" presStyleIdx="8" presStyleCnt="10" custLinFactNeighborY="27195"/>
      <dgm:spPr/>
      <dgm:t>
        <a:bodyPr/>
        <a:lstStyle/>
        <a:p>
          <a:endParaRPr lang="ru-RU"/>
        </a:p>
      </dgm:t>
    </dgm:pt>
    <dgm:pt modelId="{B7340A35-571A-4320-AB94-640226EBB12F}" type="pres">
      <dgm:prSet presAssocID="{8FF00ED9-EBF7-4F59-90DF-8472EBC0E3C8}" presName="vert2" presStyleCnt="0"/>
      <dgm:spPr/>
    </dgm:pt>
    <dgm:pt modelId="{789425E5-99DA-4E5B-B9F0-7BAE9A982062}" type="pres">
      <dgm:prSet presAssocID="{8FF00ED9-EBF7-4F59-90DF-8472EBC0E3C8}" presName="thinLine2b" presStyleLbl="callout" presStyleIdx="7" presStyleCnt="9"/>
      <dgm:spPr/>
    </dgm:pt>
    <dgm:pt modelId="{79D758EC-601A-41BD-949B-D76E2B4A4E5B}" type="pres">
      <dgm:prSet presAssocID="{8FF00ED9-EBF7-4F59-90DF-8472EBC0E3C8}" presName="vertSpace2b" presStyleCnt="0"/>
      <dgm:spPr/>
    </dgm:pt>
    <dgm:pt modelId="{AE7E53BB-E19D-49A4-B72E-39DD986987DA}" type="pres">
      <dgm:prSet presAssocID="{F49E2EEA-2FA7-4114-B825-B02C94D7A9AA}" presName="horz2" presStyleCnt="0"/>
      <dgm:spPr/>
    </dgm:pt>
    <dgm:pt modelId="{A621033E-A2F3-43CA-A069-1BBBB5E1D644}" type="pres">
      <dgm:prSet presAssocID="{F49E2EEA-2FA7-4114-B825-B02C94D7A9AA}" presName="horzSpace2" presStyleCnt="0"/>
      <dgm:spPr/>
    </dgm:pt>
    <dgm:pt modelId="{6B7DA3B4-15A3-40D0-B8A2-C8D4E97E4534}" type="pres">
      <dgm:prSet presAssocID="{F49E2EEA-2FA7-4114-B825-B02C94D7A9AA}" presName="tx2" presStyleLbl="revTx" presStyleIdx="9" presStyleCnt="10" custLinFactNeighborY="9851"/>
      <dgm:spPr/>
      <dgm:t>
        <a:bodyPr/>
        <a:lstStyle/>
        <a:p>
          <a:endParaRPr lang="ru-RU"/>
        </a:p>
      </dgm:t>
    </dgm:pt>
    <dgm:pt modelId="{3632B53C-AF0D-4A29-B134-8A552857B146}" type="pres">
      <dgm:prSet presAssocID="{F49E2EEA-2FA7-4114-B825-B02C94D7A9AA}" presName="vert2" presStyleCnt="0"/>
      <dgm:spPr/>
    </dgm:pt>
    <dgm:pt modelId="{D8680B95-D58E-412B-98E4-48CDA9482B05}" type="pres">
      <dgm:prSet presAssocID="{F49E2EEA-2FA7-4114-B825-B02C94D7A9AA}" presName="thinLine2b" presStyleLbl="callout" presStyleIdx="8" presStyleCnt="9"/>
      <dgm:spPr/>
    </dgm:pt>
    <dgm:pt modelId="{49448A93-7154-4029-BAD8-F0FA94E29554}" type="pres">
      <dgm:prSet presAssocID="{F49E2EEA-2FA7-4114-B825-B02C94D7A9AA}" presName="vertSpace2b" presStyleCnt="0"/>
      <dgm:spPr/>
    </dgm:pt>
  </dgm:ptLst>
  <dgm:cxnLst>
    <dgm:cxn modelId="{4E079066-AC86-4368-A999-575D468C8F52}" type="presOf" srcId="{6771E354-4156-4D6D-9F30-B04C48B68C30}" destId="{29894BAD-A494-4ED0-A753-83A8E21BA182}" srcOrd="0" destOrd="0" presId="urn:microsoft.com/office/officeart/2008/layout/LinedList"/>
    <dgm:cxn modelId="{9BB1B8EB-E20B-4384-B7A6-648BEA2C26E2}" type="presOf" srcId="{8FF00ED9-EBF7-4F59-90DF-8472EBC0E3C8}" destId="{02C7A4A7-B346-4636-B08F-C64EBB7C1B7C}" srcOrd="0" destOrd="0" presId="urn:microsoft.com/office/officeart/2008/layout/LinedList"/>
    <dgm:cxn modelId="{DFE25363-EAD8-4C7B-85BD-9B1FC6AEC292}" srcId="{A56D3101-428A-43DA-83BF-17BDFFCC98F8}" destId="{8E3C9B5D-5664-4C7E-8355-CD8B40C189EE}" srcOrd="2" destOrd="0" parTransId="{54179AD4-837A-4C01-8F72-E7CED7863733}" sibTransId="{DC1AD739-C5E7-4B6E-B403-6AFAD40DE3E1}"/>
    <dgm:cxn modelId="{590A5627-8BDB-43EE-801B-12BD1D8E9049}" srcId="{A56D3101-428A-43DA-83BF-17BDFFCC98F8}" destId="{CF414F6B-9D20-4009-9448-884B5F04D48C}" srcOrd="3" destOrd="0" parTransId="{A1935A95-4428-4F1D-8F97-C37A3836ED36}" sibTransId="{5AA01A05-1CE4-40D1-B7AA-384D866CA3CF}"/>
    <dgm:cxn modelId="{E46F6BDD-BD1B-4E93-AF4C-71FD6BF657BD}" srcId="{A56D3101-428A-43DA-83BF-17BDFFCC98F8}" destId="{F49E2EEA-2FA7-4114-B825-B02C94D7A9AA}" srcOrd="8" destOrd="0" parTransId="{DF9A2B62-7592-4D84-82D9-4B6472F1A3F0}" sibTransId="{FE15AA8B-B211-4B92-B30A-CDF5E754972B}"/>
    <dgm:cxn modelId="{CE5DC5EC-2AC4-4CC8-ADC2-3C40568B0BA5}" srcId="{A56D3101-428A-43DA-83BF-17BDFFCC98F8}" destId="{4229FAF9-022E-49AB-87B2-FAC0F5203230}" srcOrd="1" destOrd="0" parTransId="{5FF5A8F5-9885-4012-96A5-1E6C572F95EC}" sibTransId="{88730B6E-2894-48D6-8766-A77F63D35ECF}"/>
    <dgm:cxn modelId="{70565F0F-5E42-47E2-8516-E5721419A4BF}" type="presOf" srcId="{923EE4F0-0658-41A6-BED6-254E210E8F18}" destId="{556EFF3C-04B5-4ADF-9C61-4B4A077F0D15}" srcOrd="0" destOrd="0" presId="urn:microsoft.com/office/officeart/2008/layout/LinedList"/>
    <dgm:cxn modelId="{22C9607E-C4B1-4805-A461-CEAD031C015A}" type="presOf" srcId="{F49E2EEA-2FA7-4114-B825-B02C94D7A9AA}" destId="{6B7DA3B4-15A3-40D0-B8A2-C8D4E97E4534}" srcOrd="0" destOrd="0" presId="urn:microsoft.com/office/officeart/2008/layout/LinedList"/>
    <dgm:cxn modelId="{C665FAD9-B9F7-4AD8-B086-EE0AF6D12CF7}" type="presOf" srcId="{8E3C9B5D-5664-4C7E-8355-CD8B40C189EE}" destId="{AD2C8146-F851-456C-BCA7-309F03F41CEF}" srcOrd="0" destOrd="0" presId="urn:microsoft.com/office/officeart/2008/layout/LinedList"/>
    <dgm:cxn modelId="{3D69006C-6F17-401F-A63B-193B3558730B}" srcId="{A56D3101-428A-43DA-83BF-17BDFFCC98F8}" destId="{9543A906-8A91-47C0-A071-4EF31EB55737}" srcOrd="6" destOrd="0" parTransId="{7AF72E17-8CCD-4BCE-95D7-7CC7BD5325C7}" sibTransId="{E7394F10-6177-421E-A18B-97F0B686AD70}"/>
    <dgm:cxn modelId="{FE9AB5B7-653F-44CD-A01A-E11E54019B24}" type="presOf" srcId="{9543A906-8A91-47C0-A071-4EF31EB55737}" destId="{3F5D3A75-2284-49F9-8C8D-175A0DD99978}" srcOrd="0" destOrd="0" presId="urn:microsoft.com/office/officeart/2008/layout/LinedList"/>
    <dgm:cxn modelId="{6E212F09-0841-4534-8519-DB288AF029DC}" srcId="{A56D3101-428A-43DA-83BF-17BDFFCC98F8}" destId="{8FF00ED9-EBF7-4F59-90DF-8472EBC0E3C8}" srcOrd="7" destOrd="0" parTransId="{566EF4D5-0F9B-4F09-8379-A878612DDDCA}" sibTransId="{26DFBAF3-5540-4338-80D7-78B2E41313CC}"/>
    <dgm:cxn modelId="{C9D8CC3D-5A7B-4CE6-BC41-CDF876CA3FDE}" type="presOf" srcId="{4E19286A-E211-4838-89A0-42EC851C2484}" destId="{5005579E-944D-4090-A72C-9BFF7A6B2427}" srcOrd="0" destOrd="0" presId="urn:microsoft.com/office/officeart/2008/layout/LinedList"/>
    <dgm:cxn modelId="{A7FF18B5-B029-471F-9D05-D12049DCDFB4}" srcId="{A56D3101-428A-43DA-83BF-17BDFFCC98F8}" destId="{923EE4F0-0658-41A6-BED6-254E210E8F18}" srcOrd="5" destOrd="0" parTransId="{02748592-85A9-47B7-A549-C43D97125E97}" sibTransId="{D888110C-F7B8-49BE-88B2-A76572067552}"/>
    <dgm:cxn modelId="{B817D928-A18C-4F37-9E45-189BBAD7A91A}" type="presOf" srcId="{CF414F6B-9D20-4009-9448-884B5F04D48C}" destId="{D71A2766-7441-4CED-8DE7-DF1DD89FFB42}" srcOrd="0" destOrd="0" presId="urn:microsoft.com/office/officeart/2008/layout/LinedList"/>
    <dgm:cxn modelId="{DADD79E2-2A86-4BC4-83E3-B199AD5F9478}" type="presOf" srcId="{A56D3101-428A-43DA-83BF-17BDFFCC98F8}" destId="{78946FF4-DA0E-4463-9BEB-7B7F1A3EDDDD}" srcOrd="0" destOrd="0" presId="urn:microsoft.com/office/officeart/2008/layout/LinedList"/>
    <dgm:cxn modelId="{708F0E7C-66DF-4E80-AB79-CFF7126B9387}" srcId="{A56D3101-428A-43DA-83BF-17BDFFCC98F8}" destId="{6771E354-4156-4D6D-9F30-B04C48B68C30}" srcOrd="4" destOrd="0" parTransId="{810B36D2-D79F-40FC-8275-CB570729A38C}" sibTransId="{8865C432-5761-4ACF-93C4-465816F35894}"/>
    <dgm:cxn modelId="{2E3E35D3-C7B2-4330-8EB9-6361831DC497}" type="presOf" srcId="{4229FAF9-022E-49AB-87B2-FAC0F5203230}" destId="{5CDB15B5-A5FB-417E-BFD1-5B48CDE44FC3}" srcOrd="0" destOrd="0" presId="urn:microsoft.com/office/officeart/2008/layout/LinedList"/>
    <dgm:cxn modelId="{D9F65297-3A9C-4FDD-8E8D-79FEB3430030}" type="presOf" srcId="{F9AA286E-5737-43C1-85D6-A09AC5EA321A}" destId="{48A6E3EC-4A84-45D2-8B70-7006ED5781C4}" srcOrd="0" destOrd="0" presId="urn:microsoft.com/office/officeart/2008/layout/LinedList"/>
    <dgm:cxn modelId="{2BAE28F5-D1AB-483F-B4F6-A0B7CDB0F2D0}" srcId="{A56D3101-428A-43DA-83BF-17BDFFCC98F8}" destId="{4E19286A-E211-4838-89A0-42EC851C2484}" srcOrd="0" destOrd="0" parTransId="{40557F7C-FD15-46FC-8DBF-FBD9139198C5}" sibTransId="{D6091A56-A5B6-448A-A217-E87DFB8AB83B}"/>
    <dgm:cxn modelId="{2462F464-AC50-4AE1-AC5E-161DBE11A530}" srcId="{F9AA286E-5737-43C1-85D6-A09AC5EA321A}" destId="{A56D3101-428A-43DA-83BF-17BDFFCC98F8}" srcOrd="0" destOrd="0" parTransId="{CE287A10-41EC-4ACB-A092-89DC4F035215}" sibTransId="{9C7FAF1B-BAAC-4934-83F9-4133F81A9011}"/>
    <dgm:cxn modelId="{3C905B05-0ED7-4526-932D-3F66458C210E}" type="presParOf" srcId="{48A6E3EC-4A84-45D2-8B70-7006ED5781C4}" destId="{6B890019-1276-4F62-B81D-A01D6B986940}" srcOrd="0" destOrd="0" presId="urn:microsoft.com/office/officeart/2008/layout/LinedList"/>
    <dgm:cxn modelId="{D4D1DB33-58FC-4AEB-8BBF-C91CF5AC0AB8}" type="presParOf" srcId="{48A6E3EC-4A84-45D2-8B70-7006ED5781C4}" destId="{AE2140BC-CE98-43F5-BE6B-097AFB1DBD3D}" srcOrd="1" destOrd="0" presId="urn:microsoft.com/office/officeart/2008/layout/LinedList"/>
    <dgm:cxn modelId="{EB14F214-6EEB-42B7-977A-67AB5C820A47}" type="presParOf" srcId="{AE2140BC-CE98-43F5-BE6B-097AFB1DBD3D}" destId="{78946FF4-DA0E-4463-9BEB-7B7F1A3EDDDD}" srcOrd="0" destOrd="0" presId="urn:microsoft.com/office/officeart/2008/layout/LinedList"/>
    <dgm:cxn modelId="{8FC68DAD-F412-4879-ADF7-0500495FADED}" type="presParOf" srcId="{AE2140BC-CE98-43F5-BE6B-097AFB1DBD3D}" destId="{D5807652-B5F0-483A-80E4-4292924E77DB}" srcOrd="1" destOrd="0" presId="urn:microsoft.com/office/officeart/2008/layout/LinedList"/>
    <dgm:cxn modelId="{6A7C5793-6A3F-4CCD-8C8A-45C5E5F8D815}" type="presParOf" srcId="{D5807652-B5F0-483A-80E4-4292924E77DB}" destId="{FC535699-C27C-42D9-AB42-9EFCE8A70D15}" srcOrd="0" destOrd="0" presId="urn:microsoft.com/office/officeart/2008/layout/LinedList"/>
    <dgm:cxn modelId="{081190A5-0005-4647-AAB1-C5A8BB09881C}" type="presParOf" srcId="{D5807652-B5F0-483A-80E4-4292924E77DB}" destId="{E9B183DA-16E2-4F05-8C86-E23511435B85}" srcOrd="1" destOrd="0" presId="urn:microsoft.com/office/officeart/2008/layout/LinedList"/>
    <dgm:cxn modelId="{F4B4EDB3-18F7-43DF-8F4F-F69779F2D300}" type="presParOf" srcId="{E9B183DA-16E2-4F05-8C86-E23511435B85}" destId="{004B2DEB-7014-477F-B031-8A2FDC6BE209}" srcOrd="0" destOrd="0" presId="urn:microsoft.com/office/officeart/2008/layout/LinedList"/>
    <dgm:cxn modelId="{268426C4-B25F-475E-9E62-E595AE153BE7}" type="presParOf" srcId="{E9B183DA-16E2-4F05-8C86-E23511435B85}" destId="{5005579E-944D-4090-A72C-9BFF7A6B2427}" srcOrd="1" destOrd="0" presId="urn:microsoft.com/office/officeart/2008/layout/LinedList"/>
    <dgm:cxn modelId="{FF4A4905-37A2-411E-A3DB-5128ABBBC147}" type="presParOf" srcId="{E9B183DA-16E2-4F05-8C86-E23511435B85}" destId="{A6BD6691-1004-47A7-A150-4109DD77ACE3}" srcOrd="2" destOrd="0" presId="urn:microsoft.com/office/officeart/2008/layout/LinedList"/>
    <dgm:cxn modelId="{77C2651B-B5D4-4C71-96EB-764A1CC8DEFB}" type="presParOf" srcId="{D5807652-B5F0-483A-80E4-4292924E77DB}" destId="{D79E5C83-ADC0-4BB3-B4EA-4892DF3EA137}" srcOrd="2" destOrd="0" presId="urn:microsoft.com/office/officeart/2008/layout/LinedList"/>
    <dgm:cxn modelId="{ABE9C850-6577-4228-B269-F608CC11A745}" type="presParOf" srcId="{D5807652-B5F0-483A-80E4-4292924E77DB}" destId="{C147A243-4CEE-4F4D-ABD8-33356FBA3C7A}" srcOrd="3" destOrd="0" presId="urn:microsoft.com/office/officeart/2008/layout/LinedList"/>
    <dgm:cxn modelId="{0B033A74-C3B2-4475-99D9-678377529C6E}" type="presParOf" srcId="{D5807652-B5F0-483A-80E4-4292924E77DB}" destId="{DAD01028-AF7C-4A5E-958E-5E9D64B30486}" srcOrd="4" destOrd="0" presId="urn:microsoft.com/office/officeart/2008/layout/LinedList"/>
    <dgm:cxn modelId="{D3395782-B84D-4EB3-9FA5-8A3AFF0B37F1}" type="presParOf" srcId="{DAD01028-AF7C-4A5E-958E-5E9D64B30486}" destId="{1D801334-350E-486A-AB16-27099D0D51E7}" srcOrd="0" destOrd="0" presId="urn:microsoft.com/office/officeart/2008/layout/LinedList"/>
    <dgm:cxn modelId="{A363AE83-160B-4D1C-BDE9-2F054CBE19B0}" type="presParOf" srcId="{DAD01028-AF7C-4A5E-958E-5E9D64B30486}" destId="{5CDB15B5-A5FB-417E-BFD1-5B48CDE44FC3}" srcOrd="1" destOrd="0" presId="urn:microsoft.com/office/officeart/2008/layout/LinedList"/>
    <dgm:cxn modelId="{D24DD9F0-EEB4-4C8B-BCB3-FDDB315EE259}" type="presParOf" srcId="{DAD01028-AF7C-4A5E-958E-5E9D64B30486}" destId="{96499659-B314-4C71-8101-16008225FC3A}" srcOrd="2" destOrd="0" presId="urn:microsoft.com/office/officeart/2008/layout/LinedList"/>
    <dgm:cxn modelId="{3043DADA-A07B-4F44-A37F-8414DB9B9C96}" type="presParOf" srcId="{D5807652-B5F0-483A-80E4-4292924E77DB}" destId="{FA06D708-F7CA-49B6-A956-49C1FB63699F}" srcOrd="5" destOrd="0" presId="urn:microsoft.com/office/officeart/2008/layout/LinedList"/>
    <dgm:cxn modelId="{A24B78CF-8F7A-4E33-9552-9CD6EBF1C12B}" type="presParOf" srcId="{D5807652-B5F0-483A-80E4-4292924E77DB}" destId="{0D47ED79-526A-4F4C-A19B-E9F9D64AE34A}" srcOrd="6" destOrd="0" presId="urn:microsoft.com/office/officeart/2008/layout/LinedList"/>
    <dgm:cxn modelId="{ADBC675E-21D8-41CF-97DF-0D2A996D96FB}" type="presParOf" srcId="{D5807652-B5F0-483A-80E4-4292924E77DB}" destId="{A05AE3A7-2367-46B1-914F-D594B8184CF8}" srcOrd="7" destOrd="0" presId="urn:microsoft.com/office/officeart/2008/layout/LinedList"/>
    <dgm:cxn modelId="{103F5B3D-D27F-4C71-B364-F53EF805A5BB}" type="presParOf" srcId="{A05AE3A7-2367-46B1-914F-D594B8184CF8}" destId="{B8471B8F-0751-4C32-961C-24C304EA2022}" srcOrd="0" destOrd="0" presId="urn:microsoft.com/office/officeart/2008/layout/LinedList"/>
    <dgm:cxn modelId="{54F9BE1B-D859-4752-9ECE-CD678DFFBA1A}" type="presParOf" srcId="{A05AE3A7-2367-46B1-914F-D594B8184CF8}" destId="{AD2C8146-F851-456C-BCA7-309F03F41CEF}" srcOrd="1" destOrd="0" presId="urn:microsoft.com/office/officeart/2008/layout/LinedList"/>
    <dgm:cxn modelId="{B8313471-0CF6-49AE-9617-1EB2F4EB2B8D}" type="presParOf" srcId="{A05AE3A7-2367-46B1-914F-D594B8184CF8}" destId="{AC4BC046-A78F-415C-9E91-C11970591FBF}" srcOrd="2" destOrd="0" presId="urn:microsoft.com/office/officeart/2008/layout/LinedList"/>
    <dgm:cxn modelId="{5C8F8BBD-5BC6-45AD-882E-F7BC60CAC1EF}" type="presParOf" srcId="{D5807652-B5F0-483A-80E4-4292924E77DB}" destId="{E48B8785-17EE-4066-81B8-62EA56641DA2}" srcOrd="8" destOrd="0" presId="urn:microsoft.com/office/officeart/2008/layout/LinedList"/>
    <dgm:cxn modelId="{D2AF5BB5-993F-42E7-8387-363C34F1EA97}" type="presParOf" srcId="{D5807652-B5F0-483A-80E4-4292924E77DB}" destId="{9FB793C3-FBAD-43E0-905E-7471AE4DA856}" srcOrd="9" destOrd="0" presId="urn:microsoft.com/office/officeart/2008/layout/LinedList"/>
    <dgm:cxn modelId="{3B8BC97E-776C-4D60-BE8C-13A84C370AE4}" type="presParOf" srcId="{D5807652-B5F0-483A-80E4-4292924E77DB}" destId="{75AFB0BA-4C30-46C7-992F-895061A6E359}" srcOrd="10" destOrd="0" presId="urn:microsoft.com/office/officeart/2008/layout/LinedList"/>
    <dgm:cxn modelId="{C0811EC5-E27A-4F81-8751-B9760DEC8145}" type="presParOf" srcId="{75AFB0BA-4C30-46C7-992F-895061A6E359}" destId="{470B6073-4BB5-456F-8423-81E968E29BDC}" srcOrd="0" destOrd="0" presId="urn:microsoft.com/office/officeart/2008/layout/LinedList"/>
    <dgm:cxn modelId="{3BAD94AA-E209-405B-8612-225A6F50E2A2}" type="presParOf" srcId="{75AFB0BA-4C30-46C7-992F-895061A6E359}" destId="{D71A2766-7441-4CED-8DE7-DF1DD89FFB42}" srcOrd="1" destOrd="0" presId="urn:microsoft.com/office/officeart/2008/layout/LinedList"/>
    <dgm:cxn modelId="{2B95EA64-582B-4FA3-B897-2C0DB1B1E6EC}" type="presParOf" srcId="{75AFB0BA-4C30-46C7-992F-895061A6E359}" destId="{58FA0A73-5223-47A9-B07A-AC2C01539C33}" srcOrd="2" destOrd="0" presId="urn:microsoft.com/office/officeart/2008/layout/LinedList"/>
    <dgm:cxn modelId="{FF08003E-7C3F-4D0B-88A4-290373CCA67F}" type="presParOf" srcId="{D5807652-B5F0-483A-80E4-4292924E77DB}" destId="{089B39A6-2820-4E28-A89C-5695BDF09944}" srcOrd="11" destOrd="0" presId="urn:microsoft.com/office/officeart/2008/layout/LinedList"/>
    <dgm:cxn modelId="{D67C071B-13BD-4874-BB7A-35E9FE7404CA}" type="presParOf" srcId="{D5807652-B5F0-483A-80E4-4292924E77DB}" destId="{43F2365A-D0CC-4601-948C-BCD017F274DD}" srcOrd="12" destOrd="0" presId="urn:microsoft.com/office/officeart/2008/layout/LinedList"/>
    <dgm:cxn modelId="{D9BCA213-6A4E-4F67-834D-C3B5A3DAB5D0}" type="presParOf" srcId="{D5807652-B5F0-483A-80E4-4292924E77DB}" destId="{2D6B3D20-FDD4-4330-92D3-50D2BB8D8010}" srcOrd="13" destOrd="0" presId="urn:microsoft.com/office/officeart/2008/layout/LinedList"/>
    <dgm:cxn modelId="{E71C75F2-334F-4525-8419-A4C727B028DC}" type="presParOf" srcId="{2D6B3D20-FDD4-4330-92D3-50D2BB8D8010}" destId="{978FDF4A-2FA8-4D4B-A067-5C04981FADD8}" srcOrd="0" destOrd="0" presId="urn:microsoft.com/office/officeart/2008/layout/LinedList"/>
    <dgm:cxn modelId="{9CA07478-5538-40EC-8AAA-FAA6035EDD3A}" type="presParOf" srcId="{2D6B3D20-FDD4-4330-92D3-50D2BB8D8010}" destId="{29894BAD-A494-4ED0-A753-83A8E21BA182}" srcOrd="1" destOrd="0" presId="urn:microsoft.com/office/officeart/2008/layout/LinedList"/>
    <dgm:cxn modelId="{BF204A31-DDC7-43A3-BB9A-AD1B854BB07C}" type="presParOf" srcId="{2D6B3D20-FDD4-4330-92D3-50D2BB8D8010}" destId="{0DE3F63A-5894-4DC8-BE10-B55D9431964C}" srcOrd="2" destOrd="0" presId="urn:microsoft.com/office/officeart/2008/layout/LinedList"/>
    <dgm:cxn modelId="{8A7AE131-F772-4111-9E7D-31F1F7885BB8}" type="presParOf" srcId="{D5807652-B5F0-483A-80E4-4292924E77DB}" destId="{E51CBF51-4368-4EF5-943A-E67B200DF83A}" srcOrd="14" destOrd="0" presId="urn:microsoft.com/office/officeart/2008/layout/LinedList"/>
    <dgm:cxn modelId="{5733F0A6-381D-4FF2-90A4-18EC5A8973DE}" type="presParOf" srcId="{D5807652-B5F0-483A-80E4-4292924E77DB}" destId="{9956D782-04C3-4AB9-B87F-DF8985F492D4}" srcOrd="15" destOrd="0" presId="urn:microsoft.com/office/officeart/2008/layout/LinedList"/>
    <dgm:cxn modelId="{90DB1D8D-DC2B-43F8-B3C4-0F0BE6DAFC57}" type="presParOf" srcId="{D5807652-B5F0-483A-80E4-4292924E77DB}" destId="{1D0A9A8D-BCC4-43F2-A73D-4F92F8653F26}" srcOrd="16" destOrd="0" presId="urn:microsoft.com/office/officeart/2008/layout/LinedList"/>
    <dgm:cxn modelId="{1789D2F8-BA1D-4C60-B0FB-395FB1658A83}" type="presParOf" srcId="{1D0A9A8D-BCC4-43F2-A73D-4F92F8653F26}" destId="{264719D3-1C33-441E-B813-AAC6C9D2CC4C}" srcOrd="0" destOrd="0" presId="urn:microsoft.com/office/officeart/2008/layout/LinedList"/>
    <dgm:cxn modelId="{27CD9656-33C5-48BF-B8ED-8B8571590F55}" type="presParOf" srcId="{1D0A9A8D-BCC4-43F2-A73D-4F92F8653F26}" destId="{556EFF3C-04B5-4ADF-9C61-4B4A077F0D15}" srcOrd="1" destOrd="0" presId="urn:microsoft.com/office/officeart/2008/layout/LinedList"/>
    <dgm:cxn modelId="{ADC9AE5B-3225-488A-B616-42330A026D6C}" type="presParOf" srcId="{1D0A9A8D-BCC4-43F2-A73D-4F92F8653F26}" destId="{C39D749F-B25F-4CFC-8D44-BF5D466DF59A}" srcOrd="2" destOrd="0" presId="urn:microsoft.com/office/officeart/2008/layout/LinedList"/>
    <dgm:cxn modelId="{10FE9405-68C4-4710-9E92-CB0E08BC1B21}" type="presParOf" srcId="{D5807652-B5F0-483A-80E4-4292924E77DB}" destId="{4ABB89A6-B98D-43E4-AA99-7E2ED871C6C6}" srcOrd="17" destOrd="0" presId="urn:microsoft.com/office/officeart/2008/layout/LinedList"/>
    <dgm:cxn modelId="{F6F08EBA-EC68-45B7-84C5-FE714F54A8F8}" type="presParOf" srcId="{D5807652-B5F0-483A-80E4-4292924E77DB}" destId="{8D7BC566-B9C7-441B-A5AC-6D30E2720FFC}" srcOrd="18" destOrd="0" presId="urn:microsoft.com/office/officeart/2008/layout/LinedList"/>
    <dgm:cxn modelId="{9E763730-E885-4A25-AA86-2EB5F3C58B48}" type="presParOf" srcId="{D5807652-B5F0-483A-80E4-4292924E77DB}" destId="{082B9630-DE1F-4DB8-9516-6814BF90C2B9}" srcOrd="19" destOrd="0" presId="urn:microsoft.com/office/officeart/2008/layout/LinedList"/>
    <dgm:cxn modelId="{75897F7C-1695-4D3A-92CC-FFC7D68492A8}" type="presParOf" srcId="{082B9630-DE1F-4DB8-9516-6814BF90C2B9}" destId="{D0C98707-A6B2-4708-A80E-DABEBFACFA1F}" srcOrd="0" destOrd="0" presId="urn:microsoft.com/office/officeart/2008/layout/LinedList"/>
    <dgm:cxn modelId="{F50B9BAD-0850-4A82-91B5-94C721B7A180}" type="presParOf" srcId="{082B9630-DE1F-4DB8-9516-6814BF90C2B9}" destId="{3F5D3A75-2284-49F9-8C8D-175A0DD99978}" srcOrd="1" destOrd="0" presId="urn:microsoft.com/office/officeart/2008/layout/LinedList"/>
    <dgm:cxn modelId="{04987860-BD83-451B-9889-A210F0B5ED63}" type="presParOf" srcId="{082B9630-DE1F-4DB8-9516-6814BF90C2B9}" destId="{4E616228-38B7-455F-8F9C-509438CD82C5}" srcOrd="2" destOrd="0" presId="urn:microsoft.com/office/officeart/2008/layout/LinedList"/>
    <dgm:cxn modelId="{20ADA861-2986-44FB-972C-352A1F74E32D}" type="presParOf" srcId="{D5807652-B5F0-483A-80E4-4292924E77DB}" destId="{36FFF3C1-D649-4F1B-AEA1-14DA590EEF6A}" srcOrd="20" destOrd="0" presId="urn:microsoft.com/office/officeart/2008/layout/LinedList"/>
    <dgm:cxn modelId="{A43CE317-39D7-47F4-8635-C100DCB4BBBE}" type="presParOf" srcId="{D5807652-B5F0-483A-80E4-4292924E77DB}" destId="{F758848B-5C8E-4C68-B97E-3540FCBD5E5B}" srcOrd="21" destOrd="0" presId="urn:microsoft.com/office/officeart/2008/layout/LinedList"/>
    <dgm:cxn modelId="{5E22B103-FDE2-406C-89B4-97B72416D897}" type="presParOf" srcId="{D5807652-B5F0-483A-80E4-4292924E77DB}" destId="{C5C11793-9A87-48BF-9AFA-A0EFBA030D9D}" srcOrd="22" destOrd="0" presId="urn:microsoft.com/office/officeart/2008/layout/LinedList"/>
    <dgm:cxn modelId="{A8D01D2B-9B52-4BBF-ACA6-22DA772786DD}" type="presParOf" srcId="{C5C11793-9A87-48BF-9AFA-A0EFBA030D9D}" destId="{66664A56-6B13-43C6-BC91-92490D4BAA60}" srcOrd="0" destOrd="0" presId="urn:microsoft.com/office/officeart/2008/layout/LinedList"/>
    <dgm:cxn modelId="{87675D80-35D6-43AC-A25C-CCD509915354}" type="presParOf" srcId="{C5C11793-9A87-48BF-9AFA-A0EFBA030D9D}" destId="{02C7A4A7-B346-4636-B08F-C64EBB7C1B7C}" srcOrd="1" destOrd="0" presId="urn:microsoft.com/office/officeart/2008/layout/LinedList"/>
    <dgm:cxn modelId="{A70F0592-5CF6-4746-97F3-841DD1A42F91}" type="presParOf" srcId="{C5C11793-9A87-48BF-9AFA-A0EFBA030D9D}" destId="{B7340A35-571A-4320-AB94-640226EBB12F}" srcOrd="2" destOrd="0" presId="urn:microsoft.com/office/officeart/2008/layout/LinedList"/>
    <dgm:cxn modelId="{197987AE-314B-4414-9C56-3D19F1B92582}" type="presParOf" srcId="{D5807652-B5F0-483A-80E4-4292924E77DB}" destId="{789425E5-99DA-4E5B-B9F0-7BAE9A982062}" srcOrd="23" destOrd="0" presId="urn:microsoft.com/office/officeart/2008/layout/LinedList"/>
    <dgm:cxn modelId="{78309584-DA9A-4BAB-817A-E22698D1BD45}" type="presParOf" srcId="{D5807652-B5F0-483A-80E4-4292924E77DB}" destId="{79D758EC-601A-41BD-949B-D76E2B4A4E5B}" srcOrd="24" destOrd="0" presId="urn:microsoft.com/office/officeart/2008/layout/LinedList"/>
    <dgm:cxn modelId="{F805954D-519B-4B1B-80D4-FCC195A7B7D0}" type="presParOf" srcId="{D5807652-B5F0-483A-80E4-4292924E77DB}" destId="{AE7E53BB-E19D-49A4-B72E-39DD986987DA}" srcOrd="25" destOrd="0" presId="urn:microsoft.com/office/officeart/2008/layout/LinedList"/>
    <dgm:cxn modelId="{221632AC-2DF2-462C-8C61-37E6CA4A8669}" type="presParOf" srcId="{AE7E53BB-E19D-49A4-B72E-39DD986987DA}" destId="{A621033E-A2F3-43CA-A069-1BBBB5E1D644}" srcOrd="0" destOrd="0" presId="urn:microsoft.com/office/officeart/2008/layout/LinedList"/>
    <dgm:cxn modelId="{C494F4F4-E722-4647-B911-301B07A29BA3}" type="presParOf" srcId="{AE7E53BB-E19D-49A4-B72E-39DD986987DA}" destId="{6B7DA3B4-15A3-40D0-B8A2-C8D4E97E4534}" srcOrd="1" destOrd="0" presId="urn:microsoft.com/office/officeart/2008/layout/LinedList"/>
    <dgm:cxn modelId="{7018A732-398F-4A75-B547-87AE6AC2159D}" type="presParOf" srcId="{AE7E53BB-E19D-49A4-B72E-39DD986987DA}" destId="{3632B53C-AF0D-4A29-B134-8A552857B146}" srcOrd="2" destOrd="0" presId="urn:microsoft.com/office/officeart/2008/layout/LinedList"/>
    <dgm:cxn modelId="{4667F4F2-1A2C-4671-BEAE-F0285E417463}" type="presParOf" srcId="{D5807652-B5F0-483A-80E4-4292924E77DB}" destId="{D8680B95-D58E-412B-98E4-48CDA9482B05}" srcOrd="26" destOrd="0" presId="urn:microsoft.com/office/officeart/2008/layout/LinedList"/>
    <dgm:cxn modelId="{FD405471-7993-4B84-9C95-502344A415B5}" type="presParOf" srcId="{D5807652-B5F0-483A-80E4-4292924E77DB}" destId="{49448A93-7154-4029-BAD8-F0FA94E29554}" srcOrd="27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CC9852-BA9A-4FBF-9150-EAF11BF746F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9438AD-B457-4681-9D20-443D767116D8}">
      <dgm:prSet phldrT="[Текст]"/>
      <dgm:spPr/>
      <dgm:t>
        <a:bodyPr/>
        <a:lstStyle/>
        <a:p>
          <a:r>
            <a:rPr lang="ru-RU" dirty="0" smtClean="0"/>
            <a:t>Сурикова Алена Николаевна</a:t>
          </a:r>
          <a:endParaRPr lang="ru-RU" dirty="0"/>
        </a:p>
      </dgm:t>
    </dgm:pt>
    <dgm:pt modelId="{57588522-F186-43D0-9415-A1AB05DEE934}" type="parTrans" cxnId="{18AC27AC-22E1-49F4-8D00-80CBBA5D54E6}">
      <dgm:prSet/>
      <dgm:spPr/>
      <dgm:t>
        <a:bodyPr/>
        <a:lstStyle/>
        <a:p>
          <a:endParaRPr lang="ru-RU"/>
        </a:p>
      </dgm:t>
    </dgm:pt>
    <dgm:pt modelId="{CEC685CD-C338-4A26-92A2-0795398923BB}" type="sibTrans" cxnId="{18AC27AC-22E1-49F4-8D00-80CBBA5D54E6}">
      <dgm:prSet/>
      <dgm:spPr/>
      <dgm:t>
        <a:bodyPr/>
        <a:lstStyle/>
        <a:p>
          <a:endParaRPr lang="ru-RU"/>
        </a:p>
      </dgm:t>
    </dgm:pt>
    <dgm:pt modelId="{8309FC55-9844-4439-8CD5-6FA2CCB1E66A}">
      <dgm:prSet phldrT="[Текст]"/>
      <dgm:spPr/>
      <dgm:t>
        <a:bodyPr/>
        <a:lstStyle/>
        <a:p>
          <a:r>
            <a:rPr lang="ru-RU" dirty="0" err="1" smtClean="0"/>
            <a:t>Аржиловская</a:t>
          </a:r>
          <a:r>
            <a:rPr lang="ru-RU" dirty="0" smtClean="0"/>
            <a:t> Наталья Владимировна</a:t>
          </a:r>
          <a:endParaRPr lang="ru-RU" dirty="0"/>
        </a:p>
      </dgm:t>
    </dgm:pt>
    <dgm:pt modelId="{DDF3D908-35FF-4A17-A241-46DA2C4E3041}" type="parTrans" cxnId="{E6B1288A-7D83-4BCF-A9AA-114BCF7CE455}">
      <dgm:prSet/>
      <dgm:spPr/>
      <dgm:t>
        <a:bodyPr/>
        <a:lstStyle/>
        <a:p>
          <a:endParaRPr lang="ru-RU"/>
        </a:p>
      </dgm:t>
    </dgm:pt>
    <dgm:pt modelId="{22D4C9EB-37BF-4FC4-8BF9-722A2C8C618D}" type="sibTrans" cxnId="{E6B1288A-7D83-4BCF-A9AA-114BCF7CE455}">
      <dgm:prSet/>
      <dgm:spPr/>
      <dgm:t>
        <a:bodyPr/>
        <a:lstStyle/>
        <a:p>
          <a:endParaRPr lang="ru-RU"/>
        </a:p>
      </dgm:t>
    </dgm:pt>
    <dgm:pt modelId="{4E992B41-8A23-4A07-863D-79CFAE17CE15}">
      <dgm:prSet phldrT="[Текст]"/>
      <dgm:spPr/>
      <dgm:t>
        <a:bodyPr/>
        <a:lstStyle/>
        <a:p>
          <a:r>
            <a:rPr lang="ru-RU" dirty="0" smtClean="0"/>
            <a:t>Черепанова Ирина Владимировна</a:t>
          </a:r>
          <a:endParaRPr lang="ru-RU" dirty="0"/>
        </a:p>
      </dgm:t>
    </dgm:pt>
    <dgm:pt modelId="{1680EDA2-6C4E-44DD-BC0E-9C1EF366EF98}" type="parTrans" cxnId="{C4CC7596-949C-404C-894E-CA04FFB4AADD}">
      <dgm:prSet/>
      <dgm:spPr/>
      <dgm:t>
        <a:bodyPr/>
        <a:lstStyle/>
        <a:p>
          <a:endParaRPr lang="ru-RU"/>
        </a:p>
      </dgm:t>
    </dgm:pt>
    <dgm:pt modelId="{78158FB0-2472-45F2-BF14-73F3B67AFA2B}" type="sibTrans" cxnId="{C4CC7596-949C-404C-894E-CA04FFB4AADD}">
      <dgm:prSet/>
      <dgm:spPr/>
      <dgm:t>
        <a:bodyPr/>
        <a:lstStyle/>
        <a:p>
          <a:endParaRPr lang="ru-RU"/>
        </a:p>
      </dgm:t>
    </dgm:pt>
    <dgm:pt modelId="{354355D9-A38A-4C89-80B9-BD2C87235D63}">
      <dgm:prSet phldrT="[Текст]"/>
      <dgm:spPr/>
      <dgm:t>
        <a:bodyPr/>
        <a:lstStyle/>
        <a:p>
          <a:r>
            <a:rPr lang="ru-RU" dirty="0" smtClean="0"/>
            <a:t>учитель русского языка и литературы МБОУ гимназии «Лаборатория Салахова»</a:t>
          </a:r>
          <a:endParaRPr lang="ru-RU" dirty="0"/>
        </a:p>
      </dgm:t>
    </dgm:pt>
    <dgm:pt modelId="{AD5CC718-FE6E-4A9C-93C5-4E1DC0A56C73}" type="parTrans" cxnId="{079CDEA4-3CFD-4321-AE53-F5DDA05A2147}">
      <dgm:prSet/>
      <dgm:spPr/>
      <dgm:t>
        <a:bodyPr/>
        <a:lstStyle/>
        <a:p>
          <a:endParaRPr lang="ru-RU"/>
        </a:p>
      </dgm:t>
    </dgm:pt>
    <dgm:pt modelId="{4FF8B957-D910-459B-B8B0-807CB13AFEED}" type="sibTrans" cxnId="{079CDEA4-3CFD-4321-AE53-F5DDA05A2147}">
      <dgm:prSet/>
      <dgm:spPr/>
      <dgm:t>
        <a:bodyPr/>
        <a:lstStyle/>
        <a:p>
          <a:endParaRPr lang="ru-RU"/>
        </a:p>
      </dgm:t>
    </dgm:pt>
    <dgm:pt modelId="{35005790-7EE0-4932-8E7C-2BE3FA369EC4}">
      <dgm:prSet phldrT="[Текст]"/>
      <dgm:spPr/>
      <dgm:t>
        <a:bodyPr/>
        <a:lstStyle/>
        <a:p>
          <a:r>
            <a:rPr lang="ru-RU" dirty="0" smtClean="0"/>
            <a:t>учитель русского языка и литературы МБОУ гимназии № 2</a:t>
          </a:r>
          <a:endParaRPr lang="ru-RU" dirty="0"/>
        </a:p>
      </dgm:t>
    </dgm:pt>
    <dgm:pt modelId="{EC778AD8-05D4-4F95-8572-E4F3D61C80AA}" type="parTrans" cxnId="{57397E58-B6C5-42A2-B32B-57D321545B03}">
      <dgm:prSet/>
      <dgm:spPr/>
      <dgm:t>
        <a:bodyPr/>
        <a:lstStyle/>
        <a:p>
          <a:endParaRPr lang="ru-RU"/>
        </a:p>
      </dgm:t>
    </dgm:pt>
    <dgm:pt modelId="{D254B7DA-42DC-4A22-AB98-C66C9078DBCD}" type="sibTrans" cxnId="{57397E58-B6C5-42A2-B32B-57D321545B03}">
      <dgm:prSet/>
      <dgm:spPr/>
      <dgm:t>
        <a:bodyPr/>
        <a:lstStyle/>
        <a:p>
          <a:endParaRPr lang="ru-RU"/>
        </a:p>
      </dgm:t>
    </dgm:pt>
    <dgm:pt modelId="{B3218EF1-400D-4DEF-A3E9-1DE1BAC65150}">
      <dgm:prSet phldrT="[Текст]"/>
      <dgm:spPr/>
      <dgm:t>
        <a:bodyPr/>
        <a:lstStyle/>
        <a:p>
          <a:r>
            <a:rPr lang="ru-RU" dirty="0" err="1" smtClean="0"/>
            <a:t>Хван</a:t>
          </a:r>
          <a:r>
            <a:rPr lang="ru-RU" dirty="0" smtClean="0"/>
            <a:t> Марина Алексеевна</a:t>
          </a:r>
          <a:endParaRPr lang="ru-RU" dirty="0"/>
        </a:p>
      </dgm:t>
    </dgm:pt>
    <dgm:pt modelId="{5A758D5E-496A-4057-BE34-027FBE6B3D8E}" type="parTrans" cxnId="{0C9DFE2E-7151-4F32-86A3-75D08ECC5EE0}">
      <dgm:prSet/>
      <dgm:spPr/>
      <dgm:t>
        <a:bodyPr/>
        <a:lstStyle/>
        <a:p>
          <a:endParaRPr lang="ru-RU"/>
        </a:p>
      </dgm:t>
    </dgm:pt>
    <dgm:pt modelId="{142CB0DC-BEE8-4618-A61A-664CD8F5FDB8}" type="sibTrans" cxnId="{0C9DFE2E-7151-4F32-86A3-75D08ECC5EE0}">
      <dgm:prSet/>
      <dgm:spPr/>
      <dgm:t>
        <a:bodyPr/>
        <a:lstStyle/>
        <a:p>
          <a:endParaRPr lang="ru-RU"/>
        </a:p>
      </dgm:t>
    </dgm:pt>
    <dgm:pt modelId="{184939F5-F5AC-4A3F-B3D9-C50BB9665351}">
      <dgm:prSet phldrT="[Текст]"/>
      <dgm:spPr/>
      <dgm:t>
        <a:bodyPr/>
        <a:lstStyle/>
        <a:p>
          <a:r>
            <a:rPr lang="ru-RU" dirty="0" smtClean="0"/>
            <a:t>учитель русского языка и литературы МБОУ СОШ № 7</a:t>
          </a:r>
          <a:endParaRPr lang="ru-RU" dirty="0"/>
        </a:p>
      </dgm:t>
    </dgm:pt>
    <dgm:pt modelId="{4518B3C1-A0A0-4D23-BE0C-4ADCF3C348B8}" type="parTrans" cxnId="{FDFFC550-9012-41C2-A5A9-6DA8100B05E0}">
      <dgm:prSet/>
      <dgm:spPr/>
      <dgm:t>
        <a:bodyPr/>
        <a:lstStyle/>
        <a:p>
          <a:endParaRPr lang="ru-RU"/>
        </a:p>
      </dgm:t>
    </dgm:pt>
    <dgm:pt modelId="{4542106E-B3FA-4BF0-AC6C-9F5366AD4A10}" type="sibTrans" cxnId="{FDFFC550-9012-41C2-A5A9-6DA8100B05E0}">
      <dgm:prSet/>
      <dgm:spPr/>
      <dgm:t>
        <a:bodyPr/>
        <a:lstStyle/>
        <a:p>
          <a:endParaRPr lang="ru-RU"/>
        </a:p>
      </dgm:t>
    </dgm:pt>
    <dgm:pt modelId="{7C2C637F-2EA8-4D0F-860E-C872012E95B1}">
      <dgm:prSet phldrT="[Текст]"/>
      <dgm:spPr/>
      <dgm:t>
        <a:bodyPr/>
        <a:lstStyle/>
        <a:p>
          <a:r>
            <a:rPr lang="ru-RU" dirty="0" err="1" smtClean="0"/>
            <a:t>Сизова</a:t>
          </a:r>
          <a:r>
            <a:rPr lang="ru-RU" dirty="0" smtClean="0"/>
            <a:t> Нина Анатольевна</a:t>
          </a:r>
          <a:endParaRPr lang="ru-RU" dirty="0"/>
        </a:p>
      </dgm:t>
    </dgm:pt>
    <dgm:pt modelId="{FE42C8A8-4187-4EA7-B68D-7B1B25F87CB7}" type="parTrans" cxnId="{A700A18A-2797-4C32-9F07-CE358D77A0E9}">
      <dgm:prSet/>
      <dgm:spPr/>
      <dgm:t>
        <a:bodyPr/>
        <a:lstStyle/>
        <a:p>
          <a:endParaRPr lang="ru-RU"/>
        </a:p>
      </dgm:t>
    </dgm:pt>
    <dgm:pt modelId="{5EE988AC-8659-4D05-83D3-76AB0841DF0C}" type="sibTrans" cxnId="{A700A18A-2797-4C32-9F07-CE358D77A0E9}">
      <dgm:prSet/>
      <dgm:spPr/>
      <dgm:t>
        <a:bodyPr/>
        <a:lstStyle/>
        <a:p>
          <a:endParaRPr lang="ru-RU"/>
        </a:p>
      </dgm:t>
    </dgm:pt>
    <dgm:pt modelId="{1EBD704E-383A-4B79-AF29-38E562621C01}">
      <dgm:prSet phldrT="[Текст]"/>
      <dgm:spPr/>
      <dgm:t>
        <a:bodyPr/>
        <a:lstStyle/>
        <a:p>
          <a:r>
            <a:rPr lang="ru-RU" dirty="0" smtClean="0"/>
            <a:t>учитель химии МБОУ СШ № 9</a:t>
          </a:r>
          <a:endParaRPr lang="ru-RU" dirty="0"/>
        </a:p>
      </dgm:t>
    </dgm:pt>
    <dgm:pt modelId="{D585632A-64D0-4FE3-8DBA-E859E20A382C}" type="parTrans" cxnId="{500E427E-CCA2-42A4-A62B-BEE565E4BC5E}">
      <dgm:prSet/>
      <dgm:spPr/>
      <dgm:t>
        <a:bodyPr/>
        <a:lstStyle/>
        <a:p>
          <a:endParaRPr lang="ru-RU"/>
        </a:p>
      </dgm:t>
    </dgm:pt>
    <dgm:pt modelId="{B445B6F4-4606-4811-801C-6DFAB610A130}" type="sibTrans" cxnId="{500E427E-CCA2-42A4-A62B-BEE565E4BC5E}">
      <dgm:prSet/>
      <dgm:spPr/>
      <dgm:t>
        <a:bodyPr/>
        <a:lstStyle/>
        <a:p>
          <a:endParaRPr lang="ru-RU"/>
        </a:p>
      </dgm:t>
    </dgm:pt>
    <dgm:pt modelId="{2AFD2CE7-D942-4D3F-ACC9-3E048CF05323}">
      <dgm:prSet phldrT="[Текст]"/>
      <dgm:spPr/>
      <dgm:t>
        <a:bodyPr/>
        <a:lstStyle/>
        <a:p>
          <a:r>
            <a:rPr lang="ru-RU" dirty="0" smtClean="0"/>
            <a:t>учитель химии МБОУ «СТШ»</a:t>
          </a:r>
          <a:endParaRPr lang="ru-RU" dirty="0"/>
        </a:p>
      </dgm:t>
    </dgm:pt>
    <dgm:pt modelId="{9A9C2524-47BF-4337-9DA0-DFF396FFD296}" type="parTrans" cxnId="{4E3D4C2F-9022-4BF7-99C5-74154680815A}">
      <dgm:prSet/>
      <dgm:spPr/>
      <dgm:t>
        <a:bodyPr/>
        <a:lstStyle/>
        <a:p>
          <a:endParaRPr lang="ru-RU"/>
        </a:p>
      </dgm:t>
    </dgm:pt>
    <dgm:pt modelId="{F2C34E32-B62D-44F7-9B1A-2ACCBCC5D61A}" type="sibTrans" cxnId="{4E3D4C2F-9022-4BF7-99C5-74154680815A}">
      <dgm:prSet/>
      <dgm:spPr/>
      <dgm:t>
        <a:bodyPr/>
        <a:lstStyle/>
        <a:p>
          <a:endParaRPr lang="ru-RU"/>
        </a:p>
      </dgm:t>
    </dgm:pt>
    <dgm:pt modelId="{B19CBEC9-BEE4-4419-93E7-DB27BEA9D50A}" type="pres">
      <dgm:prSet presAssocID="{39CC9852-BA9A-4FBF-9150-EAF11BF746FB}" presName="linear" presStyleCnt="0">
        <dgm:presLayoutVars>
          <dgm:dir/>
          <dgm:animLvl val="lvl"/>
          <dgm:resizeHandles val="exact"/>
        </dgm:presLayoutVars>
      </dgm:prSet>
      <dgm:spPr/>
    </dgm:pt>
    <dgm:pt modelId="{F46862B0-33BE-4D80-B4E9-9F9F42678D2B}" type="pres">
      <dgm:prSet presAssocID="{309438AD-B457-4681-9D20-443D767116D8}" presName="parentLin" presStyleCnt="0"/>
      <dgm:spPr/>
    </dgm:pt>
    <dgm:pt modelId="{CE08C51B-689A-40DF-A6DB-3BCBFA3C26C9}" type="pres">
      <dgm:prSet presAssocID="{309438AD-B457-4681-9D20-443D767116D8}" presName="parentLeftMargin" presStyleLbl="node1" presStyleIdx="0" presStyleCnt="5"/>
      <dgm:spPr/>
    </dgm:pt>
    <dgm:pt modelId="{E5A4BC91-0FC6-4A6D-8D7C-64FC5705C34F}" type="pres">
      <dgm:prSet presAssocID="{309438AD-B457-4681-9D20-443D767116D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E622B3-C219-44D6-8FBE-3E5AA24E981E}" type="pres">
      <dgm:prSet presAssocID="{309438AD-B457-4681-9D20-443D767116D8}" presName="negativeSpace" presStyleCnt="0"/>
      <dgm:spPr/>
    </dgm:pt>
    <dgm:pt modelId="{0A6C918F-C56D-47BE-ABF0-77980D10BE19}" type="pres">
      <dgm:prSet presAssocID="{309438AD-B457-4681-9D20-443D767116D8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8CA9F1-5C33-480D-B0C0-B941427D8519}" type="pres">
      <dgm:prSet presAssocID="{CEC685CD-C338-4A26-92A2-0795398923BB}" presName="spaceBetweenRectangles" presStyleCnt="0"/>
      <dgm:spPr/>
    </dgm:pt>
    <dgm:pt modelId="{4378EDBE-1ACD-4B34-AED1-46DD77424FB3}" type="pres">
      <dgm:prSet presAssocID="{8309FC55-9844-4439-8CD5-6FA2CCB1E66A}" presName="parentLin" presStyleCnt="0"/>
      <dgm:spPr/>
    </dgm:pt>
    <dgm:pt modelId="{FAD96AC5-99E6-49D8-944B-4B3D854B1C9D}" type="pres">
      <dgm:prSet presAssocID="{8309FC55-9844-4439-8CD5-6FA2CCB1E66A}" presName="parentLeftMargin" presStyleLbl="node1" presStyleIdx="0" presStyleCnt="5"/>
      <dgm:spPr/>
    </dgm:pt>
    <dgm:pt modelId="{F8E7D6BA-1D1F-4ED0-BA5A-7AA693E84AF0}" type="pres">
      <dgm:prSet presAssocID="{8309FC55-9844-4439-8CD5-6FA2CCB1E66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F92520-CE49-4E96-A946-A8589281CB50}" type="pres">
      <dgm:prSet presAssocID="{8309FC55-9844-4439-8CD5-6FA2CCB1E66A}" presName="negativeSpace" presStyleCnt="0"/>
      <dgm:spPr/>
    </dgm:pt>
    <dgm:pt modelId="{1EB42DF9-3889-493D-AE7E-D68159D1A795}" type="pres">
      <dgm:prSet presAssocID="{8309FC55-9844-4439-8CD5-6FA2CCB1E66A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C80025-9519-4F81-A80A-724A480F22D8}" type="pres">
      <dgm:prSet presAssocID="{22D4C9EB-37BF-4FC4-8BF9-722A2C8C618D}" presName="spaceBetweenRectangles" presStyleCnt="0"/>
      <dgm:spPr/>
    </dgm:pt>
    <dgm:pt modelId="{146A7617-05F5-44A5-B201-8CBB1A618C12}" type="pres">
      <dgm:prSet presAssocID="{4E992B41-8A23-4A07-863D-79CFAE17CE15}" presName="parentLin" presStyleCnt="0"/>
      <dgm:spPr/>
    </dgm:pt>
    <dgm:pt modelId="{A3475A3F-8E54-4BEE-A1DF-2B2D43996D07}" type="pres">
      <dgm:prSet presAssocID="{4E992B41-8A23-4A07-863D-79CFAE17CE15}" presName="parentLeftMargin" presStyleLbl="node1" presStyleIdx="1" presStyleCnt="5"/>
      <dgm:spPr/>
    </dgm:pt>
    <dgm:pt modelId="{19AF103E-71C2-48A4-BC15-458B6B3DEC94}" type="pres">
      <dgm:prSet presAssocID="{4E992B41-8A23-4A07-863D-79CFAE17CE15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EDFC2F3E-FBA1-49B8-A22E-DAEF43B8AB96}" type="pres">
      <dgm:prSet presAssocID="{4E992B41-8A23-4A07-863D-79CFAE17CE15}" presName="negativeSpace" presStyleCnt="0"/>
      <dgm:spPr/>
    </dgm:pt>
    <dgm:pt modelId="{6812005E-DCFE-4FB9-A50C-54B2A9938C52}" type="pres">
      <dgm:prSet presAssocID="{4E992B41-8A23-4A07-863D-79CFAE17CE15}" presName="childText" presStyleLbl="conFgAcc1" presStyleIdx="2" presStyleCnt="5">
        <dgm:presLayoutVars>
          <dgm:bulletEnabled val="1"/>
        </dgm:presLayoutVars>
      </dgm:prSet>
      <dgm:spPr/>
    </dgm:pt>
    <dgm:pt modelId="{928108D9-CF46-40BC-8DEC-36983CB3F743}" type="pres">
      <dgm:prSet presAssocID="{78158FB0-2472-45F2-BF14-73F3B67AFA2B}" presName="spaceBetweenRectangles" presStyleCnt="0"/>
      <dgm:spPr/>
    </dgm:pt>
    <dgm:pt modelId="{2AB9482F-2C2E-4F9E-B48E-F2373E28DC12}" type="pres">
      <dgm:prSet presAssocID="{B3218EF1-400D-4DEF-A3E9-1DE1BAC65150}" presName="parentLin" presStyleCnt="0"/>
      <dgm:spPr/>
    </dgm:pt>
    <dgm:pt modelId="{E4CA55F3-A36E-4658-93EB-80D6A4103590}" type="pres">
      <dgm:prSet presAssocID="{B3218EF1-400D-4DEF-A3E9-1DE1BAC65150}" presName="parentLeftMargin" presStyleLbl="node1" presStyleIdx="2" presStyleCnt="5"/>
      <dgm:spPr/>
    </dgm:pt>
    <dgm:pt modelId="{EA42F6F0-5DED-4891-96ED-1BCEF2F0D0CC}" type="pres">
      <dgm:prSet presAssocID="{B3218EF1-400D-4DEF-A3E9-1DE1BAC6515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806D7-48DC-4745-A97F-098427CBE4A1}" type="pres">
      <dgm:prSet presAssocID="{B3218EF1-400D-4DEF-A3E9-1DE1BAC65150}" presName="negativeSpace" presStyleCnt="0"/>
      <dgm:spPr/>
    </dgm:pt>
    <dgm:pt modelId="{3B5C7FAD-0A8C-41F8-A415-819A3B626054}" type="pres">
      <dgm:prSet presAssocID="{B3218EF1-400D-4DEF-A3E9-1DE1BAC65150}" presName="childText" presStyleLbl="conFgAcc1" presStyleIdx="3" presStyleCnt="5">
        <dgm:presLayoutVars>
          <dgm:bulletEnabled val="1"/>
        </dgm:presLayoutVars>
      </dgm:prSet>
      <dgm:spPr/>
    </dgm:pt>
    <dgm:pt modelId="{34C378E6-012D-4AC9-A086-946A48DCFED5}" type="pres">
      <dgm:prSet presAssocID="{142CB0DC-BEE8-4618-A61A-664CD8F5FDB8}" presName="spaceBetweenRectangles" presStyleCnt="0"/>
      <dgm:spPr/>
    </dgm:pt>
    <dgm:pt modelId="{784947BF-86F9-4F5C-973F-2466D03E3256}" type="pres">
      <dgm:prSet presAssocID="{7C2C637F-2EA8-4D0F-860E-C872012E95B1}" presName="parentLin" presStyleCnt="0"/>
      <dgm:spPr/>
    </dgm:pt>
    <dgm:pt modelId="{41EEBD8D-26C0-4410-97E7-93E6B7D9E437}" type="pres">
      <dgm:prSet presAssocID="{7C2C637F-2EA8-4D0F-860E-C872012E95B1}" presName="parentLeftMargin" presStyleLbl="node1" presStyleIdx="3" presStyleCnt="5"/>
      <dgm:spPr/>
    </dgm:pt>
    <dgm:pt modelId="{23EEC1E6-E129-4F04-8EAB-CD926B77810E}" type="pres">
      <dgm:prSet presAssocID="{7C2C637F-2EA8-4D0F-860E-C872012E95B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3AEDE4-22D2-4EFD-8070-D7E0C1E5C4DF}" type="pres">
      <dgm:prSet presAssocID="{7C2C637F-2EA8-4D0F-860E-C872012E95B1}" presName="negativeSpace" presStyleCnt="0"/>
      <dgm:spPr/>
    </dgm:pt>
    <dgm:pt modelId="{75F81C4C-42D6-47AB-8184-E3D04C521999}" type="pres">
      <dgm:prSet presAssocID="{7C2C637F-2EA8-4D0F-860E-C872012E95B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9C05D45-46A7-4D08-8E12-3B0EDF49DB59}" type="presOf" srcId="{7C2C637F-2EA8-4D0F-860E-C872012E95B1}" destId="{41EEBD8D-26C0-4410-97E7-93E6B7D9E437}" srcOrd="0" destOrd="0" presId="urn:microsoft.com/office/officeart/2005/8/layout/list1"/>
    <dgm:cxn modelId="{2C4754AC-B242-48B8-95B8-BC825A049050}" type="presOf" srcId="{309438AD-B457-4681-9D20-443D767116D8}" destId="{E5A4BC91-0FC6-4A6D-8D7C-64FC5705C34F}" srcOrd="1" destOrd="0" presId="urn:microsoft.com/office/officeart/2005/8/layout/list1"/>
    <dgm:cxn modelId="{079CDEA4-3CFD-4321-AE53-F5DDA05A2147}" srcId="{309438AD-B457-4681-9D20-443D767116D8}" destId="{354355D9-A38A-4C89-80B9-BD2C87235D63}" srcOrd="0" destOrd="0" parTransId="{AD5CC718-FE6E-4A9C-93C5-4E1DC0A56C73}" sibTransId="{4FF8B957-D910-459B-B8B0-807CB13AFEED}"/>
    <dgm:cxn modelId="{B4CC789B-9F55-4A5F-AA6A-7997BB79E292}" type="presOf" srcId="{184939F5-F5AC-4A3F-B3D9-C50BB9665351}" destId="{6812005E-DCFE-4FB9-A50C-54B2A9938C52}" srcOrd="0" destOrd="0" presId="urn:microsoft.com/office/officeart/2005/8/layout/list1"/>
    <dgm:cxn modelId="{465D7975-AD76-4F1A-898B-966597D0281D}" type="presOf" srcId="{B3218EF1-400D-4DEF-A3E9-1DE1BAC65150}" destId="{EA42F6F0-5DED-4891-96ED-1BCEF2F0D0CC}" srcOrd="1" destOrd="0" presId="urn:microsoft.com/office/officeart/2005/8/layout/list1"/>
    <dgm:cxn modelId="{A3CCA965-37E0-4915-A5B1-D8C3D87D29B6}" type="presOf" srcId="{1EBD704E-383A-4B79-AF29-38E562621C01}" destId="{3B5C7FAD-0A8C-41F8-A415-819A3B626054}" srcOrd="0" destOrd="0" presId="urn:microsoft.com/office/officeart/2005/8/layout/list1"/>
    <dgm:cxn modelId="{500E427E-CCA2-42A4-A62B-BEE565E4BC5E}" srcId="{B3218EF1-400D-4DEF-A3E9-1DE1BAC65150}" destId="{1EBD704E-383A-4B79-AF29-38E562621C01}" srcOrd="0" destOrd="0" parTransId="{D585632A-64D0-4FE3-8DBA-E859E20A382C}" sibTransId="{B445B6F4-4606-4811-801C-6DFAB610A130}"/>
    <dgm:cxn modelId="{18AC27AC-22E1-49F4-8D00-80CBBA5D54E6}" srcId="{39CC9852-BA9A-4FBF-9150-EAF11BF746FB}" destId="{309438AD-B457-4681-9D20-443D767116D8}" srcOrd="0" destOrd="0" parTransId="{57588522-F186-43D0-9415-A1AB05DEE934}" sibTransId="{CEC685CD-C338-4A26-92A2-0795398923BB}"/>
    <dgm:cxn modelId="{1CE2EBF8-F8B1-4991-9088-5595EAFDA778}" type="presOf" srcId="{B3218EF1-400D-4DEF-A3E9-1DE1BAC65150}" destId="{E4CA55F3-A36E-4658-93EB-80D6A4103590}" srcOrd="0" destOrd="0" presId="urn:microsoft.com/office/officeart/2005/8/layout/list1"/>
    <dgm:cxn modelId="{E6B1288A-7D83-4BCF-A9AA-114BCF7CE455}" srcId="{39CC9852-BA9A-4FBF-9150-EAF11BF746FB}" destId="{8309FC55-9844-4439-8CD5-6FA2CCB1E66A}" srcOrd="1" destOrd="0" parTransId="{DDF3D908-35FF-4A17-A241-46DA2C4E3041}" sibTransId="{22D4C9EB-37BF-4FC4-8BF9-722A2C8C618D}"/>
    <dgm:cxn modelId="{8D27233F-2BCC-410C-B88D-69C83F62C142}" type="presOf" srcId="{8309FC55-9844-4439-8CD5-6FA2CCB1E66A}" destId="{FAD96AC5-99E6-49D8-944B-4B3D854B1C9D}" srcOrd="0" destOrd="0" presId="urn:microsoft.com/office/officeart/2005/8/layout/list1"/>
    <dgm:cxn modelId="{57397E58-B6C5-42A2-B32B-57D321545B03}" srcId="{8309FC55-9844-4439-8CD5-6FA2CCB1E66A}" destId="{35005790-7EE0-4932-8E7C-2BE3FA369EC4}" srcOrd="0" destOrd="0" parTransId="{EC778AD8-05D4-4F95-8572-E4F3D61C80AA}" sibTransId="{D254B7DA-42DC-4A22-AB98-C66C9078DBCD}"/>
    <dgm:cxn modelId="{C4CC7596-949C-404C-894E-CA04FFB4AADD}" srcId="{39CC9852-BA9A-4FBF-9150-EAF11BF746FB}" destId="{4E992B41-8A23-4A07-863D-79CFAE17CE15}" srcOrd="2" destOrd="0" parTransId="{1680EDA2-6C4E-44DD-BC0E-9C1EF366EF98}" sibTransId="{78158FB0-2472-45F2-BF14-73F3B67AFA2B}"/>
    <dgm:cxn modelId="{C166E668-A121-41B4-8E76-F7EA4FBCE80D}" type="presOf" srcId="{39CC9852-BA9A-4FBF-9150-EAF11BF746FB}" destId="{B19CBEC9-BEE4-4419-93E7-DB27BEA9D50A}" srcOrd="0" destOrd="0" presId="urn:microsoft.com/office/officeart/2005/8/layout/list1"/>
    <dgm:cxn modelId="{D0FB480E-EBB6-4DBC-9DD2-A2C87A6C4FC1}" type="presOf" srcId="{354355D9-A38A-4C89-80B9-BD2C87235D63}" destId="{0A6C918F-C56D-47BE-ABF0-77980D10BE19}" srcOrd="0" destOrd="0" presId="urn:microsoft.com/office/officeart/2005/8/layout/list1"/>
    <dgm:cxn modelId="{0EDDD2DF-87FF-46C3-867B-0B845A5B8CE6}" type="presOf" srcId="{309438AD-B457-4681-9D20-443D767116D8}" destId="{CE08C51B-689A-40DF-A6DB-3BCBFA3C26C9}" srcOrd="0" destOrd="0" presId="urn:microsoft.com/office/officeart/2005/8/layout/list1"/>
    <dgm:cxn modelId="{AA99E7AC-2895-4039-AA5A-DCC11ACB2A35}" type="presOf" srcId="{35005790-7EE0-4932-8E7C-2BE3FA369EC4}" destId="{1EB42DF9-3889-493D-AE7E-D68159D1A795}" srcOrd="0" destOrd="0" presId="urn:microsoft.com/office/officeart/2005/8/layout/list1"/>
    <dgm:cxn modelId="{4E3D4C2F-9022-4BF7-99C5-74154680815A}" srcId="{7C2C637F-2EA8-4D0F-860E-C872012E95B1}" destId="{2AFD2CE7-D942-4D3F-ACC9-3E048CF05323}" srcOrd="0" destOrd="0" parTransId="{9A9C2524-47BF-4337-9DA0-DFF396FFD296}" sibTransId="{F2C34E32-B62D-44F7-9B1A-2ACCBCC5D61A}"/>
    <dgm:cxn modelId="{810A55C8-CC16-40E6-BA40-4CEF91D988C1}" type="presOf" srcId="{4E992B41-8A23-4A07-863D-79CFAE17CE15}" destId="{19AF103E-71C2-48A4-BC15-458B6B3DEC94}" srcOrd="1" destOrd="0" presId="urn:microsoft.com/office/officeart/2005/8/layout/list1"/>
    <dgm:cxn modelId="{FDFFC550-9012-41C2-A5A9-6DA8100B05E0}" srcId="{4E992B41-8A23-4A07-863D-79CFAE17CE15}" destId="{184939F5-F5AC-4A3F-B3D9-C50BB9665351}" srcOrd="0" destOrd="0" parTransId="{4518B3C1-A0A0-4D23-BE0C-4ADCF3C348B8}" sibTransId="{4542106E-B3FA-4BF0-AC6C-9F5366AD4A10}"/>
    <dgm:cxn modelId="{63E2BD5E-1B74-4CB7-B566-24C9419923EF}" type="presOf" srcId="{7C2C637F-2EA8-4D0F-860E-C872012E95B1}" destId="{23EEC1E6-E129-4F04-8EAB-CD926B77810E}" srcOrd="1" destOrd="0" presId="urn:microsoft.com/office/officeart/2005/8/layout/list1"/>
    <dgm:cxn modelId="{A700A18A-2797-4C32-9F07-CE358D77A0E9}" srcId="{39CC9852-BA9A-4FBF-9150-EAF11BF746FB}" destId="{7C2C637F-2EA8-4D0F-860E-C872012E95B1}" srcOrd="4" destOrd="0" parTransId="{FE42C8A8-4187-4EA7-B68D-7B1B25F87CB7}" sibTransId="{5EE988AC-8659-4D05-83D3-76AB0841DF0C}"/>
    <dgm:cxn modelId="{396BCAC3-425C-4AC4-9171-1C9E9D44F1DE}" type="presOf" srcId="{8309FC55-9844-4439-8CD5-6FA2CCB1E66A}" destId="{F8E7D6BA-1D1F-4ED0-BA5A-7AA693E84AF0}" srcOrd="1" destOrd="0" presId="urn:microsoft.com/office/officeart/2005/8/layout/list1"/>
    <dgm:cxn modelId="{3CB1898C-E7B8-4A8E-A6BD-5E08B2D78936}" type="presOf" srcId="{2AFD2CE7-D942-4D3F-ACC9-3E048CF05323}" destId="{75F81C4C-42D6-47AB-8184-E3D04C521999}" srcOrd="0" destOrd="0" presId="urn:microsoft.com/office/officeart/2005/8/layout/list1"/>
    <dgm:cxn modelId="{F27FBE90-5757-4C04-A266-113B948F698F}" type="presOf" srcId="{4E992B41-8A23-4A07-863D-79CFAE17CE15}" destId="{A3475A3F-8E54-4BEE-A1DF-2B2D43996D07}" srcOrd="0" destOrd="0" presId="urn:microsoft.com/office/officeart/2005/8/layout/list1"/>
    <dgm:cxn modelId="{0C9DFE2E-7151-4F32-86A3-75D08ECC5EE0}" srcId="{39CC9852-BA9A-4FBF-9150-EAF11BF746FB}" destId="{B3218EF1-400D-4DEF-A3E9-1DE1BAC65150}" srcOrd="3" destOrd="0" parTransId="{5A758D5E-496A-4057-BE34-027FBE6B3D8E}" sibTransId="{142CB0DC-BEE8-4618-A61A-664CD8F5FDB8}"/>
    <dgm:cxn modelId="{793B5B47-F1BD-4081-ADD8-8F6DC1F45508}" type="presParOf" srcId="{B19CBEC9-BEE4-4419-93E7-DB27BEA9D50A}" destId="{F46862B0-33BE-4D80-B4E9-9F9F42678D2B}" srcOrd="0" destOrd="0" presId="urn:microsoft.com/office/officeart/2005/8/layout/list1"/>
    <dgm:cxn modelId="{944A7E5B-B1E2-4F6F-B6C4-9571C7C4620C}" type="presParOf" srcId="{F46862B0-33BE-4D80-B4E9-9F9F42678D2B}" destId="{CE08C51B-689A-40DF-A6DB-3BCBFA3C26C9}" srcOrd="0" destOrd="0" presId="urn:microsoft.com/office/officeart/2005/8/layout/list1"/>
    <dgm:cxn modelId="{0F680BB5-1E29-49BC-AA11-FC62E92FCD36}" type="presParOf" srcId="{F46862B0-33BE-4D80-B4E9-9F9F42678D2B}" destId="{E5A4BC91-0FC6-4A6D-8D7C-64FC5705C34F}" srcOrd="1" destOrd="0" presId="urn:microsoft.com/office/officeart/2005/8/layout/list1"/>
    <dgm:cxn modelId="{17CA7CC6-F322-4EE7-9D48-6D1A8E0C33C7}" type="presParOf" srcId="{B19CBEC9-BEE4-4419-93E7-DB27BEA9D50A}" destId="{27E622B3-C219-44D6-8FBE-3E5AA24E981E}" srcOrd="1" destOrd="0" presId="urn:microsoft.com/office/officeart/2005/8/layout/list1"/>
    <dgm:cxn modelId="{FE356E10-6C8D-402F-A74A-6A7370A120AB}" type="presParOf" srcId="{B19CBEC9-BEE4-4419-93E7-DB27BEA9D50A}" destId="{0A6C918F-C56D-47BE-ABF0-77980D10BE19}" srcOrd="2" destOrd="0" presId="urn:microsoft.com/office/officeart/2005/8/layout/list1"/>
    <dgm:cxn modelId="{71EC6D95-5133-451C-93E2-9A573374E748}" type="presParOf" srcId="{B19CBEC9-BEE4-4419-93E7-DB27BEA9D50A}" destId="{538CA9F1-5C33-480D-B0C0-B941427D8519}" srcOrd="3" destOrd="0" presId="urn:microsoft.com/office/officeart/2005/8/layout/list1"/>
    <dgm:cxn modelId="{05F1A677-7AC4-4C9F-8241-1DE5CBEE48B5}" type="presParOf" srcId="{B19CBEC9-BEE4-4419-93E7-DB27BEA9D50A}" destId="{4378EDBE-1ACD-4B34-AED1-46DD77424FB3}" srcOrd="4" destOrd="0" presId="urn:microsoft.com/office/officeart/2005/8/layout/list1"/>
    <dgm:cxn modelId="{02B1011D-9242-4550-869E-F9C85CFEF892}" type="presParOf" srcId="{4378EDBE-1ACD-4B34-AED1-46DD77424FB3}" destId="{FAD96AC5-99E6-49D8-944B-4B3D854B1C9D}" srcOrd="0" destOrd="0" presId="urn:microsoft.com/office/officeart/2005/8/layout/list1"/>
    <dgm:cxn modelId="{E40507E1-A8FE-4352-8E6F-376C3DB86F9A}" type="presParOf" srcId="{4378EDBE-1ACD-4B34-AED1-46DD77424FB3}" destId="{F8E7D6BA-1D1F-4ED0-BA5A-7AA693E84AF0}" srcOrd="1" destOrd="0" presId="urn:microsoft.com/office/officeart/2005/8/layout/list1"/>
    <dgm:cxn modelId="{0A567962-E8B6-4900-A396-4BFBC13EE4BF}" type="presParOf" srcId="{B19CBEC9-BEE4-4419-93E7-DB27BEA9D50A}" destId="{7FF92520-CE49-4E96-A946-A8589281CB50}" srcOrd="5" destOrd="0" presId="urn:microsoft.com/office/officeart/2005/8/layout/list1"/>
    <dgm:cxn modelId="{3C55F0A6-7EC4-4AA8-BD00-328603CBBDDC}" type="presParOf" srcId="{B19CBEC9-BEE4-4419-93E7-DB27BEA9D50A}" destId="{1EB42DF9-3889-493D-AE7E-D68159D1A795}" srcOrd="6" destOrd="0" presId="urn:microsoft.com/office/officeart/2005/8/layout/list1"/>
    <dgm:cxn modelId="{EE6D8633-C6EC-4239-A0C4-F8F03B05C5F3}" type="presParOf" srcId="{B19CBEC9-BEE4-4419-93E7-DB27BEA9D50A}" destId="{E6C80025-9519-4F81-A80A-724A480F22D8}" srcOrd="7" destOrd="0" presId="urn:microsoft.com/office/officeart/2005/8/layout/list1"/>
    <dgm:cxn modelId="{E7ECF8DD-AB8B-4F37-9D48-ED9B82110CEE}" type="presParOf" srcId="{B19CBEC9-BEE4-4419-93E7-DB27BEA9D50A}" destId="{146A7617-05F5-44A5-B201-8CBB1A618C12}" srcOrd="8" destOrd="0" presId="urn:microsoft.com/office/officeart/2005/8/layout/list1"/>
    <dgm:cxn modelId="{2593F8DA-D90E-44FE-8986-D8679BB3E10E}" type="presParOf" srcId="{146A7617-05F5-44A5-B201-8CBB1A618C12}" destId="{A3475A3F-8E54-4BEE-A1DF-2B2D43996D07}" srcOrd="0" destOrd="0" presId="urn:microsoft.com/office/officeart/2005/8/layout/list1"/>
    <dgm:cxn modelId="{DD19BA99-8DFF-4D96-A9DA-1ACEA745AFF6}" type="presParOf" srcId="{146A7617-05F5-44A5-B201-8CBB1A618C12}" destId="{19AF103E-71C2-48A4-BC15-458B6B3DEC94}" srcOrd="1" destOrd="0" presId="urn:microsoft.com/office/officeart/2005/8/layout/list1"/>
    <dgm:cxn modelId="{083D96BC-84C2-46F0-9704-0949D2A57EE3}" type="presParOf" srcId="{B19CBEC9-BEE4-4419-93E7-DB27BEA9D50A}" destId="{EDFC2F3E-FBA1-49B8-A22E-DAEF43B8AB96}" srcOrd="9" destOrd="0" presId="urn:microsoft.com/office/officeart/2005/8/layout/list1"/>
    <dgm:cxn modelId="{CADEB55B-47B1-4791-BCC5-232BDBFCE2F9}" type="presParOf" srcId="{B19CBEC9-BEE4-4419-93E7-DB27BEA9D50A}" destId="{6812005E-DCFE-4FB9-A50C-54B2A9938C52}" srcOrd="10" destOrd="0" presId="urn:microsoft.com/office/officeart/2005/8/layout/list1"/>
    <dgm:cxn modelId="{94F92B0B-C995-430A-AE88-3E1234EC3678}" type="presParOf" srcId="{B19CBEC9-BEE4-4419-93E7-DB27BEA9D50A}" destId="{928108D9-CF46-40BC-8DEC-36983CB3F743}" srcOrd="11" destOrd="0" presId="urn:microsoft.com/office/officeart/2005/8/layout/list1"/>
    <dgm:cxn modelId="{78CE3348-A6D8-4B78-B353-EE36E717583E}" type="presParOf" srcId="{B19CBEC9-BEE4-4419-93E7-DB27BEA9D50A}" destId="{2AB9482F-2C2E-4F9E-B48E-F2373E28DC12}" srcOrd="12" destOrd="0" presId="urn:microsoft.com/office/officeart/2005/8/layout/list1"/>
    <dgm:cxn modelId="{05ECDBF6-713B-4B9F-A54B-FAA135A85373}" type="presParOf" srcId="{2AB9482F-2C2E-4F9E-B48E-F2373E28DC12}" destId="{E4CA55F3-A36E-4658-93EB-80D6A4103590}" srcOrd="0" destOrd="0" presId="urn:microsoft.com/office/officeart/2005/8/layout/list1"/>
    <dgm:cxn modelId="{47794D90-C712-49C1-A7D1-3F39E0BF26BB}" type="presParOf" srcId="{2AB9482F-2C2E-4F9E-B48E-F2373E28DC12}" destId="{EA42F6F0-5DED-4891-96ED-1BCEF2F0D0CC}" srcOrd="1" destOrd="0" presId="urn:microsoft.com/office/officeart/2005/8/layout/list1"/>
    <dgm:cxn modelId="{73C88A21-7F95-4C68-92E5-FD88688DDB07}" type="presParOf" srcId="{B19CBEC9-BEE4-4419-93E7-DB27BEA9D50A}" destId="{E7F806D7-48DC-4745-A97F-098427CBE4A1}" srcOrd="13" destOrd="0" presId="urn:microsoft.com/office/officeart/2005/8/layout/list1"/>
    <dgm:cxn modelId="{601BF053-3212-42F4-867B-3419AC13981C}" type="presParOf" srcId="{B19CBEC9-BEE4-4419-93E7-DB27BEA9D50A}" destId="{3B5C7FAD-0A8C-41F8-A415-819A3B626054}" srcOrd="14" destOrd="0" presId="urn:microsoft.com/office/officeart/2005/8/layout/list1"/>
    <dgm:cxn modelId="{C02A4A19-4BE7-4526-A3CF-EB8D2AF199B7}" type="presParOf" srcId="{B19CBEC9-BEE4-4419-93E7-DB27BEA9D50A}" destId="{34C378E6-012D-4AC9-A086-946A48DCFED5}" srcOrd="15" destOrd="0" presId="urn:microsoft.com/office/officeart/2005/8/layout/list1"/>
    <dgm:cxn modelId="{73762072-3A06-4513-9479-A6614A7C1E22}" type="presParOf" srcId="{B19CBEC9-BEE4-4419-93E7-DB27BEA9D50A}" destId="{784947BF-86F9-4F5C-973F-2466D03E3256}" srcOrd="16" destOrd="0" presId="urn:microsoft.com/office/officeart/2005/8/layout/list1"/>
    <dgm:cxn modelId="{82D6A9A1-32B8-4DEF-AD8D-A7497EAA55F1}" type="presParOf" srcId="{784947BF-86F9-4F5C-973F-2466D03E3256}" destId="{41EEBD8D-26C0-4410-97E7-93E6B7D9E437}" srcOrd="0" destOrd="0" presId="urn:microsoft.com/office/officeart/2005/8/layout/list1"/>
    <dgm:cxn modelId="{1B0F4533-A59A-4A2C-9AA8-EC2D891637CD}" type="presParOf" srcId="{784947BF-86F9-4F5C-973F-2466D03E3256}" destId="{23EEC1E6-E129-4F04-8EAB-CD926B77810E}" srcOrd="1" destOrd="0" presId="urn:microsoft.com/office/officeart/2005/8/layout/list1"/>
    <dgm:cxn modelId="{8257D31F-B09A-4860-8D0A-7045D26612A2}" type="presParOf" srcId="{B19CBEC9-BEE4-4419-93E7-DB27BEA9D50A}" destId="{123AEDE4-22D2-4EFD-8070-D7E0C1E5C4DF}" srcOrd="17" destOrd="0" presId="urn:microsoft.com/office/officeart/2005/8/layout/list1"/>
    <dgm:cxn modelId="{7DC949C5-5874-4D1B-B954-224F2F70AC21}" type="presParOf" srcId="{B19CBEC9-BEE4-4419-93E7-DB27BEA9D50A}" destId="{75F81C4C-42D6-47AB-8184-E3D04C521999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F84650-45D4-4D4D-8316-AEFE1D2DE85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48CCC8-B0DE-4A94-B560-0D77E6EE8636}">
      <dgm:prSet phldrT="[Текст]"/>
      <dgm:spPr/>
      <dgm:t>
        <a:bodyPr/>
        <a:lstStyle/>
        <a:p>
          <a:r>
            <a:rPr lang="ru-RU" dirty="0"/>
            <a:t>Муниципальный уровень </a:t>
          </a:r>
        </a:p>
      </dgm:t>
    </dgm:pt>
    <dgm:pt modelId="{126AC50D-D9BE-435D-808E-B83A8CF3C8EF}" type="parTrans" cxnId="{6EC2BA6E-8F19-4C14-8D41-6D6F7A531239}">
      <dgm:prSet/>
      <dgm:spPr/>
      <dgm:t>
        <a:bodyPr/>
        <a:lstStyle/>
        <a:p>
          <a:endParaRPr lang="ru-RU"/>
        </a:p>
      </dgm:t>
    </dgm:pt>
    <dgm:pt modelId="{B2B932CC-7C01-4BE9-84BE-EECF63F58158}" type="sibTrans" cxnId="{6EC2BA6E-8F19-4C14-8D41-6D6F7A531239}">
      <dgm:prSet/>
      <dgm:spPr/>
      <dgm:t>
        <a:bodyPr/>
        <a:lstStyle/>
        <a:p>
          <a:endParaRPr lang="ru-RU"/>
        </a:p>
      </dgm:t>
    </dgm:pt>
    <dgm:pt modelId="{401DF992-AB48-4DEA-887E-882DBDF7A9AD}">
      <dgm:prSet phldrT="[Текст]"/>
      <dgm:spPr/>
      <dgm:t>
        <a:bodyPr/>
        <a:lstStyle/>
        <a:p>
          <a:r>
            <a:rPr lang="ru-RU" dirty="0"/>
            <a:t>Организация деятельности НМС</a:t>
          </a:r>
        </a:p>
      </dgm:t>
    </dgm:pt>
    <dgm:pt modelId="{24BDDC20-95C7-4E05-8E7B-4E2C7AAD2783}" type="parTrans" cxnId="{75077264-421A-4026-AAB4-3E6BCCC12910}">
      <dgm:prSet/>
      <dgm:spPr/>
      <dgm:t>
        <a:bodyPr/>
        <a:lstStyle/>
        <a:p>
          <a:endParaRPr lang="ru-RU"/>
        </a:p>
      </dgm:t>
    </dgm:pt>
    <dgm:pt modelId="{CFBC1EE1-2FA9-4C6C-8CBF-40C91C6B2609}" type="sibTrans" cxnId="{75077264-421A-4026-AAB4-3E6BCCC12910}">
      <dgm:prSet/>
      <dgm:spPr/>
      <dgm:t>
        <a:bodyPr/>
        <a:lstStyle/>
        <a:p>
          <a:endParaRPr lang="ru-RU"/>
        </a:p>
      </dgm:t>
    </dgm:pt>
    <dgm:pt modelId="{FCD7CA65-99FF-4D7A-9D54-BCB6458A58F3}">
      <dgm:prSet phldrT="[Текст]"/>
      <dgm:spPr/>
      <dgm:t>
        <a:bodyPr/>
        <a:lstStyle/>
        <a:p>
          <a:r>
            <a:rPr lang="ru-RU" dirty="0"/>
            <a:t>Организация деятельности ООУ</a:t>
          </a:r>
        </a:p>
      </dgm:t>
    </dgm:pt>
    <dgm:pt modelId="{89CC4D89-F24C-4A89-81E7-E2E02407DEA9}" type="parTrans" cxnId="{461BFF43-088D-430D-86AD-CDB0635A9349}">
      <dgm:prSet/>
      <dgm:spPr/>
      <dgm:t>
        <a:bodyPr/>
        <a:lstStyle/>
        <a:p>
          <a:endParaRPr lang="ru-RU"/>
        </a:p>
      </dgm:t>
    </dgm:pt>
    <dgm:pt modelId="{01F4CB99-F664-4926-A1F3-419FD3F3D6FA}" type="sibTrans" cxnId="{461BFF43-088D-430D-86AD-CDB0635A9349}">
      <dgm:prSet/>
      <dgm:spPr/>
      <dgm:t>
        <a:bodyPr/>
        <a:lstStyle/>
        <a:p>
          <a:endParaRPr lang="ru-RU"/>
        </a:p>
      </dgm:t>
    </dgm:pt>
    <dgm:pt modelId="{F0D90EB0-4FB5-42DC-9B68-AA34E90E3AEB}">
      <dgm:prSet phldrT="[Текст]"/>
      <dgm:spPr/>
      <dgm:t>
        <a:bodyPr/>
        <a:lstStyle/>
        <a:p>
          <a:r>
            <a:rPr lang="ru-RU" dirty="0"/>
            <a:t>Организация деятельности ГМО и МК</a:t>
          </a:r>
        </a:p>
      </dgm:t>
    </dgm:pt>
    <dgm:pt modelId="{7C3B481F-D118-4EFC-A3FF-7D8E0EDE35F0}" type="parTrans" cxnId="{83B2FBC7-8C33-42FD-960D-FE76B2C5A2CE}">
      <dgm:prSet/>
      <dgm:spPr/>
      <dgm:t>
        <a:bodyPr/>
        <a:lstStyle/>
        <a:p>
          <a:endParaRPr lang="ru-RU"/>
        </a:p>
      </dgm:t>
    </dgm:pt>
    <dgm:pt modelId="{5DA9CB63-8942-4F32-BE6C-6B04A210EFD1}" type="sibTrans" cxnId="{83B2FBC7-8C33-42FD-960D-FE76B2C5A2CE}">
      <dgm:prSet/>
      <dgm:spPr/>
      <dgm:t>
        <a:bodyPr/>
        <a:lstStyle/>
        <a:p>
          <a:endParaRPr lang="ru-RU"/>
        </a:p>
      </dgm:t>
    </dgm:pt>
    <dgm:pt modelId="{6B8854B0-5A3B-44DD-9D05-97991E3B4101}">
      <dgm:prSet phldrT="[Текст]"/>
      <dgm:spPr/>
      <dgm:t>
        <a:bodyPr/>
        <a:lstStyle/>
        <a:p>
          <a:r>
            <a:rPr lang="ru-RU" dirty="0"/>
            <a:t>Уровень ОУ</a:t>
          </a:r>
        </a:p>
      </dgm:t>
    </dgm:pt>
    <dgm:pt modelId="{763E98B9-A8CC-4219-BBEE-48633D010612}" type="parTrans" cxnId="{DB47159B-37D0-46F5-A354-E05103BE7857}">
      <dgm:prSet/>
      <dgm:spPr/>
      <dgm:t>
        <a:bodyPr/>
        <a:lstStyle/>
        <a:p>
          <a:endParaRPr lang="ru-RU"/>
        </a:p>
      </dgm:t>
    </dgm:pt>
    <dgm:pt modelId="{88CFD084-D604-4DEA-9780-48FCDDBE7C95}" type="sibTrans" cxnId="{DB47159B-37D0-46F5-A354-E05103BE7857}">
      <dgm:prSet/>
      <dgm:spPr/>
      <dgm:t>
        <a:bodyPr/>
        <a:lstStyle/>
        <a:p>
          <a:endParaRPr lang="ru-RU"/>
        </a:p>
      </dgm:t>
    </dgm:pt>
    <dgm:pt modelId="{64D032D1-9AC5-465B-BE39-AA9F265C2758}">
      <dgm:prSet phldrT="[Текст]"/>
      <dgm:spPr/>
      <dgm:t>
        <a:bodyPr/>
        <a:lstStyle/>
        <a:p>
          <a:r>
            <a:rPr lang="ru-RU" b="0" i="0" u="none" dirty="0"/>
            <a:t>Профилактика профессионального выгорания педагогов</a:t>
          </a:r>
          <a:endParaRPr lang="ru-RU" dirty="0"/>
        </a:p>
      </dgm:t>
    </dgm:pt>
    <dgm:pt modelId="{13BA72A4-8B0E-4FC8-B833-CA17DCC0269A}" type="parTrans" cxnId="{437928BE-9872-4C53-A37E-5990D140C6E8}">
      <dgm:prSet/>
      <dgm:spPr/>
      <dgm:t>
        <a:bodyPr/>
        <a:lstStyle/>
        <a:p>
          <a:endParaRPr lang="ru-RU"/>
        </a:p>
      </dgm:t>
    </dgm:pt>
    <dgm:pt modelId="{A05B4D40-5942-4EC0-9673-0223FD94C5C2}" type="sibTrans" cxnId="{437928BE-9872-4C53-A37E-5990D140C6E8}">
      <dgm:prSet/>
      <dgm:spPr/>
      <dgm:t>
        <a:bodyPr/>
        <a:lstStyle/>
        <a:p>
          <a:endParaRPr lang="ru-RU"/>
        </a:p>
      </dgm:t>
    </dgm:pt>
    <dgm:pt modelId="{833BB702-1D3D-4FAE-ACF7-EEEB6CCF3D00}">
      <dgm:prSet phldrT="[Текст]"/>
      <dgm:spPr/>
      <dgm:t>
        <a:bodyPr/>
        <a:lstStyle/>
        <a:p>
          <a:r>
            <a:rPr lang="ru-RU" b="0" i="0" u="none" dirty="0"/>
            <a:t>Участие в формировании регионального экспертного, методического и </a:t>
          </a:r>
          <a:r>
            <a:rPr lang="ru-RU" b="0" i="0" u="none" dirty="0" err="1"/>
            <a:t>тьюторского</a:t>
          </a:r>
          <a:r>
            <a:rPr lang="ru-RU" b="0" i="0" u="none" dirty="0"/>
            <a:t> актива </a:t>
          </a:r>
          <a:endParaRPr lang="ru-RU" dirty="0"/>
        </a:p>
      </dgm:t>
    </dgm:pt>
    <dgm:pt modelId="{29CE29CD-1C27-40EC-9CD7-B2852FF896BB}" type="parTrans" cxnId="{34B7F96A-B15B-4CFD-8061-6ECFF4C66703}">
      <dgm:prSet/>
      <dgm:spPr/>
      <dgm:t>
        <a:bodyPr/>
        <a:lstStyle/>
        <a:p>
          <a:endParaRPr lang="ru-RU"/>
        </a:p>
      </dgm:t>
    </dgm:pt>
    <dgm:pt modelId="{FE452C94-A75F-4058-87E2-B97233BF05A1}" type="sibTrans" cxnId="{34B7F96A-B15B-4CFD-8061-6ECFF4C66703}">
      <dgm:prSet/>
      <dgm:spPr/>
      <dgm:t>
        <a:bodyPr/>
        <a:lstStyle/>
        <a:p>
          <a:endParaRPr lang="ru-RU"/>
        </a:p>
      </dgm:t>
    </dgm:pt>
    <dgm:pt modelId="{B1531E68-C93C-492C-B49C-A84695D2D2E8}">
      <dgm:prSet phldrT="[Текст]"/>
      <dgm:spPr/>
      <dgm:t>
        <a:bodyPr/>
        <a:lstStyle/>
        <a:p>
          <a:r>
            <a:rPr lang="ru-RU" b="0" i="0" u="none" dirty="0"/>
            <a:t>Внедрение системы (целевой модели) наставничества педагогических работников</a:t>
          </a:r>
          <a:endParaRPr lang="ru-RU" dirty="0"/>
        </a:p>
      </dgm:t>
    </dgm:pt>
    <dgm:pt modelId="{3257D0C8-4C9B-43F3-8B9A-D2AC20A52FD8}" type="parTrans" cxnId="{96A45C38-89EE-4E5B-B683-C84B24E4BF4E}">
      <dgm:prSet/>
      <dgm:spPr/>
      <dgm:t>
        <a:bodyPr/>
        <a:lstStyle/>
        <a:p>
          <a:endParaRPr lang="ru-RU"/>
        </a:p>
      </dgm:t>
    </dgm:pt>
    <dgm:pt modelId="{7CE3C025-586D-445E-AE84-4DF96F428CFB}" type="sibTrans" cxnId="{96A45C38-89EE-4E5B-B683-C84B24E4BF4E}">
      <dgm:prSet/>
      <dgm:spPr/>
      <dgm:t>
        <a:bodyPr/>
        <a:lstStyle/>
        <a:p>
          <a:endParaRPr lang="ru-RU"/>
        </a:p>
      </dgm:t>
    </dgm:pt>
    <dgm:pt modelId="{2340C11E-C563-4B3B-BB82-3941540C74F7}">
      <dgm:prSet phldrT="[Текст]"/>
      <dgm:spPr/>
      <dgm:t>
        <a:bodyPr/>
        <a:lstStyle/>
        <a:p>
          <a:r>
            <a:rPr lang="ru-RU" dirty="0"/>
            <a:t>Организация участия в КПК</a:t>
          </a:r>
        </a:p>
      </dgm:t>
    </dgm:pt>
    <dgm:pt modelId="{62877698-9B11-42AD-A479-1EF3FF016C99}" type="parTrans" cxnId="{0C3F2415-6E1A-4BB4-9D89-BBE60DF7E7A1}">
      <dgm:prSet/>
      <dgm:spPr/>
      <dgm:t>
        <a:bodyPr/>
        <a:lstStyle/>
        <a:p>
          <a:endParaRPr lang="ru-RU"/>
        </a:p>
      </dgm:t>
    </dgm:pt>
    <dgm:pt modelId="{502A1241-7429-42FB-AFA2-4BBE00E6DD9E}" type="sibTrans" cxnId="{0C3F2415-6E1A-4BB4-9D89-BBE60DF7E7A1}">
      <dgm:prSet/>
      <dgm:spPr/>
      <dgm:t>
        <a:bodyPr/>
        <a:lstStyle/>
        <a:p>
          <a:endParaRPr lang="ru-RU"/>
        </a:p>
      </dgm:t>
    </dgm:pt>
    <dgm:pt modelId="{24103848-6B02-4E00-A9CF-56393009AE0B}">
      <dgm:prSet phldrT="[Текст]"/>
      <dgm:spPr/>
      <dgm:t>
        <a:bodyPr/>
        <a:lstStyle/>
        <a:p>
          <a:r>
            <a:rPr lang="ru-RU" b="0" i="0" u="none" dirty="0"/>
            <a:t>Профилактика профессионального выгорания педагогов</a:t>
          </a:r>
          <a:endParaRPr lang="ru-RU" dirty="0"/>
        </a:p>
      </dgm:t>
    </dgm:pt>
    <dgm:pt modelId="{9408E851-64CE-4205-A7D1-35AD58FD5AF3}" type="parTrans" cxnId="{AB1F648F-D649-41D7-8114-7BF0AE219C01}">
      <dgm:prSet/>
      <dgm:spPr/>
      <dgm:t>
        <a:bodyPr/>
        <a:lstStyle/>
        <a:p>
          <a:endParaRPr lang="ru-RU"/>
        </a:p>
      </dgm:t>
    </dgm:pt>
    <dgm:pt modelId="{F01B9B4E-6F73-4001-B36D-5F683CEE04FA}" type="sibTrans" cxnId="{AB1F648F-D649-41D7-8114-7BF0AE219C01}">
      <dgm:prSet/>
      <dgm:spPr/>
      <dgm:t>
        <a:bodyPr/>
        <a:lstStyle/>
        <a:p>
          <a:endParaRPr lang="ru-RU"/>
        </a:p>
      </dgm:t>
    </dgm:pt>
    <dgm:pt modelId="{C64FE18C-0BA6-4635-A74E-21DE9719DA86}">
      <dgm:prSet phldrT="[Текст]"/>
      <dgm:spPr/>
      <dgm:t>
        <a:bodyPr/>
        <a:lstStyle/>
        <a:p>
          <a:r>
            <a:rPr lang="ru-RU" b="0" i="0" u="none" dirty="0"/>
            <a:t>Участие в формировании регионального экспертного, методического и </a:t>
          </a:r>
          <a:r>
            <a:rPr lang="ru-RU" b="0" i="0" u="none" dirty="0" err="1"/>
            <a:t>тьюторского</a:t>
          </a:r>
          <a:r>
            <a:rPr lang="ru-RU" b="0" i="0" u="none" dirty="0"/>
            <a:t> актива </a:t>
          </a:r>
          <a:endParaRPr lang="ru-RU" dirty="0"/>
        </a:p>
      </dgm:t>
    </dgm:pt>
    <dgm:pt modelId="{1387E098-B8B8-4C64-BEC6-6B3B535BA97E}" type="parTrans" cxnId="{3BCEE020-79DA-486E-A62A-8851A3B543B0}">
      <dgm:prSet/>
      <dgm:spPr/>
      <dgm:t>
        <a:bodyPr/>
        <a:lstStyle/>
        <a:p>
          <a:endParaRPr lang="ru-RU"/>
        </a:p>
      </dgm:t>
    </dgm:pt>
    <dgm:pt modelId="{805D51FB-E4FE-4260-933C-8389C23E8422}" type="sibTrans" cxnId="{3BCEE020-79DA-486E-A62A-8851A3B543B0}">
      <dgm:prSet/>
      <dgm:spPr/>
      <dgm:t>
        <a:bodyPr/>
        <a:lstStyle/>
        <a:p>
          <a:endParaRPr lang="ru-RU"/>
        </a:p>
      </dgm:t>
    </dgm:pt>
    <dgm:pt modelId="{007FB26D-F609-4DB0-91E3-706BBAA32145}">
      <dgm:prSet phldrT="[Текст]"/>
      <dgm:spPr/>
      <dgm:t>
        <a:bodyPr/>
        <a:lstStyle/>
        <a:p>
          <a:r>
            <a:rPr lang="ru-RU" b="0" i="0" u="none" dirty="0"/>
            <a:t>Внедрение системы (целевой модели) наставничества педагогических работников </a:t>
          </a:r>
          <a:endParaRPr lang="ru-RU" dirty="0"/>
        </a:p>
      </dgm:t>
    </dgm:pt>
    <dgm:pt modelId="{941D4D2E-4FF3-42F8-A918-BBD20CAFAAD7}" type="parTrans" cxnId="{025FF004-D05A-4246-9E70-CDF878488388}">
      <dgm:prSet/>
      <dgm:spPr/>
      <dgm:t>
        <a:bodyPr/>
        <a:lstStyle/>
        <a:p>
          <a:endParaRPr lang="ru-RU"/>
        </a:p>
      </dgm:t>
    </dgm:pt>
    <dgm:pt modelId="{3E1722ED-7B16-49E9-974A-78F96F5733CA}" type="sibTrans" cxnId="{025FF004-D05A-4246-9E70-CDF878488388}">
      <dgm:prSet/>
      <dgm:spPr/>
      <dgm:t>
        <a:bodyPr/>
        <a:lstStyle/>
        <a:p>
          <a:endParaRPr lang="ru-RU"/>
        </a:p>
      </dgm:t>
    </dgm:pt>
    <dgm:pt modelId="{02E5C530-0E72-4EBD-85F2-5C35ED4C4820}">
      <dgm:prSet phldrT="[Текст]"/>
      <dgm:spPr/>
      <dgm:t>
        <a:bodyPr/>
        <a:lstStyle/>
        <a:p>
          <a:r>
            <a:rPr lang="ru-RU" dirty="0"/>
            <a:t>Участие в КПК</a:t>
          </a:r>
        </a:p>
      </dgm:t>
    </dgm:pt>
    <dgm:pt modelId="{5C38A108-9F9E-416B-A4EA-1332E48DFCA8}" type="parTrans" cxnId="{16CDA6AB-234D-4DA6-8B59-009F9CD426E0}">
      <dgm:prSet/>
      <dgm:spPr/>
      <dgm:t>
        <a:bodyPr/>
        <a:lstStyle/>
        <a:p>
          <a:endParaRPr lang="ru-RU"/>
        </a:p>
      </dgm:t>
    </dgm:pt>
    <dgm:pt modelId="{175D9750-313B-428C-A246-91F59E72411D}" type="sibTrans" cxnId="{16CDA6AB-234D-4DA6-8B59-009F9CD426E0}">
      <dgm:prSet/>
      <dgm:spPr/>
      <dgm:t>
        <a:bodyPr/>
        <a:lstStyle/>
        <a:p>
          <a:endParaRPr lang="ru-RU"/>
        </a:p>
      </dgm:t>
    </dgm:pt>
    <dgm:pt modelId="{0919DE57-1B41-4867-9113-96BFC3B3F945}">
      <dgm:prSet phldrT="[Текст]"/>
      <dgm:spPr/>
      <dgm:t>
        <a:bodyPr/>
        <a:lstStyle/>
        <a:p>
          <a:r>
            <a:rPr lang="ru-RU" dirty="0"/>
            <a:t>Реализация проектов ООУ</a:t>
          </a:r>
        </a:p>
      </dgm:t>
    </dgm:pt>
    <dgm:pt modelId="{76541E75-37F7-43D2-AC5B-CBDA9F682537}" type="parTrans" cxnId="{9AA98EE8-40F8-4299-A6FE-00D8EBA4DF0A}">
      <dgm:prSet/>
      <dgm:spPr/>
      <dgm:t>
        <a:bodyPr/>
        <a:lstStyle/>
        <a:p>
          <a:endParaRPr lang="ru-RU"/>
        </a:p>
      </dgm:t>
    </dgm:pt>
    <dgm:pt modelId="{16300666-1449-4EAF-BC56-F816563C423D}" type="sibTrans" cxnId="{9AA98EE8-40F8-4299-A6FE-00D8EBA4DF0A}">
      <dgm:prSet/>
      <dgm:spPr/>
      <dgm:t>
        <a:bodyPr/>
        <a:lstStyle/>
        <a:p>
          <a:endParaRPr lang="ru-RU"/>
        </a:p>
      </dgm:t>
    </dgm:pt>
    <dgm:pt modelId="{B7C590A3-DC79-4C5B-8206-0ADE0AE321E0}">
      <dgm:prSet phldrT="[Текст]"/>
      <dgm:spPr/>
      <dgm:t>
        <a:bodyPr/>
        <a:lstStyle/>
        <a:p>
          <a:r>
            <a:rPr lang="ru-RU" dirty="0"/>
            <a:t>Выявление кадровых потребностей в ОУ</a:t>
          </a:r>
        </a:p>
      </dgm:t>
    </dgm:pt>
    <dgm:pt modelId="{CE4BF73E-1EEF-4A22-93B0-9A9394AC21B2}" type="parTrans" cxnId="{AC439E70-C396-43C5-8842-A2454F7D1D99}">
      <dgm:prSet/>
      <dgm:spPr/>
      <dgm:t>
        <a:bodyPr/>
        <a:lstStyle/>
        <a:p>
          <a:endParaRPr lang="ru-RU"/>
        </a:p>
      </dgm:t>
    </dgm:pt>
    <dgm:pt modelId="{8CE94738-9B92-4183-80C7-8BE3666EC450}" type="sibTrans" cxnId="{AC439E70-C396-43C5-8842-A2454F7D1D99}">
      <dgm:prSet/>
      <dgm:spPr/>
      <dgm:t>
        <a:bodyPr/>
        <a:lstStyle/>
        <a:p>
          <a:endParaRPr lang="ru-RU"/>
        </a:p>
      </dgm:t>
    </dgm:pt>
    <dgm:pt modelId="{2B8F05C3-47E6-4A69-9EA7-3E20E0538CD0}" type="pres">
      <dgm:prSet presAssocID="{51F84650-45D4-4D4D-8316-AEFE1D2DE85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D5E32F-3399-4837-A240-166A55E5C372}" type="pres">
      <dgm:prSet presAssocID="{6C48CCC8-B0DE-4A94-B560-0D77E6EE8636}" presName="composite" presStyleCnt="0"/>
      <dgm:spPr/>
    </dgm:pt>
    <dgm:pt modelId="{CCC918BC-1805-40C5-A801-BFEE55FDF3E5}" type="pres">
      <dgm:prSet presAssocID="{6C48CCC8-B0DE-4A94-B560-0D77E6EE8636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17EBE0-9A42-4858-97E3-BA77D7ECE977}" type="pres">
      <dgm:prSet presAssocID="{6C48CCC8-B0DE-4A94-B560-0D77E6EE8636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383D7F-AFDC-4F09-9F53-CDB23B12B2A1}" type="pres">
      <dgm:prSet presAssocID="{B2B932CC-7C01-4BE9-84BE-EECF63F58158}" presName="space" presStyleCnt="0"/>
      <dgm:spPr/>
    </dgm:pt>
    <dgm:pt modelId="{589A0A66-BF21-4689-A7EF-79A067E47CB2}" type="pres">
      <dgm:prSet presAssocID="{6B8854B0-5A3B-44DD-9D05-97991E3B4101}" presName="composite" presStyleCnt="0"/>
      <dgm:spPr/>
    </dgm:pt>
    <dgm:pt modelId="{7094A0F3-CC9D-4145-8E79-6C41E9973FFF}" type="pres">
      <dgm:prSet presAssocID="{6B8854B0-5A3B-44DD-9D05-97991E3B410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737FC-E0CD-4306-ACD0-8E707FE17887}" type="pres">
      <dgm:prSet presAssocID="{6B8854B0-5A3B-44DD-9D05-97991E3B410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E25892-8E15-4688-81EA-632971B08FC0}" type="presOf" srcId="{0919DE57-1B41-4867-9113-96BFC3B3F945}" destId="{F87737FC-E0CD-4306-ACD0-8E707FE17887}" srcOrd="0" destOrd="0" presId="urn:microsoft.com/office/officeart/2005/8/layout/hList1"/>
    <dgm:cxn modelId="{27F06B29-2470-46B2-B8C5-8CA4B89CD775}" type="presOf" srcId="{401DF992-AB48-4DEA-887E-882DBDF7A9AD}" destId="{3917EBE0-9A42-4858-97E3-BA77D7ECE977}" srcOrd="0" destOrd="0" presId="urn:microsoft.com/office/officeart/2005/8/layout/hList1"/>
    <dgm:cxn modelId="{83B2FBC7-8C33-42FD-960D-FE76B2C5A2CE}" srcId="{6C48CCC8-B0DE-4A94-B560-0D77E6EE8636}" destId="{F0D90EB0-4FB5-42DC-9B68-AA34E90E3AEB}" srcOrd="2" destOrd="0" parTransId="{7C3B481F-D118-4EFC-A3FF-7D8E0EDE35F0}" sibTransId="{5DA9CB63-8942-4F32-BE6C-6B04A210EFD1}"/>
    <dgm:cxn modelId="{72CF60B3-93D4-4647-BFF2-EF5CE73D4CBB}" type="presOf" srcId="{FCD7CA65-99FF-4D7A-9D54-BCB6458A58F3}" destId="{3917EBE0-9A42-4858-97E3-BA77D7ECE977}" srcOrd="0" destOrd="1" presId="urn:microsoft.com/office/officeart/2005/8/layout/hList1"/>
    <dgm:cxn modelId="{9AA98EE8-40F8-4299-A6FE-00D8EBA4DF0A}" srcId="{6B8854B0-5A3B-44DD-9D05-97991E3B4101}" destId="{0919DE57-1B41-4867-9113-96BFC3B3F945}" srcOrd="0" destOrd="0" parTransId="{76541E75-37F7-43D2-AC5B-CBDA9F682537}" sibTransId="{16300666-1449-4EAF-BC56-F816563C423D}"/>
    <dgm:cxn modelId="{437928BE-9872-4C53-A37E-5990D140C6E8}" srcId="{6B8854B0-5A3B-44DD-9D05-97991E3B4101}" destId="{64D032D1-9AC5-465B-BE39-AA9F265C2758}" srcOrd="2" destOrd="0" parTransId="{13BA72A4-8B0E-4FC8-B833-CA17DCC0269A}" sibTransId="{A05B4D40-5942-4EC0-9673-0223FD94C5C2}"/>
    <dgm:cxn modelId="{AC439E70-C396-43C5-8842-A2454F7D1D99}" srcId="{6B8854B0-5A3B-44DD-9D05-97991E3B4101}" destId="{B7C590A3-DC79-4C5B-8206-0ADE0AE321E0}" srcOrd="5" destOrd="0" parTransId="{CE4BF73E-1EEF-4A22-93B0-9A9394AC21B2}" sibTransId="{8CE94738-9B92-4183-80C7-8BE3666EC450}"/>
    <dgm:cxn modelId="{230F7C9B-C92A-4DD6-9DD8-F2F11DFE78B3}" type="presOf" srcId="{007FB26D-F609-4DB0-91E3-706BBAA32145}" destId="{3917EBE0-9A42-4858-97E3-BA77D7ECE977}" srcOrd="0" destOrd="6" presId="urn:microsoft.com/office/officeart/2005/8/layout/hList1"/>
    <dgm:cxn modelId="{B5D6EC7A-6D28-46C6-9881-4992659691AD}" type="presOf" srcId="{F0D90EB0-4FB5-42DC-9B68-AA34E90E3AEB}" destId="{3917EBE0-9A42-4858-97E3-BA77D7ECE977}" srcOrd="0" destOrd="2" presId="urn:microsoft.com/office/officeart/2005/8/layout/hList1"/>
    <dgm:cxn modelId="{6EC2BA6E-8F19-4C14-8D41-6D6F7A531239}" srcId="{51F84650-45D4-4D4D-8316-AEFE1D2DE85B}" destId="{6C48CCC8-B0DE-4A94-B560-0D77E6EE8636}" srcOrd="0" destOrd="0" parTransId="{126AC50D-D9BE-435D-808E-B83A8CF3C8EF}" sibTransId="{B2B932CC-7C01-4BE9-84BE-EECF63F58158}"/>
    <dgm:cxn modelId="{461BFF43-088D-430D-86AD-CDB0635A9349}" srcId="{6C48CCC8-B0DE-4A94-B560-0D77E6EE8636}" destId="{FCD7CA65-99FF-4D7A-9D54-BCB6458A58F3}" srcOrd="1" destOrd="0" parTransId="{89CC4D89-F24C-4A89-81E7-E2E02407DEA9}" sibTransId="{01F4CB99-F664-4926-A1F3-419FD3F3D6FA}"/>
    <dgm:cxn modelId="{E2249ED6-875B-4FDF-BFE0-A89BC3539C69}" type="presOf" srcId="{B7C590A3-DC79-4C5B-8206-0ADE0AE321E0}" destId="{F87737FC-E0CD-4306-ACD0-8E707FE17887}" srcOrd="0" destOrd="5" presId="urn:microsoft.com/office/officeart/2005/8/layout/hList1"/>
    <dgm:cxn modelId="{3BCEE020-79DA-486E-A62A-8851A3B543B0}" srcId="{6C48CCC8-B0DE-4A94-B560-0D77E6EE8636}" destId="{C64FE18C-0BA6-4635-A74E-21DE9719DA86}" srcOrd="5" destOrd="0" parTransId="{1387E098-B8B8-4C64-BEC6-6B3B535BA97E}" sibTransId="{805D51FB-E4FE-4260-933C-8389C23E8422}"/>
    <dgm:cxn modelId="{AB1F648F-D649-41D7-8114-7BF0AE219C01}" srcId="{6C48CCC8-B0DE-4A94-B560-0D77E6EE8636}" destId="{24103848-6B02-4E00-A9CF-56393009AE0B}" srcOrd="4" destOrd="0" parTransId="{9408E851-64CE-4205-A7D1-35AD58FD5AF3}" sibTransId="{F01B9B4E-6F73-4001-B36D-5F683CEE04FA}"/>
    <dgm:cxn modelId="{34B7F96A-B15B-4CFD-8061-6ECFF4C66703}" srcId="{6B8854B0-5A3B-44DD-9D05-97991E3B4101}" destId="{833BB702-1D3D-4FAE-ACF7-EEEB6CCF3D00}" srcOrd="3" destOrd="0" parTransId="{29CE29CD-1C27-40EC-9CD7-B2852FF896BB}" sibTransId="{FE452C94-A75F-4058-87E2-B97233BF05A1}"/>
    <dgm:cxn modelId="{662E47F1-3D2D-44AA-B540-BFCCD733C373}" type="presOf" srcId="{B1531E68-C93C-492C-B49C-A84695D2D2E8}" destId="{F87737FC-E0CD-4306-ACD0-8E707FE17887}" srcOrd="0" destOrd="4" presId="urn:microsoft.com/office/officeart/2005/8/layout/hList1"/>
    <dgm:cxn modelId="{E6B2A81D-8F94-4EC6-8F1C-973D956887D2}" type="presOf" srcId="{833BB702-1D3D-4FAE-ACF7-EEEB6CCF3D00}" destId="{F87737FC-E0CD-4306-ACD0-8E707FE17887}" srcOrd="0" destOrd="3" presId="urn:microsoft.com/office/officeart/2005/8/layout/hList1"/>
    <dgm:cxn modelId="{025FF004-D05A-4246-9E70-CDF878488388}" srcId="{6C48CCC8-B0DE-4A94-B560-0D77E6EE8636}" destId="{007FB26D-F609-4DB0-91E3-706BBAA32145}" srcOrd="6" destOrd="0" parTransId="{941D4D2E-4FF3-42F8-A918-BBD20CAFAAD7}" sibTransId="{3E1722ED-7B16-49E9-974A-78F96F5733CA}"/>
    <dgm:cxn modelId="{3C9FE88F-A547-480D-88C5-FEF416C10A52}" type="presOf" srcId="{2340C11E-C563-4B3B-BB82-3941540C74F7}" destId="{3917EBE0-9A42-4858-97E3-BA77D7ECE977}" srcOrd="0" destOrd="3" presId="urn:microsoft.com/office/officeart/2005/8/layout/hList1"/>
    <dgm:cxn modelId="{43B8998F-57BE-4D13-AC46-A5522379AB30}" type="presOf" srcId="{24103848-6B02-4E00-A9CF-56393009AE0B}" destId="{3917EBE0-9A42-4858-97E3-BA77D7ECE977}" srcOrd="0" destOrd="4" presId="urn:microsoft.com/office/officeart/2005/8/layout/hList1"/>
    <dgm:cxn modelId="{DB47159B-37D0-46F5-A354-E05103BE7857}" srcId="{51F84650-45D4-4D4D-8316-AEFE1D2DE85B}" destId="{6B8854B0-5A3B-44DD-9D05-97991E3B4101}" srcOrd="1" destOrd="0" parTransId="{763E98B9-A8CC-4219-BBEE-48633D010612}" sibTransId="{88CFD084-D604-4DEA-9780-48FCDDBE7C95}"/>
    <dgm:cxn modelId="{96A45C38-89EE-4E5B-B683-C84B24E4BF4E}" srcId="{6B8854B0-5A3B-44DD-9D05-97991E3B4101}" destId="{B1531E68-C93C-492C-B49C-A84695D2D2E8}" srcOrd="4" destOrd="0" parTransId="{3257D0C8-4C9B-43F3-8B9A-D2AC20A52FD8}" sibTransId="{7CE3C025-586D-445E-AE84-4DF96F428CFB}"/>
    <dgm:cxn modelId="{0C3F2415-6E1A-4BB4-9D89-BBE60DF7E7A1}" srcId="{6C48CCC8-B0DE-4A94-B560-0D77E6EE8636}" destId="{2340C11E-C563-4B3B-BB82-3941540C74F7}" srcOrd="3" destOrd="0" parTransId="{62877698-9B11-42AD-A479-1EF3FF016C99}" sibTransId="{502A1241-7429-42FB-AFA2-4BBE00E6DD9E}"/>
    <dgm:cxn modelId="{D1626582-B340-4C90-92F1-3D3EDC86C81E}" type="presOf" srcId="{C64FE18C-0BA6-4635-A74E-21DE9719DA86}" destId="{3917EBE0-9A42-4858-97E3-BA77D7ECE977}" srcOrd="0" destOrd="5" presId="urn:microsoft.com/office/officeart/2005/8/layout/hList1"/>
    <dgm:cxn modelId="{9C1CDEF0-96EA-4C2E-A959-4781953B6145}" type="presOf" srcId="{6B8854B0-5A3B-44DD-9D05-97991E3B4101}" destId="{7094A0F3-CC9D-4145-8E79-6C41E9973FFF}" srcOrd="0" destOrd="0" presId="urn:microsoft.com/office/officeart/2005/8/layout/hList1"/>
    <dgm:cxn modelId="{E737EE09-AC5D-49C0-9544-107BF281276D}" type="presOf" srcId="{64D032D1-9AC5-465B-BE39-AA9F265C2758}" destId="{F87737FC-E0CD-4306-ACD0-8E707FE17887}" srcOrd="0" destOrd="2" presId="urn:microsoft.com/office/officeart/2005/8/layout/hList1"/>
    <dgm:cxn modelId="{CEE0B4BD-971A-46AB-8452-16667DECFDB0}" type="presOf" srcId="{6C48CCC8-B0DE-4A94-B560-0D77E6EE8636}" destId="{CCC918BC-1805-40C5-A801-BFEE55FDF3E5}" srcOrd="0" destOrd="0" presId="urn:microsoft.com/office/officeart/2005/8/layout/hList1"/>
    <dgm:cxn modelId="{75077264-421A-4026-AAB4-3E6BCCC12910}" srcId="{6C48CCC8-B0DE-4A94-B560-0D77E6EE8636}" destId="{401DF992-AB48-4DEA-887E-882DBDF7A9AD}" srcOrd="0" destOrd="0" parTransId="{24BDDC20-95C7-4E05-8E7B-4E2C7AAD2783}" sibTransId="{CFBC1EE1-2FA9-4C6C-8CBF-40C91C6B2609}"/>
    <dgm:cxn modelId="{16CDA6AB-234D-4DA6-8B59-009F9CD426E0}" srcId="{6B8854B0-5A3B-44DD-9D05-97991E3B4101}" destId="{02E5C530-0E72-4EBD-85F2-5C35ED4C4820}" srcOrd="1" destOrd="0" parTransId="{5C38A108-9F9E-416B-A4EA-1332E48DFCA8}" sibTransId="{175D9750-313B-428C-A246-91F59E72411D}"/>
    <dgm:cxn modelId="{6C8B4A0B-88B7-4C85-9BBD-E8C63F80F680}" type="presOf" srcId="{51F84650-45D4-4D4D-8316-AEFE1D2DE85B}" destId="{2B8F05C3-47E6-4A69-9EA7-3E20E0538CD0}" srcOrd="0" destOrd="0" presId="urn:microsoft.com/office/officeart/2005/8/layout/hList1"/>
    <dgm:cxn modelId="{8C2FA5B8-63D4-426D-B80F-A5E629509B69}" type="presOf" srcId="{02E5C530-0E72-4EBD-85F2-5C35ED4C4820}" destId="{F87737FC-E0CD-4306-ACD0-8E707FE17887}" srcOrd="0" destOrd="1" presId="urn:microsoft.com/office/officeart/2005/8/layout/hList1"/>
    <dgm:cxn modelId="{606316B7-611A-4C21-A191-F375D86E3FAC}" type="presParOf" srcId="{2B8F05C3-47E6-4A69-9EA7-3E20E0538CD0}" destId="{64D5E32F-3399-4837-A240-166A55E5C372}" srcOrd="0" destOrd="0" presId="urn:microsoft.com/office/officeart/2005/8/layout/hList1"/>
    <dgm:cxn modelId="{1062BAF2-6DD4-4133-B038-CFB03E589DFD}" type="presParOf" srcId="{64D5E32F-3399-4837-A240-166A55E5C372}" destId="{CCC918BC-1805-40C5-A801-BFEE55FDF3E5}" srcOrd="0" destOrd="0" presId="urn:microsoft.com/office/officeart/2005/8/layout/hList1"/>
    <dgm:cxn modelId="{FA94BC94-633B-42C2-A522-E93A054C3894}" type="presParOf" srcId="{64D5E32F-3399-4837-A240-166A55E5C372}" destId="{3917EBE0-9A42-4858-97E3-BA77D7ECE977}" srcOrd="1" destOrd="0" presId="urn:microsoft.com/office/officeart/2005/8/layout/hList1"/>
    <dgm:cxn modelId="{D950CDCD-53AA-45C5-A806-968CBA9702AA}" type="presParOf" srcId="{2B8F05C3-47E6-4A69-9EA7-3E20E0538CD0}" destId="{E7383D7F-AFDC-4F09-9F53-CDB23B12B2A1}" srcOrd="1" destOrd="0" presId="urn:microsoft.com/office/officeart/2005/8/layout/hList1"/>
    <dgm:cxn modelId="{F8B85D65-2316-44B0-B45F-8F33552B6F5A}" type="presParOf" srcId="{2B8F05C3-47E6-4A69-9EA7-3E20E0538CD0}" destId="{589A0A66-BF21-4689-A7EF-79A067E47CB2}" srcOrd="2" destOrd="0" presId="urn:microsoft.com/office/officeart/2005/8/layout/hList1"/>
    <dgm:cxn modelId="{F575B80F-B079-451A-99C1-440841936ED2}" type="presParOf" srcId="{589A0A66-BF21-4689-A7EF-79A067E47CB2}" destId="{7094A0F3-CC9D-4145-8E79-6C41E9973FFF}" srcOrd="0" destOrd="0" presId="urn:microsoft.com/office/officeart/2005/8/layout/hList1"/>
    <dgm:cxn modelId="{4BF9CFD9-74D3-4711-9178-2A8668BC77B7}" type="presParOf" srcId="{589A0A66-BF21-4689-A7EF-79A067E47CB2}" destId="{F87737FC-E0CD-4306-ACD0-8E707FE1788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25EC9C-1CF6-4547-8212-90AD9D5BB0A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C215AF-CE24-43AB-BBFB-C787A823B9BB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accent2">
                  <a:lumMod val="75000"/>
                </a:schemeClr>
              </a:solidFill>
            </a:rPr>
            <a:t>Профессиональные компетенции</a:t>
          </a:r>
        </a:p>
      </dgm:t>
    </dgm:pt>
    <dgm:pt modelId="{276DB4FE-2313-47DA-A977-CEDCC56E7304}" type="parTrans" cxnId="{21F5815E-A262-4A5C-A2F4-337FD407604D}">
      <dgm:prSet/>
      <dgm:spPr/>
      <dgm:t>
        <a:bodyPr/>
        <a:lstStyle/>
        <a:p>
          <a:endParaRPr lang="ru-RU" sz="1400"/>
        </a:p>
      </dgm:t>
    </dgm:pt>
    <dgm:pt modelId="{32C20C11-9E01-48AA-8B89-281D06C9A6A6}" type="sibTrans" cxnId="{21F5815E-A262-4A5C-A2F4-337FD407604D}">
      <dgm:prSet/>
      <dgm:spPr/>
      <dgm:t>
        <a:bodyPr/>
        <a:lstStyle/>
        <a:p>
          <a:endParaRPr lang="ru-RU" sz="1400"/>
        </a:p>
      </dgm:t>
    </dgm:pt>
    <dgm:pt modelId="{4DDEA8AB-FBB1-4107-A660-B47EAA91AC78}">
      <dgm:prSet phldrT="[Текст]" custT="1"/>
      <dgm:spPr/>
      <dgm:t>
        <a:bodyPr/>
        <a:lstStyle/>
        <a:p>
          <a:r>
            <a:rPr lang="ru-RU" sz="1200" dirty="0"/>
            <a:t>Предметные</a:t>
          </a:r>
        </a:p>
      </dgm:t>
    </dgm:pt>
    <dgm:pt modelId="{980BDEEF-E016-48DA-9785-5FCA574B51AE}" type="parTrans" cxnId="{067080EC-E9B0-4296-AF08-0901EEDF94B6}">
      <dgm:prSet/>
      <dgm:spPr/>
      <dgm:t>
        <a:bodyPr/>
        <a:lstStyle/>
        <a:p>
          <a:endParaRPr lang="ru-RU" sz="1400"/>
        </a:p>
      </dgm:t>
    </dgm:pt>
    <dgm:pt modelId="{B6BC6E37-C7DC-495E-8796-D1CEF047D3E8}" type="sibTrans" cxnId="{067080EC-E9B0-4296-AF08-0901EEDF94B6}">
      <dgm:prSet/>
      <dgm:spPr/>
      <dgm:t>
        <a:bodyPr/>
        <a:lstStyle/>
        <a:p>
          <a:endParaRPr lang="ru-RU" sz="1400"/>
        </a:p>
      </dgm:t>
    </dgm:pt>
    <dgm:pt modelId="{B9A87089-C981-4B20-9041-159645932486}">
      <dgm:prSet phldrT="[Текст]" custT="1"/>
      <dgm:spPr/>
      <dgm:t>
        <a:bodyPr/>
        <a:lstStyle/>
        <a:p>
          <a:r>
            <a:rPr lang="ru-RU" sz="1200" dirty="0"/>
            <a:t>Методические</a:t>
          </a:r>
        </a:p>
      </dgm:t>
    </dgm:pt>
    <dgm:pt modelId="{1D059F90-3DDC-40FE-B6E8-B7DC7C3D3F6B}" type="parTrans" cxnId="{1B58934E-F4A5-4440-BCDB-C86CA67606F9}">
      <dgm:prSet/>
      <dgm:spPr/>
      <dgm:t>
        <a:bodyPr/>
        <a:lstStyle/>
        <a:p>
          <a:endParaRPr lang="ru-RU" sz="1400"/>
        </a:p>
      </dgm:t>
    </dgm:pt>
    <dgm:pt modelId="{2ED1AFA5-3E0D-475B-BA5D-8D5CADE791F4}" type="sibTrans" cxnId="{1B58934E-F4A5-4440-BCDB-C86CA67606F9}">
      <dgm:prSet/>
      <dgm:spPr/>
      <dgm:t>
        <a:bodyPr/>
        <a:lstStyle/>
        <a:p>
          <a:endParaRPr lang="ru-RU" sz="1400"/>
        </a:p>
      </dgm:t>
    </dgm:pt>
    <dgm:pt modelId="{C8E8368D-A9D6-45BA-9472-F5B75422E229}">
      <dgm:prSet phldrT="[Текст]" custT="1"/>
      <dgm:spPr/>
      <dgm:t>
        <a:bodyPr/>
        <a:lstStyle/>
        <a:p>
          <a:r>
            <a:rPr lang="ru-RU" sz="1200" dirty="0"/>
            <a:t>Психолого-педагогические</a:t>
          </a:r>
        </a:p>
      </dgm:t>
    </dgm:pt>
    <dgm:pt modelId="{2D6CCD94-B1F1-46DA-959D-C0633F7BACE4}" type="parTrans" cxnId="{F5F737A3-3782-43F5-8910-03DAE32C7761}">
      <dgm:prSet/>
      <dgm:spPr/>
      <dgm:t>
        <a:bodyPr/>
        <a:lstStyle/>
        <a:p>
          <a:endParaRPr lang="ru-RU" sz="1400"/>
        </a:p>
      </dgm:t>
    </dgm:pt>
    <dgm:pt modelId="{C9F2196A-6FF0-486E-80A3-713A91883B7A}" type="sibTrans" cxnId="{F5F737A3-3782-43F5-8910-03DAE32C7761}">
      <dgm:prSet/>
      <dgm:spPr/>
      <dgm:t>
        <a:bodyPr/>
        <a:lstStyle/>
        <a:p>
          <a:endParaRPr lang="ru-RU" sz="1400"/>
        </a:p>
      </dgm:t>
    </dgm:pt>
    <dgm:pt modelId="{13E3F686-5155-4009-B327-13174EE4C9EA}">
      <dgm:prSet phldrT="[Текст]" custT="1"/>
      <dgm:spPr/>
      <dgm:t>
        <a:bodyPr/>
        <a:lstStyle/>
        <a:p>
          <a:r>
            <a:rPr lang="ru-RU" sz="1200" dirty="0"/>
            <a:t>Коммуникативные</a:t>
          </a:r>
        </a:p>
      </dgm:t>
    </dgm:pt>
    <dgm:pt modelId="{0EFC52F1-23BA-4073-861B-F051617B537C}" type="parTrans" cxnId="{61E2B52F-7F8D-44FD-B4CA-3928DF9C44BE}">
      <dgm:prSet/>
      <dgm:spPr/>
      <dgm:t>
        <a:bodyPr/>
        <a:lstStyle/>
        <a:p>
          <a:endParaRPr lang="ru-RU" sz="1400"/>
        </a:p>
      </dgm:t>
    </dgm:pt>
    <dgm:pt modelId="{849FD9E2-C9AE-432C-AD85-2466420558FA}" type="sibTrans" cxnId="{61E2B52F-7F8D-44FD-B4CA-3928DF9C44BE}">
      <dgm:prSet/>
      <dgm:spPr/>
      <dgm:t>
        <a:bodyPr/>
        <a:lstStyle/>
        <a:p>
          <a:endParaRPr lang="ru-RU" sz="1400"/>
        </a:p>
      </dgm:t>
    </dgm:pt>
    <dgm:pt modelId="{24E671FD-ACA0-4CCE-842A-B389CD2C3606}">
      <dgm:prSet phldrT="[Текст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ru-RU" sz="1800" b="1" i="1" dirty="0">
              <a:solidFill>
                <a:schemeClr val="tx1"/>
              </a:solidFill>
            </a:rPr>
            <a:t>Что диагностируем</a:t>
          </a:r>
        </a:p>
      </dgm:t>
    </dgm:pt>
    <dgm:pt modelId="{3A47D2F5-B36F-4D76-A463-F0762AABD889}" type="parTrans" cxnId="{CE511BAB-FA6B-4C06-8C4D-F285E291A7F2}">
      <dgm:prSet/>
      <dgm:spPr/>
      <dgm:t>
        <a:bodyPr/>
        <a:lstStyle/>
        <a:p>
          <a:endParaRPr lang="ru-RU" sz="1400"/>
        </a:p>
      </dgm:t>
    </dgm:pt>
    <dgm:pt modelId="{62952905-05A4-44E4-8688-111D4BBF30A0}" type="sibTrans" cxnId="{CE511BAB-FA6B-4C06-8C4D-F285E291A7F2}">
      <dgm:prSet/>
      <dgm:spPr/>
      <dgm:t>
        <a:bodyPr/>
        <a:lstStyle/>
        <a:p>
          <a:endParaRPr lang="ru-RU" sz="1400"/>
        </a:p>
      </dgm:t>
    </dgm:pt>
    <dgm:pt modelId="{12A7F048-4353-49E4-A70E-05A728669104}">
      <dgm:prSet phldrT="[Текст]" custT="1"/>
      <dgm:spPr/>
      <dgm:t>
        <a:bodyPr/>
        <a:lstStyle/>
        <a:p>
          <a:r>
            <a:rPr lang="ru-RU" sz="1600" b="1" dirty="0">
              <a:solidFill>
                <a:srgbClr val="C00000"/>
              </a:solidFill>
            </a:rPr>
            <a:t>Профессиональные дефициты</a:t>
          </a:r>
          <a:endParaRPr lang="ru-RU" sz="1600" dirty="0">
            <a:solidFill>
              <a:srgbClr val="C00000"/>
            </a:solidFill>
          </a:endParaRPr>
        </a:p>
      </dgm:t>
    </dgm:pt>
    <dgm:pt modelId="{9D37467A-66C6-48E5-9EDC-63DC1FB7EED9}" type="parTrans" cxnId="{F0DBF9D7-4B3F-46BA-BAB4-8206550D02CD}">
      <dgm:prSet/>
      <dgm:spPr/>
      <dgm:t>
        <a:bodyPr/>
        <a:lstStyle/>
        <a:p>
          <a:endParaRPr lang="ru-RU"/>
        </a:p>
      </dgm:t>
    </dgm:pt>
    <dgm:pt modelId="{7822D2FF-026C-433A-9DBE-684222004ECA}" type="sibTrans" cxnId="{F0DBF9D7-4B3F-46BA-BAB4-8206550D02CD}">
      <dgm:prSet/>
      <dgm:spPr/>
      <dgm:t>
        <a:bodyPr/>
        <a:lstStyle/>
        <a:p>
          <a:endParaRPr lang="ru-RU"/>
        </a:p>
      </dgm:t>
    </dgm:pt>
    <dgm:pt modelId="{1D1C394F-F140-4A72-875C-7254BD6D9A8B}" type="pres">
      <dgm:prSet presAssocID="{3325EC9C-1CF6-4547-8212-90AD9D5BB0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AED318-42CE-4412-9F9A-11B14D6B8CCA}" type="pres">
      <dgm:prSet presAssocID="{24E671FD-ACA0-4CCE-842A-B389CD2C3606}" presName="parentText" presStyleLbl="node1" presStyleIdx="0" presStyleCnt="1" custScaleY="376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13E4AB-D16D-42A6-B166-F521DB5BDE12}" type="pres">
      <dgm:prSet presAssocID="{24E671FD-ACA0-4CCE-842A-B389CD2C360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7C035A-F27B-406A-B7C9-10CC5A5EDDFA}" type="presOf" srcId="{24E671FD-ACA0-4CCE-842A-B389CD2C3606}" destId="{4EAED318-42CE-4412-9F9A-11B14D6B8CCA}" srcOrd="0" destOrd="0" presId="urn:microsoft.com/office/officeart/2005/8/layout/vList2"/>
    <dgm:cxn modelId="{F0DBF9D7-4B3F-46BA-BAB4-8206550D02CD}" srcId="{24E671FD-ACA0-4CCE-842A-B389CD2C3606}" destId="{12A7F048-4353-49E4-A70E-05A728669104}" srcOrd="1" destOrd="0" parTransId="{9D37467A-66C6-48E5-9EDC-63DC1FB7EED9}" sibTransId="{7822D2FF-026C-433A-9DBE-684222004ECA}"/>
    <dgm:cxn modelId="{1B58934E-F4A5-4440-BCDB-C86CA67606F9}" srcId="{E1C215AF-CE24-43AB-BBFB-C787A823B9BB}" destId="{B9A87089-C981-4B20-9041-159645932486}" srcOrd="1" destOrd="0" parTransId="{1D059F90-3DDC-40FE-B6E8-B7DC7C3D3F6B}" sibTransId="{2ED1AFA5-3E0D-475B-BA5D-8D5CADE791F4}"/>
    <dgm:cxn modelId="{5B15DB6B-1755-4615-BC72-28FD4B0C0520}" type="presOf" srcId="{E1C215AF-CE24-43AB-BBFB-C787A823B9BB}" destId="{F113E4AB-D16D-42A6-B166-F521DB5BDE12}" srcOrd="0" destOrd="0" presId="urn:microsoft.com/office/officeart/2005/8/layout/vList2"/>
    <dgm:cxn modelId="{5082EE14-6E15-4679-B9EB-125ACE785F3C}" type="presOf" srcId="{3325EC9C-1CF6-4547-8212-90AD9D5BB0A4}" destId="{1D1C394F-F140-4A72-875C-7254BD6D9A8B}" srcOrd="0" destOrd="0" presId="urn:microsoft.com/office/officeart/2005/8/layout/vList2"/>
    <dgm:cxn modelId="{F5F737A3-3782-43F5-8910-03DAE32C7761}" srcId="{E1C215AF-CE24-43AB-BBFB-C787A823B9BB}" destId="{C8E8368D-A9D6-45BA-9472-F5B75422E229}" srcOrd="2" destOrd="0" parTransId="{2D6CCD94-B1F1-46DA-959D-C0633F7BACE4}" sibTransId="{C9F2196A-6FF0-486E-80A3-713A91883B7A}"/>
    <dgm:cxn modelId="{DAF0A496-FC15-47FB-8321-114E0AB9EB50}" type="presOf" srcId="{4DDEA8AB-FBB1-4107-A660-B47EAA91AC78}" destId="{F113E4AB-D16D-42A6-B166-F521DB5BDE12}" srcOrd="0" destOrd="1" presId="urn:microsoft.com/office/officeart/2005/8/layout/vList2"/>
    <dgm:cxn modelId="{61E2B52F-7F8D-44FD-B4CA-3928DF9C44BE}" srcId="{E1C215AF-CE24-43AB-BBFB-C787A823B9BB}" destId="{13E3F686-5155-4009-B327-13174EE4C9EA}" srcOrd="3" destOrd="0" parTransId="{0EFC52F1-23BA-4073-861B-F051617B537C}" sibTransId="{849FD9E2-C9AE-432C-AD85-2466420558FA}"/>
    <dgm:cxn modelId="{0E20A937-53D6-457B-ABBC-4FBB5098067A}" type="presOf" srcId="{C8E8368D-A9D6-45BA-9472-F5B75422E229}" destId="{F113E4AB-D16D-42A6-B166-F521DB5BDE12}" srcOrd="0" destOrd="3" presId="urn:microsoft.com/office/officeart/2005/8/layout/vList2"/>
    <dgm:cxn modelId="{47AFBC16-4F36-487E-B39A-AB40B8DAA642}" type="presOf" srcId="{B9A87089-C981-4B20-9041-159645932486}" destId="{F113E4AB-D16D-42A6-B166-F521DB5BDE12}" srcOrd="0" destOrd="2" presId="urn:microsoft.com/office/officeart/2005/8/layout/vList2"/>
    <dgm:cxn modelId="{21F5815E-A262-4A5C-A2F4-337FD407604D}" srcId="{24E671FD-ACA0-4CCE-842A-B389CD2C3606}" destId="{E1C215AF-CE24-43AB-BBFB-C787A823B9BB}" srcOrd="0" destOrd="0" parTransId="{276DB4FE-2313-47DA-A977-CEDCC56E7304}" sibTransId="{32C20C11-9E01-48AA-8B89-281D06C9A6A6}"/>
    <dgm:cxn modelId="{067080EC-E9B0-4296-AF08-0901EEDF94B6}" srcId="{E1C215AF-CE24-43AB-BBFB-C787A823B9BB}" destId="{4DDEA8AB-FBB1-4107-A660-B47EAA91AC78}" srcOrd="0" destOrd="0" parTransId="{980BDEEF-E016-48DA-9785-5FCA574B51AE}" sibTransId="{B6BC6E37-C7DC-495E-8796-D1CEF047D3E8}"/>
    <dgm:cxn modelId="{8E017F06-805E-444E-9F8A-C92EC0397F0D}" type="presOf" srcId="{12A7F048-4353-49E4-A70E-05A728669104}" destId="{F113E4AB-D16D-42A6-B166-F521DB5BDE12}" srcOrd="0" destOrd="5" presId="urn:microsoft.com/office/officeart/2005/8/layout/vList2"/>
    <dgm:cxn modelId="{CE511BAB-FA6B-4C06-8C4D-F285E291A7F2}" srcId="{3325EC9C-1CF6-4547-8212-90AD9D5BB0A4}" destId="{24E671FD-ACA0-4CCE-842A-B389CD2C3606}" srcOrd="0" destOrd="0" parTransId="{3A47D2F5-B36F-4D76-A463-F0762AABD889}" sibTransId="{62952905-05A4-44E4-8688-111D4BBF30A0}"/>
    <dgm:cxn modelId="{1C8BB877-BFC4-4724-A843-0E9A568C6FC9}" type="presOf" srcId="{13E3F686-5155-4009-B327-13174EE4C9EA}" destId="{F113E4AB-D16D-42A6-B166-F521DB5BDE12}" srcOrd="0" destOrd="4" presId="urn:microsoft.com/office/officeart/2005/8/layout/vList2"/>
    <dgm:cxn modelId="{8EF3FD1B-BA19-499A-AA36-FA5D04703DB8}" type="presParOf" srcId="{1D1C394F-F140-4A72-875C-7254BD6D9A8B}" destId="{4EAED318-42CE-4412-9F9A-11B14D6B8CCA}" srcOrd="0" destOrd="0" presId="urn:microsoft.com/office/officeart/2005/8/layout/vList2"/>
    <dgm:cxn modelId="{BB692139-5B02-443D-998B-E9BA69FDDE47}" type="presParOf" srcId="{1D1C394F-F140-4A72-875C-7254BD6D9A8B}" destId="{F113E4AB-D16D-42A6-B166-F521DB5BDE1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3E1A1E4-757C-4FA1-8223-6B716B82A6C2}" type="doc">
      <dgm:prSet loTypeId="urn:microsoft.com/office/officeart/2005/8/layout/cycle5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32A6D4D-E380-47CC-8797-12828367ACFD}">
      <dgm:prSet phldrT="[Текст]" custT="1"/>
      <dgm:spPr/>
      <dgm:t>
        <a:bodyPr/>
        <a:lstStyle/>
        <a:p>
          <a:r>
            <a:rPr lang="ru-RU" sz="1800" dirty="0"/>
            <a:t>Составление ИОМ</a:t>
          </a:r>
        </a:p>
      </dgm:t>
    </dgm:pt>
    <dgm:pt modelId="{22FB94B1-1282-4106-817D-A30465A53368}" type="parTrans" cxnId="{00781A0C-EB2D-4866-9550-2DDDB57B90B4}">
      <dgm:prSet/>
      <dgm:spPr/>
      <dgm:t>
        <a:bodyPr/>
        <a:lstStyle/>
        <a:p>
          <a:endParaRPr lang="ru-RU"/>
        </a:p>
      </dgm:t>
    </dgm:pt>
    <dgm:pt modelId="{1E49E8E5-B981-454E-B5BC-3124DCAB5354}" type="sibTrans" cxnId="{00781A0C-EB2D-4866-9550-2DDDB57B90B4}">
      <dgm:prSet/>
      <dgm:spPr>
        <a:ln w="57150"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80543539-2690-4827-8116-7C2B740367D0}">
      <dgm:prSet phldrT="[Текст]" custT="1"/>
      <dgm:spPr/>
      <dgm:t>
        <a:bodyPr/>
        <a:lstStyle/>
        <a:p>
          <a:r>
            <a:rPr lang="ru-RU" sz="1800" dirty="0"/>
            <a:t>Реализация ИОМ</a:t>
          </a:r>
        </a:p>
      </dgm:t>
    </dgm:pt>
    <dgm:pt modelId="{1C1C221C-F069-4829-9F40-97540F1F758A}" type="parTrans" cxnId="{A5928765-DD35-4B6B-ACFA-BA8192B51B8B}">
      <dgm:prSet/>
      <dgm:spPr/>
      <dgm:t>
        <a:bodyPr/>
        <a:lstStyle/>
        <a:p>
          <a:endParaRPr lang="ru-RU"/>
        </a:p>
      </dgm:t>
    </dgm:pt>
    <dgm:pt modelId="{F1117225-F7D0-4B44-912B-7090DF843DDC}" type="sibTrans" cxnId="{A5928765-DD35-4B6B-ACFA-BA8192B51B8B}">
      <dgm:prSet/>
      <dgm:spPr>
        <a:ln w="57150">
          <a:solidFill>
            <a:srgbClr val="D87A51"/>
          </a:solidFill>
        </a:ln>
      </dgm:spPr>
      <dgm:t>
        <a:bodyPr/>
        <a:lstStyle/>
        <a:p>
          <a:endParaRPr lang="ru-RU"/>
        </a:p>
      </dgm:t>
    </dgm:pt>
    <dgm:pt modelId="{B9CFE951-8B9E-4D27-997F-4DD5E89A3975}">
      <dgm:prSet phldrT="[Текст]" custT="1"/>
      <dgm:spPr/>
      <dgm:t>
        <a:bodyPr/>
        <a:lstStyle/>
        <a:p>
          <a:r>
            <a:rPr lang="ru-RU" sz="1800" dirty="0"/>
            <a:t>Проектирование изменений деятельности</a:t>
          </a:r>
        </a:p>
      </dgm:t>
    </dgm:pt>
    <dgm:pt modelId="{E1C44913-8A69-49FE-82BC-3C5718D6D3F2}" type="parTrans" cxnId="{1B7B7C50-6358-4C07-9581-2E5F9AFAFBF7}">
      <dgm:prSet/>
      <dgm:spPr/>
      <dgm:t>
        <a:bodyPr/>
        <a:lstStyle/>
        <a:p>
          <a:endParaRPr lang="ru-RU"/>
        </a:p>
      </dgm:t>
    </dgm:pt>
    <dgm:pt modelId="{46E88C66-AECA-4D2B-8678-FE80BA0C1841}" type="sibTrans" cxnId="{1B7B7C50-6358-4C07-9581-2E5F9AFAFBF7}">
      <dgm:prSet/>
      <dgm:spPr>
        <a:ln w="57150">
          <a:solidFill>
            <a:srgbClr val="C48170"/>
          </a:solidFill>
        </a:ln>
      </dgm:spPr>
      <dgm:t>
        <a:bodyPr/>
        <a:lstStyle/>
        <a:p>
          <a:endParaRPr lang="ru-RU"/>
        </a:p>
      </dgm:t>
    </dgm:pt>
    <dgm:pt modelId="{C4A00CEF-2DC7-49C4-A392-FAE642CCB4A9}">
      <dgm:prSet phldrT="[Текст]" custT="1"/>
      <dgm:spPr/>
      <dgm:t>
        <a:bodyPr/>
        <a:lstStyle/>
        <a:p>
          <a:r>
            <a:rPr lang="ru-RU" sz="1800" dirty="0"/>
            <a:t>Деятельность / изменение деятельности</a:t>
          </a:r>
        </a:p>
      </dgm:t>
    </dgm:pt>
    <dgm:pt modelId="{81FC2E70-7B20-4490-AE54-106F3A8E39C9}" type="parTrans" cxnId="{D8EE9170-01A0-461A-9003-E1C56ECD983B}">
      <dgm:prSet/>
      <dgm:spPr/>
      <dgm:t>
        <a:bodyPr/>
        <a:lstStyle/>
        <a:p>
          <a:endParaRPr lang="ru-RU"/>
        </a:p>
      </dgm:t>
    </dgm:pt>
    <dgm:pt modelId="{929A10E9-896D-40E4-9A4D-65117EF9A875}" type="sibTrans" cxnId="{D8EE9170-01A0-461A-9003-E1C56ECD983B}">
      <dgm:prSet/>
      <dgm:spPr>
        <a:ln w="57150">
          <a:solidFill>
            <a:srgbClr val="B4908B"/>
          </a:solidFill>
        </a:ln>
      </dgm:spPr>
      <dgm:t>
        <a:bodyPr/>
        <a:lstStyle/>
        <a:p>
          <a:endParaRPr lang="ru-RU"/>
        </a:p>
      </dgm:t>
    </dgm:pt>
    <dgm:pt modelId="{4CDA0FD1-EC64-4988-A752-BA09CB7E33EC}">
      <dgm:prSet phldrT="[Текст]" custT="1"/>
      <dgm:spPr/>
      <dgm:t>
        <a:bodyPr/>
        <a:lstStyle/>
        <a:p>
          <a:pPr algn="ctr"/>
          <a:r>
            <a:rPr lang="ru-RU" sz="2400" dirty="0"/>
            <a:t>Диагностика</a:t>
          </a:r>
        </a:p>
        <a:p>
          <a:pPr algn="l"/>
          <a:r>
            <a:rPr lang="ru-RU" sz="1600" dirty="0">
              <a:solidFill>
                <a:schemeClr val="accent2">
                  <a:lumMod val="75000"/>
                </a:schemeClr>
              </a:solidFill>
            </a:rPr>
            <a:t>-  через сервисы ЦНППМ</a:t>
          </a:r>
        </a:p>
        <a:p>
          <a:pPr algn="l"/>
          <a:r>
            <a:rPr lang="ru-RU" sz="1600" dirty="0">
              <a:solidFill>
                <a:srgbClr val="C00000"/>
              </a:solidFill>
            </a:rPr>
            <a:t>-  через проблематизацию</a:t>
          </a:r>
        </a:p>
      </dgm:t>
    </dgm:pt>
    <dgm:pt modelId="{817AF403-CA49-4641-B5F6-2DC24DAFB251}" type="parTrans" cxnId="{43318ECA-769A-455B-8C79-56C7B16EA104}">
      <dgm:prSet/>
      <dgm:spPr/>
      <dgm:t>
        <a:bodyPr/>
        <a:lstStyle/>
        <a:p>
          <a:endParaRPr lang="ru-RU"/>
        </a:p>
      </dgm:t>
    </dgm:pt>
    <dgm:pt modelId="{1B02067B-96AA-4D7B-B766-EDBC8AB88B6A}" type="sibTrans" cxnId="{43318ECA-769A-455B-8C79-56C7B16EA104}">
      <dgm:prSet/>
      <dgm:spPr>
        <a:solidFill>
          <a:schemeClr val="accent3">
            <a:lumMod val="75000"/>
          </a:schemeClr>
        </a:solidFill>
        <a:ln w="57150">
          <a:solidFill>
            <a:srgbClr val="A5A5A5"/>
          </a:solidFill>
        </a:ln>
      </dgm:spPr>
      <dgm:t>
        <a:bodyPr/>
        <a:lstStyle/>
        <a:p>
          <a:endParaRPr lang="ru-RU"/>
        </a:p>
      </dgm:t>
    </dgm:pt>
    <dgm:pt modelId="{3A832BFA-BDDA-41FE-89AE-FAD2EC601259}" type="pres">
      <dgm:prSet presAssocID="{A3E1A1E4-757C-4FA1-8223-6B716B82A6C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F11556-405E-4EAF-B44E-8E9B82462F95}" type="pres">
      <dgm:prSet presAssocID="{732A6D4D-E380-47CC-8797-12828367ACFD}" presName="node" presStyleLbl="node1" presStyleIdx="0" presStyleCnt="5" custRadScaleRad="74919" custRadScaleInc="275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409752-D825-4F0E-A73C-48C587B7211B}" type="pres">
      <dgm:prSet presAssocID="{732A6D4D-E380-47CC-8797-12828367ACFD}" presName="spNode" presStyleCnt="0"/>
      <dgm:spPr/>
    </dgm:pt>
    <dgm:pt modelId="{60EAD003-07F9-4099-B8C4-77DC3CB04749}" type="pres">
      <dgm:prSet presAssocID="{1E49E8E5-B981-454E-B5BC-3124DCAB5354}" presName="sibTrans" presStyleLbl="sibTrans1D1" presStyleIdx="0" presStyleCnt="5"/>
      <dgm:spPr/>
      <dgm:t>
        <a:bodyPr/>
        <a:lstStyle/>
        <a:p>
          <a:endParaRPr lang="ru-RU"/>
        </a:p>
      </dgm:t>
    </dgm:pt>
    <dgm:pt modelId="{47DD2180-ED81-425E-8A2E-DEC61D95A84E}" type="pres">
      <dgm:prSet presAssocID="{80543539-2690-4827-8116-7C2B740367D0}" presName="node" presStyleLbl="node1" presStyleIdx="1" presStyleCnt="5" custRadScaleRad="130011" custRadScaleInc="226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5D375A-2157-4F5B-806D-265CFD2C5400}" type="pres">
      <dgm:prSet presAssocID="{80543539-2690-4827-8116-7C2B740367D0}" presName="spNode" presStyleCnt="0"/>
      <dgm:spPr/>
    </dgm:pt>
    <dgm:pt modelId="{03D98D29-08E2-4B0E-BF7C-AB1042491705}" type="pres">
      <dgm:prSet presAssocID="{F1117225-F7D0-4B44-912B-7090DF843DDC}" presName="sibTrans" presStyleLbl="sibTrans1D1" presStyleIdx="1" presStyleCnt="5"/>
      <dgm:spPr/>
      <dgm:t>
        <a:bodyPr/>
        <a:lstStyle/>
        <a:p>
          <a:endParaRPr lang="ru-RU"/>
        </a:p>
      </dgm:t>
    </dgm:pt>
    <dgm:pt modelId="{41F9ACC9-8FA4-41B1-B07B-D74A890D6D9B}" type="pres">
      <dgm:prSet presAssocID="{B9CFE951-8B9E-4D27-997F-4DD5E89A3975}" presName="node" presStyleLbl="node1" presStyleIdx="2" presStyleCnt="5" custScaleX="111456" custRadScaleRad="81351" custRadScaleInc="-15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F70697-62E0-44A4-89C8-0C72C6DB958F}" type="pres">
      <dgm:prSet presAssocID="{B9CFE951-8B9E-4D27-997F-4DD5E89A3975}" presName="spNode" presStyleCnt="0"/>
      <dgm:spPr/>
    </dgm:pt>
    <dgm:pt modelId="{6F64BFB7-0728-411A-88E1-46E9E32911BD}" type="pres">
      <dgm:prSet presAssocID="{46E88C66-AECA-4D2B-8678-FE80BA0C1841}" presName="sibTrans" presStyleLbl="sibTrans1D1" presStyleIdx="2" presStyleCnt="5"/>
      <dgm:spPr/>
      <dgm:t>
        <a:bodyPr/>
        <a:lstStyle/>
        <a:p>
          <a:endParaRPr lang="ru-RU"/>
        </a:p>
      </dgm:t>
    </dgm:pt>
    <dgm:pt modelId="{803D83D6-6D3D-41BD-A179-6A3EAFB0D9D1}" type="pres">
      <dgm:prSet presAssocID="{C4A00CEF-2DC7-49C4-A392-FAE642CCB4A9}" presName="node" presStyleLbl="node1" presStyleIdx="3" presStyleCnt="5" custRadScaleRad="91555" custRadScaleInc="344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AEDCBD-04E3-4477-8F78-2AA418CFDABB}" type="pres">
      <dgm:prSet presAssocID="{C4A00CEF-2DC7-49C4-A392-FAE642CCB4A9}" presName="spNode" presStyleCnt="0"/>
      <dgm:spPr/>
    </dgm:pt>
    <dgm:pt modelId="{54C2F5CE-D3E1-4626-A0D0-74208F315FE5}" type="pres">
      <dgm:prSet presAssocID="{929A10E9-896D-40E4-9A4D-65117EF9A875}" presName="sibTrans" presStyleLbl="sibTrans1D1" presStyleIdx="3" presStyleCnt="5"/>
      <dgm:spPr/>
      <dgm:t>
        <a:bodyPr/>
        <a:lstStyle/>
        <a:p>
          <a:endParaRPr lang="ru-RU"/>
        </a:p>
      </dgm:t>
    </dgm:pt>
    <dgm:pt modelId="{2A63431E-DC94-4750-B091-A8B3401CE536}" type="pres">
      <dgm:prSet presAssocID="{4CDA0FD1-EC64-4988-A752-BA09CB7E33EC}" presName="node" presStyleLbl="node1" presStyleIdx="4" presStyleCnt="5" custScaleX="151969" custScaleY="126793" custRadScaleRad="111827" custRadScaleInc="-178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959B08-9B11-47FF-A6F5-EF590C3E7438}" type="pres">
      <dgm:prSet presAssocID="{4CDA0FD1-EC64-4988-A752-BA09CB7E33EC}" presName="spNode" presStyleCnt="0"/>
      <dgm:spPr/>
    </dgm:pt>
    <dgm:pt modelId="{F9E42AE8-B980-4DA1-ACC1-3F025FCCE5DC}" type="pres">
      <dgm:prSet presAssocID="{1B02067B-96AA-4D7B-B766-EDBC8AB88B6A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ACC7DD23-40D9-4E50-9AE4-D527764412D2}" type="presOf" srcId="{F1117225-F7D0-4B44-912B-7090DF843DDC}" destId="{03D98D29-08E2-4B0E-BF7C-AB1042491705}" srcOrd="0" destOrd="0" presId="urn:microsoft.com/office/officeart/2005/8/layout/cycle5"/>
    <dgm:cxn modelId="{DB3B4A4B-7121-4F18-BE5E-626D803C2ECA}" type="presOf" srcId="{1E49E8E5-B981-454E-B5BC-3124DCAB5354}" destId="{60EAD003-07F9-4099-B8C4-77DC3CB04749}" srcOrd="0" destOrd="0" presId="urn:microsoft.com/office/officeart/2005/8/layout/cycle5"/>
    <dgm:cxn modelId="{43318ECA-769A-455B-8C79-56C7B16EA104}" srcId="{A3E1A1E4-757C-4FA1-8223-6B716B82A6C2}" destId="{4CDA0FD1-EC64-4988-A752-BA09CB7E33EC}" srcOrd="4" destOrd="0" parTransId="{817AF403-CA49-4641-B5F6-2DC24DAFB251}" sibTransId="{1B02067B-96AA-4D7B-B766-EDBC8AB88B6A}"/>
    <dgm:cxn modelId="{00781A0C-EB2D-4866-9550-2DDDB57B90B4}" srcId="{A3E1A1E4-757C-4FA1-8223-6B716B82A6C2}" destId="{732A6D4D-E380-47CC-8797-12828367ACFD}" srcOrd="0" destOrd="0" parTransId="{22FB94B1-1282-4106-817D-A30465A53368}" sibTransId="{1E49E8E5-B981-454E-B5BC-3124DCAB5354}"/>
    <dgm:cxn modelId="{D876F24A-6783-4811-A0A1-B5108927AC0F}" type="presOf" srcId="{B9CFE951-8B9E-4D27-997F-4DD5E89A3975}" destId="{41F9ACC9-8FA4-41B1-B07B-D74A890D6D9B}" srcOrd="0" destOrd="0" presId="urn:microsoft.com/office/officeart/2005/8/layout/cycle5"/>
    <dgm:cxn modelId="{B87232B6-28D2-4A9D-9E60-4DD79B79ED95}" type="presOf" srcId="{732A6D4D-E380-47CC-8797-12828367ACFD}" destId="{D4F11556-405E-4EAF-B44E-8E9B82462F95}" srcOrd="0" destOrd="0" presId="urn:microsoft.com/office/officeart/2005/8/layout/cycle5"/>
    <dgm:cxn modelId="{1B7B7C50-6358-4C07-9581-2E5F9AFAFBF7}" srcId="{A3E1A1E4-757C-4FA1-8223-6B716B82A6C2}" destId="{B9CFE951-8B9E-4D27-997F-4DD5E89A3975}" srcOrd="2" destOrd="0" parTransId="{E1C44913-8A69-49FE-82BC-3C5718D6D3F2}" sibTransId="{46E88C66-AECA-4D2B-8678-FE80BA0C1841}"/>
    <dgm:cxn modelId="{343D6387-F2A0-4E02-9962-151F901C2449}" type="presOf" srcId="{1B02067B-96AA-4D7B-B766-EDBC8AB88B6A}" destId="{F9E42AE8-B980-4DA1-ACC1-3F025FCCE5DC}" srcOrd="0" destOrd="0" presId="urn:microsoft.com/office/officeart/2005/8/layout/cycle5"/>
    <dgm:cxn modelId="{C9C72531-C0DF-4F3F-9C15-06005F9D4E99}" type="presOf" srcId="{4CDA0FD1-EC64-4988-A752-BA09CB7E33EC}" destId="{2A63431E-DC94-4750-B091-A8B3401CE536}" srcOrd="0" destOrd="0" presId="urn:microsoft.com/office/officeart/2005/8/layout/cycle5"/>
    <dgm:cxn modelId="{F8330CC2-DB3B-4077-8743-E525EEBC418E}" type="presOf" srcId="{46E88C66-AECA-4D2B-8678-FE80BA0C1841}" destId="{6F64BFB7-0728-411A-88E1-46E9E32911BD}" srcOrd="0" destOrd="0" presId="urn:microsoft.com/office/officeart/2005/8/layout/cycle5"/>
    <dgm:cxn modelId="{9DCE1879-DB4A-4402-BCB8-65D47437BC00}" type="presOf" srcId="{C4A00CEF-2DC7-49C4-A392-FAE642CCB4A9}" destId="{803D83D6-6D3D-41BD-A179-6A3EAFB0D9D1}" srcOrd="0" destOrd="0" presId="urn:microsoft.com/office/officeart/2005/8/layout/cycle5"/>
    <dgm:cxn modelId="{1F86FC79-416D-42B5-9103-CB7CA496220F}" type="presOf" srcId="{929A10E9-896D-40E4-9A4D-65117EF9A875}" destId="{54C2F5CE-D3E1-4626-A0D0-74208F315FE5}" srcOrd="0" destOrd="0" presId="urn:microsoft.com/office/officeart/2005/8/layout/cycle5"/>
    <dgm:cxn modelId="{D8EE9170-01A0-461A-9003-E1C56ECD983B}" srcId="{A3E1A1E4-757C-4FA1-8223-6B716B82A6C2}" destId="{C4A00CEF-2DC7-49C4-A392-FAE642CCB4A9}" srcOrd="3" destOrd="0" parTransId="{81FC2E70-7B20-4490-AE54-106F3A8E39C9}" sibTransId="{929A10E9-896D-40E4-9A4D-65117EF9A875}"/>
    <dgm:cxn modelId="{9B1176C5-ED51-4153-9B00-40BBAA72D331}" type="presOf" srcId="{80543539-2690-4827-8116-7C2B740367D0}" destId="{47DD2180-ED81-425E-8A2E-DEC61D95A84E}" srcOrd="0" destOrd="0" presId="urn:microsoft.com/office/officeart/2005/8/layout/cycle5"/>
    <dgm:cxn modelId="{BCFF5401-3107-4CDE-BD09-4E6A45FE011C}" type="presOf" srcId="{A3E1A1E4-757C-4FA1-8223-6B716B82A6C2}" destId="{3A832BFA-BDDA-41FE-89AE-FAD2EC601259}" srcOrd="0" destOrd="0" presId="urn:microsoft.com/office/officeart/2005/8/layout/cycle5"/>
    <dgm:cxn modelId="{A5928765-DD35-4B6B-ACFA-BA8192B51B8B}" srcId="{A3E1A1E4-757C-4FA1-8223-6B716B82A6C2}" destId="{80543539-2690-4827-8116-7C2B740367D0}" srcOrd="1" destOrd="0" parTransId="{1C1C221C-F069-4829-9F40-97540F1F758A}" sibTransId="{F1117225-F7D0-4B44-912B-7090DF843DDC}"/>
    <dgm:cxn modelId="{A4AF94CC-9ADF-4540-923A-7049F7637C7A}" type="presParOf" srcId="{3A832BFA-BDDA-41FE-89AE-FAD2EC601259}" destId="{D4F11556-405E-4EAF-B44E-8E9B82462F95}" srcOrd="0" destOrd="0" presId="urn:microsoft.com/office/officeart/2005/8/layout/cycle5"/>
    <dgm:cxn modelId="{F3740D60-8E9F-4F71-B134-F277FBBE64DC}" type="presParOf" srcId="{3A832BFA-BDDA-41FE-89AE-FAD2EC601259}" destId="{E1409752-D825-4F0E-A73C-48C587B7211B}" srcOrd="1" destOrd="0" presId="urn:microsoft.com/office/officeart/2005/8/layout/cycle5"/>
    <dgm:cxn modelId="{1554C463-EBEC-49B4-B61A-020F03F8EB57}" type="presParOf" srcId="{3A832BFA-BDDA-41FE-89AE-FAD2EC601259}" destId="{60EAD003-07F9-4099-B8C4-77DC3CB04749}" srcOrd="2" destOrd="0" presId="urn:microsoft.com/office/officeart/2005/8/layout/cycle5"/>
    <dgm:cxn modelId="{1C61881A-D0E2-415D-BB51-90A8E2AA1D5D}" type="presParOf" srcId="{3A832BFA-BDDA-41FE-89AE-FAD2EC601259}" destId="{47DD2180-ED81-425E-8A2E-DEC61D95A84E}" srcOrd="3" destOrd="0" presId="urn:microsoft.com/office/officeart/2005/8/layout/cycle5"/>
    <dgm:cxn modelId="{6BEBB45F-217E-49F3-B5CF-3CF06B05E219}" type="presParOf" srcId="{3A832BFA-BDDA-41FE-89AE-FAD2EC601259}" destId="{3A5D375A-2157-4F5B-806D-265CFD2C5400}" srcOrd="4" destOrd="0" presId="urn:microsoft.com/office/officeart/2005/8/layout/cycle5"/>
    <dgm:cxn modelId="{6EC1F682-7287-4DB6-99FF-A2B318089999}" type="presParOf" srcId="{3A832BFA-BDDA-41FE-89AE-FAD2EC601259}" destId="{03D98D29-08E2-4B0E-BF7C-AB1042491705}" srcOrd="5" destOrd="0" presId="urn:microsoft.com/office/officeart/2005/8/layout/cycle5"/>
    <dgm:cxn modelId="{DA9E6D42-3C6E-4922-9152-A965F0A741ED}" type="presParOf" srcId="{3A832BFA-BDDA-41FE-89AE-FAD2EC601259}" destId="{41F9ACC9-8FA4-41B1-B07B-D74A890D6D9B}" srcOrd="6" destOrd="0" presId="urn:microsoft.com/office/officeart/2005/8/layout/cycle5"/>
    <dgm:cxn modelId="{9794DB92-2175-45D4-B139-AE010F6301B7}" type="presParOf" srcId="{3A832BFA-BDDA-41FE-89AE-FAD2EC601259}" destId="{43F70697-62E0-44A4-89C8-0C72C6DB958F}" srcOrd="7" destOrd="0" presId="urn:microsoft.com/office/officeart/2005/8/layout/cycle5"/>
    <dgm:cxn modelId="{E6DD6EDC-EBEB-433C-B1D3-9BC64B7AFBC6}" type="presParOf" srcId="{3A832BFA-BDDA-41FE-89AE-FAD2EC601259}" destId="{6F64BFB7-0728-411A-88E1-46E9E32911BD}" srcOrd="8" destOrd="0" presId="urn:microsoft.com/office/officeart/2005/8/layout/cycle5"/>
    <dgm:cxn modelId="{84BC4C97-7BF6-428D-90BF-1E8F7294B802}" type="presParOf" srcId="{3A832BFA-BDDA-41FE-89AE-FAD2EC601259}" destId="{803D83D6-6D3D-41BD-A179-6A3EAFB0D9D1}" srcOrd="9" destOrd="0" presId="urn:microsoft.com/office/officeart/2005/8/layout/cycle5"/>
    <dgm:cxn modelId="{0E68A054-7AC8-4289-85FF-B7749F728E7C}" type="presParOf" srcId="{3A832BFA-BDDA-41FE-89AE-FAD2EC601259}" destId="{CFAEDCBD-04E3-4477-8F78-2AA418CFDABB}" srcOrd="10" destOrd="0" presId="urn:microsoft.com/office/officeart/2005/8/layout/cycle5"/>
    <dgm:cxn modelId="{D7FA7E2B-27A5-4F7D-B4C4-F038FF85D8C2}" type="presParOf" srcId="{3A832BFA-BDDA-41FE-89AE-FAD2EC601259}" destId="{54C2F5CE-D3E1-4626-A0D0-74208F315FE5}" srcOrd="11" destOrd="0" presId="urn:microsoft.com/office/officeart/2005/8/layout/cycle5"/>
    <dgm:cxn modelId="{7AD405D4-3292-4B74-8984-016FE28BF739}" type="presParOf" srcId="{3A832BFA-BDDA-41FE-89AE-FAD2EC601259}" destId="{2A63431E-DC94-4750-B091-A8B3401CE536}" srcOrd="12" destOrd="0" presId="urn:microsoft.com/office/officeart/2005/8/layout/cycle5"/>
    <dgm:cxn modelId="{B4FDAB8F-8E57-4363-BBFA-4181EC0CFD47}" type="presParOf" srcId="{3A832BFA-BDDA-41FE-89AE-FAD2EC601259}" destId="{4E959B08-9B11-47FF-A6F5-EF590C3E7438}" srcOrd="13" destOrd="0" presId="urn:microsoft.com/office/officeart/2005/8/layout/cycle5"/>
    <dgm:cxn modelId="{4D6583C1-7578-4889-8528-A0CF6E07E43A}" type="presParOf" srcId="{3A832BFA-BDDA-41FE-89AE-FAD2EC601259}" destId="{F9E42AE8-B980-4DA1-ACC1-3F025FCCE5DC}" srcOrd="14" destOrd="0" presId="urn:microsoft.com/office/officeart/2005/8/layout/cycle5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890019-1276-4F62-B81D-A01D6B986940}">
      <dsp:nvSpPr>
        <dsp:cNvPr id="0" name=""/>
        <dsp:cNvSpPr/>
      </dsp:nvSpPr>
      <dsp:spPr>
        <a:xfrm>
          <a:off x="0" y="2671"/>
          <a:ext cx="1192864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946FF4-DA0E-4463-9BEB-7B7F1A3EDDDD}">
      <dsp:nvSpPr>
        <dsp:cNvPr id="0" name=""/>
        <dsp:cNvSpPr/>
      </dsp:nvSpPr>
      <dsp:spPr>
        <a:xfrm>
          <a:off x="0" y="2671"/>
          <a:ext cx="1479677" cy="5464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400"/>
            <a:buFont typeface="+mj-lt"/>
            <a:buNone/>
          </a:pPr>
          <a:r>
            <a:rPr lang="ru-RU" sz="2000" u="none" kern="1200" dirty="0">
              <a:solidFill>
                <a:srgbClr val="002060"/>
              </a:solidFill>
            </a:rPr>
            <a:t>Кадровые условия предполагают наличие в региональном методическом активе квалифицированных специалистов:</a:t>
          </a:r>
          <a:endParaRPr lang="ru-RU" sz="2000" kern="1200" dirty="0">
            <a:solidFill>
              <a:srgbClr val="002060"/>
            </a:solidFill>
          </a:endParaRPr>
        </a:p>
      </dsp:txBody>
      <dsp:txXfrm>
        <a:off x="0" y="2671"/>
        <a:ext cx="1479677" cy="5464870"/>
      </dsp:txXfrm>
    </dsp:sp>
    <dsp:sp modelId="{5005579E-944D-4090-A72C-9BFF7A6B2427}">
      <dsp:nvSpPr>
        <dsp:cNvPr id="0" name=""/>
        <dsp:cNvSpPr/>
      </dsp:nvSpPr>
      <dsp:spPr>
        <a:xfrm>
          <a:off x="1658606" y="27320"/>
          <a:ext cx="9363987" cy="492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kern="1200" dirty="0">
              <a:solidFill>
                <a:srgbClr val="002060"/>
              </a:solidFill>
            </a:rPr>
            <a:t>методистов из числа штатных сотрудников ЦНППМ или на условиях совместительства;</a:t>
          </a:r>
        </a:p>
      </dsp:txBody>
      <dsp:txXfrm>
        <a:off x="1658606" y="27320"/>
        <a:ext cx="9363987" cy="492985"/>
      </dsp:txXfrm>
    </dsp:sp>
    <dsp:sp modelId="{D79E5C83-ADC0-4BB3-B4EA-4892DF3EA137}">
      <dsp:nvSpPr>
        <dsp:cNvPr id="0" name=""/>
        <dsp:cNvSpPr/>
      </dsp:nvSpPr>
      <dsp:spPr>
        <a:xfrm>
          <a:off x="1479677" y="520306"/>
          <a:ext cx="95429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DB15B5-A5FB-417E-BFD1-5B48CDE44FC3}">
      <dsp:nvSpPr>
        <dsp:cNvPr id="0" name=""/>
        <dsp:cNvSpPr/>
      </dsp:nvSpPr>
      <dsp:spPr>
        <a:xfrm>
          <a:off x="1658606" y="544955"/>
          <a:ext cx="9363987" cy="8279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kern="1200" dirty="0">
              <a:solidFill>
                <a:srgbClr val="002060"/>
              </a:solidFill>
            </a:rPr>
            <a:t>преподавателей кафедр автономного учреждения дополнительного профессионального образования Ханты-Мансийского автономного округа - Югры «Институт развития образования»;</a:t>
          </a:r>
        </a:p>
      </dsp:txBody>
      <dsp:txXfrm>
        <a:off x="1658606" y="544955"/>
        <a:ext cx="9363987" cy="827984"/>
      </dsp:txXfrm>
    </dsp:sp>
    <dsp:sp modelId="{FA06D708-F7CA-49B6-A956-49C1FB63699F}">
      <dsp:nvSpPr>
        <dsp:cNvPr id="0" name=""/>
        <dsp:cNvSpPr/>
      </dsp:nvSpPr>
      <dsp:spPr>
        <a:xfrm>
          <a:off x="1479677" y="1372939"/>
          <a:ext cx="95429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2C8146-F851-456C-BCA7-309F03F41CEF}">
      <dsp:nvSpPr>
        <dsp:cNvPr id="0" name=""/>
        <dsp:cNvSpPr/>
      </dsp:nvSpPr>
      <dsp:spPr>
        <a:xfrm>
          <a:off x="1658606" y="1397589"/>
          <a:ext cx="9363987" cy="3731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kern="1200" dirty="0">
              <a:solidFill>
                <a:srgbClr val="002060"/>
              </a:solidFill>
            </a:rPr>
            <a:t>преподавателей вузов Ханты-Мансийского автономного округа - Югры;</a:t>
          </a:r>
        </a:p>
      </dsp:txBody>
      <dsp:txXfrm>
        <a:off x="1658606" y="1397589"/>
        <a:ext cx="9363987" cy="373136"/>
      </dsp:txXfrm>
    </dsp:sp>
    <dsp:sp modelId="{E48B8785-17EE-4066-81B8-62EA56641DA2}">
      <dsp:nvSpPr>
        <dsp:cNvPr id="0" name=""/>
        <dsp:cNvSpPr/>
      </dsp:nvSpPr>
      <dsp:spPr>
        <a:xfrm>
          <a:off x="1479677" y="1770725"/>
          <a:ext cx="95429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1A2766-7441-4CED-8DE7-DF1DD89FFB42}">
      <dsp:nvSpPr>
        <dsp:cNvPr id="0" name=""/>
        <dsp:cNvSpPr/>
      </dsp:nvSpPr>
      <dsp:spPr>
        <a:xfrm>
          <a:off x="1658606" y="1795374"/>
          <a:ext cx="9363987" cy="10771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kern="1200" dirty="0">
              <a:solidFill>
                <a:srgbClr val="002060"/>
              </a:solidFill>
            </a:rPr>
            <a:t>педагогов высшей квалификационной категории, имеющих высшее педагогическое образование и стаж работы по специальности не менее 5 лет, пользующихся авторитетом и уважением среди коллег, которые должны составить основу регионального методического актива;</a:t>
          </a:r>
        </a:p>
      </dsp:txBody>
      <dsp:txXfrm>
        <a:off x="1658606" y="1795374"/>
        <a:ext cx="9363987" cy="1077159"/>
      </dsp:txXfrm>
    </dsp:sp>
    <dsp:sp modelId="{089B39A6-2820-4E28-A89C-5695BDF09944}">
      <dsp:nvSpPr>
        <dsp:cNvPr id="0" name=""/>
        <dsp:cNvSpPr/>
      </dsp:nvSpPr>
      <dsp:spPr>
        <a:xfrm>
          <a:off x="1479677" y="2872533"/>
          <a:ext cx="95429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894BAD-A494-4ED0-A753-83A8E21BA182}">
      <dsp:nvSpPr>
        <dsp:cNvPr id="0" name=""/>
        <dsp:cNvSpPr/>
      </dsp:nvSpPr>
      <dsp:spPr>
        <a:xfrm>
          <a:off x="1658606" y="2897182"/>
          <a:ext cx="9363987" cy="4701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kern="1200" dirty="0">
              <a:solidFill>
                <a:srgbClr val="002060"/>
              </a:solidFill>
            </a:rPr>
            <a:t>руководителей муниципальных методических служб, методических объединений, советов;</a:t>
          </a:r>
        </a:p>
      </dsp:txBody>
      <dsp:txXfrm>
        <a:off x="1658606" y="2897182"/>
        <a:ext cx="9363987" cy="470140"/>
      </dsp:txXfrm>
    </dsp:sp>
    <dsp:sp modelId="{E51CBF51-4368-4EF5-943A-E67B200DF83A}">
      <dsp:nvSpPr>
        <dsp:cNvPr id="0" name=""/>
        <dsp:cNvSpPr/>
      </dsp:nvSpPr>
      <dsp:spPr>
        <a:xfrm>
          <a:off x="1479677" y="3367323"/>
          <a:ext cx="95429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6EFF3C-04B5-4ADF-9C61-4B4A077F0D15}">
      <dsp:nvSpPr>
        <dsp:cNvPr id="0" name=""/>
        <dsp:cNvSpPr/>
      </dsp:nvSpPr>
      <dsp:spPr>
        <a:xfrm>
          <a:off x="1658606" y="3511852"/>
          <a:ext cx="9363987" cy="492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kern="1200" dirty="0">
              <a:solidFill>
                <a:srgbClr val="002060"/>
              </a:solidFill>
            </a:rPr>
            <a:t>ведущих и старших экспертов предметных комиссий ЕГЭ и ОГЭ;</a:t>
          </a:r>
        </a:p>
      </dsp:txBody>
      <dsp:txXfrm>
        <a:off x="1658606" y="3511852"/>
        <a:ext cx="9363987" cy="492985"/>
      </dsp:txXfrm>
    </dsp:sp>
    <dsp:sp modelId="{4ABB89A6-B98D-43E4-AA99-7E2ED871C6C6}">
      <dsp:nvSpPr>
        <dsp:cNvPr id="0" name=""/>
        <dsp:cNvSpPr/>
      </dsp:nvSpPr>
      <dsp:spPr>
        <a:xfrm>
          <a:off x="1479677" y="3884958"/>
          <a:ext cx="95429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5D3A75-2284-49F9-8C8D-175A0DD99978}">
      <dsp:nvSpPr>
        <dsp:cNvPr id="0" name=""/>
        <dsp:cNvSpPr/>
      </dsp:nvSpPr>
      <dsp:spPr>
        <a:xfrm>
          <a:off x="1658606" y="4005715"/>
          <a:ext cx="9363987" cy="492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kern="1200" dirty="0">
              <a:solidFill>
                <a:srgbClr val="002060"/>
              </a:solidFill>
            </a:rPr>
            <a:t>тьюторов и наставников;</a:t>
          </a:r>
        </a:p>
      </dsp:txBody>
      <dsp:txXfrm>
        <a:off x="1658606" y="4005715"/>
        <a:ext cx="9363987" cy="492985"/>
      </dsp:txXfrm>
    </dsp:sp>
    <dsp:sp modelId="{36FFF3C1-D649-4F1B-AEA1-14DA590EEF6A}">
      <dsp:nvSpPr>
        <dsp:cNvPr id="0" name=""/>
        <dsp:cNvSpPr/>
      </dsp:nvSpPr>
      <dsp:spPr>
        <a:xfrm>
          <a:off x="1479677" y="4402593"/>
          <a:ext cx="95429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C7A4A7-B346-4636-B08F-C64EBB7C1B7C}">
      <dsp:nvSpPr>
        <dsp:cNvPr id="0" name=""/>
        <dsp:cNvSpPr/>
      </dsp:nvSpPr>
      <dsp:spPr>
        <a:xfrm>
          <a:off x="1658606" y="4561310"/>
          <a:ext cx="9363987" cy="492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kern="1200" dirty="0">
              <a:solidFill>
                <a:srgbClr val="002060"/>
              </a:solidFill>
            </a:rPr>
            <a:t>лидеров профессиональных сообществ и ассоциаций;</a:t>
          </a:r>
        </a:p>
      </dsp:txBody>
      <dsp:txXfrm>
        <a:off x="1658606" y="4561310"/>
        <a:ext cx="9363987" cy="492985"/>
      </dsp:txXfrm>
    </dsp:sp>
    <dsp:sp modelId="{789425E5-99DA-4E5B-B9F0-7BAE9A982062}">
      <dsp:nvSpPr>
        <dsp:cNvPr id="0" name=""/>
        <dsp:cNvSpPr/>
      </dsp:nvSpPr>
      <dsp:spPr>
        <a:xfrm>
          <a:off x="1479677" y="4920228"/>
          <a:ext cx="95429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7DA3B4-15A3-40D0-B8A2-C8D4E97E4534}">
      <dsp:nvSpPr>
        <dsp:cNvPr id="0" name=""/>
        <dsp:cNvSpPr/>
      </dsp:nvSpPr>
      <dsp:spPr>
        <a:xfrm>
          <a:off x="1658606" y="4977227"/>
          <a:ext cx="9363987" cy="492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1400"/>
            <a:buFont typeface="Symbol" panose="05050102010706020507" pitchFamily="18" charset="2"/>
            <a:buChar char="-"/>
          </a:pPr>
          <a:r>
            <a:rPr lang="ru-RU" sz="1800" u="none" kern="1200" dirty="0">
              <a:solidFill>
                <a:srgbClr val="002060"/>
              </a:solidFill>
            </a:rPr>
            <a:t>педагогов, имею</a:t>
          </a:r>
          <a:r>
            <a:rPr lang="ru-RU" sz="1800" b="0" i="0" u="none" kern="1200" dirty="0">
              <a:solidFill>
                <a:srgbClr val="002060"/>
              </a:solidFill>
            </a:rPr>
            <a:t>щ</a:t>
          </a:r>
          <a:r>
            <a:rPr lang="ru-RU" sz="1800" u="none" kern="1200" dirty="0">
              <a:solidFill>
                <a:srgbClr val="002060"/>
              </a:solidFill>
            </a:rPr>
            <a:t>их стабильно высокие результаты у обучающихся.</a:t>
          </a:r>
        </a:p>
      </dsp:txBody>
      <dsp:txXfrm>
        <a:off x="1658606" y="4977227"/>
        <a:ext cx="9363987" cy="492985"/>
      </dsp:txXfrm>
    </dsp:sp>
    <dsp:sp modelId="{D8680B95-D58E-412B-98E4-48CDA9482B05}">
      <dsp:nvSpPr>
        <dsp:cNvPr id="0" name=""/>
        <dsp:cNvSpPr/>
      </dsp:nvSpPr>
      <dsp:spPr>
        <a:xfrm>
          <a:off x="1479677" y="5437864"/>
          <a:ext cx="954291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6C918F-C56D-47BE-ABF0-77980D10BE19}">
      <dsp:nvSpPr>
        <dsp:cNvPr id="0" name=""/>
        <dsp:cNvSpPr/>
      </dsp:nvSpPr>
      <dsp:spPr>
        <a:xfrm>
          <a:off x="0" y="367893"/>
          <a:ext cx="81280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333248" rIns="63082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учитель русского языка и литературы МБОУ гимназии «Лаборатория Салахова»</a:t>
          </a:r>
          <a:endParaRPr lang="ru-RU" sz="1600" kern="1200" dirty="0"/>
        </a:p>
      </dsp:txBody>
      <dsp:txXfrm>
        <a:off x="0" y="367893"/>
        <a:ext cx="8128000" cy="907200"/>
      </dsp:txXfrm>
    </dsp:sp>
    <dsp:sp modelId="{E5A4BC91-0FC6-4A6D-8D7C-64FC5705C34F}">
      <dsp:nvSpPr>
        <dsp:cNvPr id="0" name=""/>
        <dsp:cNvSpPr/>
      </dsp:nvSpPr>
      <dsp:spPr>
        <a:xfrm>
          <a:off x="406400" y="131733"/>
          <a:ext cx="568960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Сурикова Алена Николаевна</a:t>
          </a:r>
          <a:endParaRPr lang="ru-RU" sz="1600" kern="1200" dirty="0"/>
        </a:p>
      </dsp:txBody>
      <dsp:txXfrm>
        <a:off x="429457" y="154790"/>
        <a:ext cx="5643486" cy="426206"/>
      </dsp:txXfrm>
    </dsp:sp>
    <dsp:sp modelId="{1EB42DF9-3889-493D-AE7E-D68159D1A795}">
      <dsp:nvSpPr>
        <dsp:cNvPr id="0" name=""/>
        <dsp:cNvSpPr/>
      </dsp:nvSpPr>
      <dsp:spPr>
        <a:xfrm>
          <a:off x="0" y="1597653"/>
          <a:ext cx="81280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333248" rIns="63082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учитель русского языка и литературы МБОУ гимназии № 2</a:t>
          </a:r>
          <a:endParaRPr lang="ru-RU" sz="1600" kern="1200" dirty="0"/>
        </a:p>
      </dsp:txBody>
      <dsp:txXfrm>
        <a:off x="0" y="1597653"/>
        <a:ext cx="8128000" cy="680400"/>
      </dsp:txXfrm>
    </dsp:sp>
    <dsp:sp modelId="{F8E7D6BA-1D1F-4ED0-BA5A-7AA693E84AF0}">
      <dsp:nvSpPr>
        <dsp:cNvPr id="0" name=""/>
        <dsp:cNvSpPr/>
      </dsp:nvSpPr>
      <dsp:spPr>
        <a:xfrm>
          <a:off x="406400" y="1361493"/>
          <a:ext cx="568960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Аржиловская</a:t>
          </a:r>
          <a:r>
            <a:rPr lang="ru-RU" sz="1600" kern="1200" dirty="0" smtClean="0"/>
            <a:t> Наталья Владимировна</a:t>
          </a:r>
          <a:endParaRPr lang="ru-RU" sz="1600" kern="1200" dirty="0"/>
        </a:p>
      </dsp:txBody>
      <dsp:txXfrm>
        <a:off x="429457" y="1384550"/>
        <a:ext cx="5643486" cy="426206"/>
      </dsp:txXfrm>
    </dsp:sp>
    <dsp:sp modelId="{6812005E-DCFE-4FB9-A50C-54B2A9938C52}">
      <dsp:nvSpPr>
        <dsp:cNvPr id="0" name=""/>
        <dsp:cNvSpPr/>
      </dsp:nvSpPr>
      <dsp:spPr>
        <a:xfrm>
          <a:off x="0" y="2600613"/>
          <a:ext cx="81280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333248" rIns="63082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учитель русского языка и литературы МБОУ СОШ № 7</a:t>
          </a:r>
          <a:endParaRPr lang="ru-RU" sz="1600" kern="1200" dirty="0"/>
        </a:p>
      </dsp:txBody>
      <dsp:txXfrm>
        <a:off x="0" y="2600613"/>
        <a:ext cx="8128000" cy="680400"/>
      </dsp:txXfrm>
    </dsp:sp>
    <dsp:sp modelId="{19AF103E-71C2-48A4-BC15-458B6B3DEC94}">
      <dsp:nvSpPr>
        <dsp:cNvPr id="0" name=""/>
        <dsp:cNvSpPr/>
      </dsp:nvSpPr>
      <dsp:spPr>
        <a:xfrm>
          <a:off x="406400" y="2364453"/>
          <a:ext cx="568960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Черепанова Ирина Владимировна</a:t>
          </a:r>
          <a:endParaRPr lang="ru-RU" sz="1600" kern="1200" dirty="0"/>
        </a:p>
      </dsp:txBody>
      <dsp:txXfrm>
        <a:off x="429457" y="2387510"/>
        <a:ext cx="5643486" cy="426206"/>
      </dsp:txXfrm>
    </dsp:sp>
    <dsp:sp modelId="{3B5C7FAD-0A8C-41F8-A415-819A3B626054}">
      <dsp:nvSpPr>
        <dsp:cNvPr id="0" name=""/>
        <dsp:cNvSpPr/>
      </dsp:nvSpPr>
      <dsp:spPr>
        <a:xfrm>
          <a:off x="0" y="3603573"/>
          <a:ext cx="81280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333248" rIns="63082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учитель химии МБОУ СШ № 9</a:t>
          </a:r>
          <a:endParaRPr lang="ru-RU" sz="1600" kern="1200" dirty="0"/>
        </a:p>
      </dsp:txBody>
      <dsp:txXfrm>
        <a:off x="0" y="3603573"/>
        <a:ext cx="8128000" cy="680400"/>
      </dsp:txXfrm>
    </dsp:sp>
    <dsp:sp modelId="{EA42F6F0-5DED-4891-96ED-1BCEF2F0D0CC}">
      <dsp:nvSpPr>
        <dsp:cNvPr id="0" name=""/>
        <dsp:cNvSpPr/>
      </dsp:nvSpPr>
      <dsp:spPr>
        <a:xfrm>
          <a:off x="406400" y="3367413"/>
          <a:ext cx="568960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Хван</a:t>
          </a:r>
          <a:r>
            <a:rPr lang="ru-RU" sz="1600" kern="1200" dirty="0" smtClean="0"/>
            <a:t> Марина Алексеевна</a:t>
          </a:r>
          <a:endParaRPr lang="ru-RU" sz="1600" kern="1200" dirty="0"/>
        </a:p>
      </dsp:txBody>
      <dsp:txXfrm>
        <a:off x="429457" y="3390470"/>
        <a:ext cx="5643486" cy="426206"/>
      </dsp:txXfrm>
    </dsp:sp>
    <dsp:sp modelId="{75F81C4C-42D6-47AB-8184-E3D04C521999}">
      <dsp:nvSpPr>
        <dsp:cNvPr id="0" name=""/>
        <dsp:cNvSpPr/>
      </dsp:nvSpPr>
      <dsp:spPr>
        <a:xfrm>
          <a:off x="0" y="4606533"/>
          <a:ext cx="81280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333248" rIns="63082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учитель химии МБОУ «СТШ»</a:t>
          </a:r>
          <a:endParaRPr lang="ru-RU" sz="1600" kern="1200" dirty="0"/>
        </a:p>
      </dsp:txBody>
      <dsp:txXfrm>
        <a:off x="0" y="4606533"/>
        <a:ext cx="8128000" cy="680400"/>
      </dsp:txXfrm>
    </dsp:sp>
    <dsp:sp modelId="{23EEC1E6-E129-4F04-8EAB-CD926B77810E}">
      <dsp:nvSpPr>
        <dsp:cNvPr id="0" name=""/>
        <dsp:cNvSpPr/>
      </dsp:nvSpPr>
      <dsp:spPr>
        <a:xfrm>
          <a:off x="406400" y="4370373"/>
          <a:ext cx="568960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Сизова</a:t>
          </a:r>
          <a:r>
            <a:rPr lang="ru-RU" sz="1600" kern="1200" dirty="0" smtClean="0"/>
            <a:t> Нина Анатольевна</a:t>
          </a:r>
          <a:endParaRPr lang="ru-RU" sz="1600" kern="1200" dirty="0"/>
        </a:p>
      </dsp:txBody>
      <dsp:txXfrm>
        <a:off x="429457" y="4393430"/>
        <a:ext cx="5643486" cy="4262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C918BC-1805-40C5-A801-BFEE55FDF3E5}">
      <dsp:nvSpPr>
        <dsp:cNvPr id="0" name=""/>
        <dsp:cNvSpPr/>
      </dsp:nvSpPr>
      <dsp:spPr>
        <a:xfrm>
          <a:off x="50" y="101814"/>
          <a:ext cx="4878999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Муниципальный уровень </a:t>
          </a:r>
        </a:p>
      </dsp:txBody>
      <dsp:txXfrm>
        <a:off x="50" y="101814"/>
        <a:ext cx="4878999" cy="633600"/>
      </dsp:txXfrm>
    </dsp:sp>
    <dsp:sp modelId="{3917EBE0-9A42-4858-97E3-BA77D7ECE977}">
      <dsp:nvSpPr>
        <dsp:cNvPr id="0" name=""/>
        <dsp:cNvSpPr/>
      </dsp:nvSpPr>
      <dsp:spPr>
        <a:xfrm>
          <a:off x="50" y="735414"/>
          <a:ext cx="4878999" cy="495197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/>
            <a:t>Организация деятельности НМС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/>
            <a:t>Организация деятельности ООУ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/>
            <a:t>Организация деятельности ГМО и МК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/>
            <a:t>Организация участия в КПК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0" i="0" u="none" kern="1200" dirty="0"/>
            <a:t>Профилактика профессионального выгорания педагогов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0" i="0" u="none" kern="1200" dirty="0"/>
            <a:t>Участие в формировании регионального экспертного, методического и </a:t>
          </a:r>
          <a:r>
            <a:rPr lang="ru-RU" sz="2200" b="0" i="0" u="none" kern="1200" dirty="0" err="1"/>
            <a:t>тьюторского</a:t>
          </a:r>
          <a:r>
            <a:rPr lang="ru-RU" sz="2200" b="0" i="0" u="none" kern="1200" dirty="0"/>
            <a:t> актива 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0" i="0" u="none" kern="1200" dirty="0"/>
            <a:t>Внедрение системы (целевой модели) наставничества педагогических работников </a:t>
          </a:r>
          <a:endParaRPr lang="ru-RU" sz="2200" kern="1200" dirty="0"/>
        </a:p>
      </dsp:txBody>
      <dsp:txXfrm>
        <a:off x="50" y="735414"/>
        <a:ext cx="4878999" cy="4951979"/>
      </dsp:txXfrm>
    </dsp:sp>
    <dsp:sp modelId="{7094A0F3-CC9D-4145-8E79-6C41E9973FFF}">
      <dsp:nvSpPr>
        <dsp:cNvPr id="0" name=""/>
        <dsp:cNvSpPr/>
      </dsp:nvSpPr>
      <dsp:spPr>
        <a:xfrm>
          <a:off x="5562109" y="101814"/>
          <a:ext cx="4878999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/>
            <a:t>Уровень ОУ</a:t>
          </a:r>
        </a:p>
      </dsp:txBody>
      <dsp:txXfrm>
        <a:off x="5562109" y="101814"/>
        <a:ext cx="4878999" cy="633600"/>
      </dsp:txXfrm>
    </dsp:sp>
    <dsp:sp modelId="{F87737FC-E0CD-4306-ACD0-8E707FE17887}">
      <dsp:nvSpPr>
        <dsp:cNvPr id="0" name=""/>
        <dsp:cNvSpPr/>
      </dsp:nvSpPr>
      <dsp:spPr>
        <a:xfrm>
          <a:off x="5562109" y="735414"/>
          <a:ext cx="4878999" cy="495197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/>
            <a:t>Реализация проектов ООУ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/>
            <a:t>Участие в КПК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0" i="0" u="none" kern="1200" dirty="0"/>
            <a:t>Профилактика профессионального выгорания педагогов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0" i="0" u="none" kern="1200" dirty="0"/>
            <a:t>Участие в формировании регионального экспертного, методического и </a:t>
          </a:r>
          <a:r>
            <a:rPr lang="ru-RU" sz="2200" b="0" i="0" u="none" kern="1200" dirty="0" err="1"/>
            <a:t>тьюторского</a:t>
          </a:r>
          <a:r>
            <a:rPr lang="ru-RU" sz="2200" b="0" i="0" u="none" kern="1200" dirty="0"/>
            <a:t> актива 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0" i="0" u="none" kern="1200" dirty="0"/>
            <a:t>Внедрение системы (целевой модели) наставничества педагогических работников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/>
            <a:t>Выявление кадровых потребностей в ОУ</a:t>
          </a:r>
        </a:p>
      </dsp:txBody>
      <dsp:txXfrm>
        <a:off x="5562109" y="735414"/>
        <a:ext cx="4878999" cy="49519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AED318-42CE-4412-9F9A-11B14D6B8CCA}">
      <dsp:nvSpPr>
        <dsp:cNvPr id="0" name=""/>
        <dsp:cNvSpPr/>
      </dsp:nvSpPr>
      <dsp:spPr>
        <a:xfrm>
          <a:off x="0" y="149223"/>
          <a:ext cx="2923774" cy="458125"/>
        </a:xfrm>
        <a:prstGeom prst="roundRect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>
              <a:solidFill>
                <a:schemeClr val="tx1"/>
              </a:solidFill>
            </a:rPr>
            <a:t>Что диагностируем</a:t>
          </a:r>
        </a:p>
      </dsp:txBody>
      <dsp:txXfrm>
        <a:off x="22364" y="171587"/>
        <a:ext cx="2879046" cy="413397"/>
      </dsp:txXfrm>
    </dsp:sp>
    <dsp:sp modelId="{F113E4AB-D16D-42A6-B166-F521DB5BDE12}">
      <dsp:nvSpPr>
        <dsp:cNvPr id="0" name=""/>
        <dsp:cNvSpPr/>
      </dsp:nvSpPr>
      <dsp:spPr>
        <a:xfrm>
          <a:off x="0" y="607349"/>
          <a:ext cx="2923774" cy="1816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830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b="1" kern="1200" dirty="0">
              <a:solidFill>
                <a:schemeClr val="accent2">
                  <a:lumMod val="75000"/>
                </a:schemeClr>
              </a:solidFill>
            </a:rPr>
            <a:t>Профессиональные компетенции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200" kern="1200" dirty="0"/>
            <a:t>Предметные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200" kern="1200" dirty="0"/>
            <a:t>Методические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200" kern="1200" dirty="0"/>
            <a:t>Психолого-педагогические</a:t>
          </a:r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200" kern="1200" dirty="0"/>
            <a:t>Коммуникативные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b="1" kern="1200" dirty="0">
              <a:solidFill>
                <a:srgbClr val="C00000"/>
              </a:solidFill>
            </a:rPr>
            <a:t>Профессиональные дефициты</a:t>
          </a:r>
          <a:endParaRPr lang="ru-RU" sz="1600" kern="1200" dirty="0">
            <a:solidFill>
              <a:srgbClr val="C00000"/>
            </a:solidFill>
          </a:endParaRPr>
        </a:p>
      </dsp:txBody>
      <dsp:txXfrm>
        <a:off x="0" y="607349"/>
        <a:ext cx="2923774" cy="18164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F11556-405E-4EAF-B44E-8E9B82462F95}">
      <dsp:nvSpPr>
        <dsp:cNvPr id="0" name=""/>
        <dsp:cNvSpPr/>
      </dsp:nvSpPr>
      <dsp:spPr>
        <a:xfrm>
          <a:off x="4582474" y="613611"/>
          <a:ext cx="1839757" cy="119584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Составление ИОМ</a:t>
          </a:r>
        </a:p>
      </dsp:txBody>
      <dsp:txXfrm>
        <a:off x="4640850" y="671987"/>
        <a:ext cx="1723005" cy="1079090"/>
      </dsp:txXfrm>
    </dsp:sp>
    <dsp:sp modelId="{60EAD003-07F9-4099-B8C4-77DC3CB04749}">
      <dsp:nvSpPr>
        <dsp:cNvPr id="0" name=""/>
        <dsp:cNvSpPr/>
      </dsp:nvSpPr>
      <dsp:spPr>
        <a:xfrm>
          <a:off x="4735172" y="1493262"/>
          <a:ext cx="4774991" cy="4774991"/>
        </a:xfrm>
        <a:custGeom>
          <a:avLst/>
          <a:gdLst/>
          <a:ahLst/>
          <a:cxnLst/>
          <a:rect l="0" t="0" r="0" b="0"/>
          <a:pathLst>
            <a:path>
              <a:moveTo>
                <a:pt x="2019874" y="28472"/>
              </a:moveTo>
              <a:arcTo wR="2387495" hR="2387495" stAng="15668549" swAng="1532310"/>
            </a:path>
          </a:pathLst>
        </a:custGeom>
        <a:noFill/>
        <a:ln w="57150" cap="flat" cmpd="sng" algn="ctr">
          <a:solidFill>
            <a:schemeClr val="accent2">
              <a:lumMod val="7500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DD2180-ED81-425E-8A2E-DEC61D95A84E}">
      <dsp:nvSpPr>
        <dsp:cNvPr id="0" name=""/>
        <dsp:cNvSpPr/>
      </dsp:nvSpPr>
      <dsp:spPr>
        <a:xfrm>
          <a:off x="7406239" y="1714908"/>
          <a:ext cx="1839757" cy="1195842"/>
        </a:xfrm>
        <a:prstGeom prst="round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Реализация ИОМ</a:t>
          </a:r>
        </a:p>
      </dsp:txBody>
      <dsp:txXfrm>
        <a:off x="7464615" y="1773284"/>
        <a:ext cx="1723005" cy="1079090"/>
      </dsp:txXfrm>
    </dsp:sp>
    <dsp:sp modelId="{03D98D29-08E2-4B0E-BF7C-AB1042491705}">
      <dsp:nvSpPr>
        <dsp:cNvPr id="0" name=""/>
        <dsp:cNvSpPr/>
      </dsp:nvSpPr>
      <dsp:spPr>
        <a:xfrm>
          <a:off x="4035064" y="-815279"/>
          <a:ext cx="4774991" cy="4774991"/>
        </a:xfrm>
        <a:custGeom>
          <a:avLst/>
          <a:gdLst/>
          <a:ahLst/>
          <a:cxnLst/>
          <a:rect l="0" t="0" r="0" b="0"/>
          <a:pathLst>
            <a:path>
              <a:moveTo>
                <a:pt x="4156088" y="3991308"/>
              </a:moveTo>
              <a:arcTo wR="2387495" hR="2387495" stAng="2532161" swAng="1512137"/>
            </a:path>
          </a:pathLst>
        </a:custGeom>
        <a:noFill/>
        <a:ln w="57150" cap="flat" cmpd="sng" algn="ctr">
          <a:solidFill>
            <a:srgbClr val="D87A5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F9ACC9-8FA4-41B1-B07B-D74A890D6D9B}">
      <dsp:nvSpPr>
        <dsp:cNvPr id="0" name=""/>
        <dsp:cNvSpPr/>
      </dsp:nvSpPr>
      <dsp:spPr>
        <a:xfrm>
          <a:off x="5513147" y="3883740"/>
          <a:ext cx="2050519" cy="1195842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Проектирование изменений деятельности</a:t>
          </a:r>
        </a:p>
      </dsp:txBody>
      <dsp:txXfrm>
        <a:off x="5571523" y="3942116"/>
        <a:ext cx="1933767" cy="1079090"/>
      </dsp:txXfrm>
    </dsp:sp>
    <dsp:sp modelId="{6F64BFB7-0728-411A-88E1-46E9E32911BD}">
      <dsp:nvSpPr>
        <dsp:cNvPr id="0" name=""/>
        <dsp:cNvSpPr/>
      </dsp:nvSpPr>
      <dsp:spPr>
        <a:xfrm>
          <a:off x="2238227" y="314530"/>
          <a:ext cx="4774991" cy="4774991"/>
        </a:xfrm>
        <a:custGeom>
          <a:avLst/>
          <a:gdLst/>
          <a:ahLst/>
          <a:cxnLst/>
          <a:rect l="0" t="0" r="0" b="0"/>
          <a:pathLst>
            <a:path>
              <a:moveTo>
                <a:pt x="3116947" y="4660826"/>
              </a:moveTo>
              <a:arcTo wR="2387495" hR="2387495" stAng="4332597" swAng="731765"/>
            </a:path>
          </a:pathLst>
        </a:custGeom>
        <a:noFill/>
        <a:ln w="57150" cap="flat" cmpd="sng" algn="ctr">
          <a:solidFill>
            <a:srgbClr val="C4817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3D83D6-6D3D-41BD-A179-6A3EAFB0D9D1}">
      <dsp:nvSpPr>
        <dsp:cNvPr id="0" name=""/>
        <dsp:cNvSpPr/>
      </dsp:nvSpPr>
      <dsp:spPr>
        <a:xfrm>
          <a:off x="2851117" y="3955935"/>
          <a:ext cx="1839757" cy="1195842"/>
        </a:xfrm>
        <a:prstGeom prst="round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Деятельность / изменение деятельности</a:t>
          </a:r>
        </a:p>
      </dsp:txBody>
      <dsp:txXfrm>
        <a:off x="2909493" y="4014311"/>
        <a:ext cx="1723005" cy="1079090"/>
      </dsp:txXfrm>
    </dsp:sp>
    <dsp:sp modelId="{54C2F5CE-D3E1-4626-A0D0-74208F315FE5}">
      <dsp:nvSpPr>
        <dsp:cNvPr id="0" name=""/>
        <dsp:cNvSpPr/>
      </dsp:nvSpPr>
      <dsp:spPr>
        <a:xfrm>
          <a:off x="2375356" y="-346118"/>
          <a:ext cx="4774991" cy="4774991"/>
        </a:xfrm>
        <a:custGeom>
          <a:avLst/>
          <a:gdLst/>
          <a:ahLst/>
          <a:cxnLst/>
          <a:rect l="0" t="0" r="0" b="0"/>
          <a:pathLst>
            <a:path>
              <a:moveTo>
                <a:pt x="791013" y="4162708"/>
              </a:moveTo>
              <a:arcTo wR="2387495" hR="2387495" stAng="7917939" swAng="964498"/>
            </a:path>
          </a:pathLst>
        </a:custGeom>
        <a:noFill/>
        <a:ln w="57150" cap="flat" cmpd="sng" algn="ctr">
          <a:solidFill>
            <a:srgbClr val="B4908B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63431E-DC94-4750-B091-A8B3401CE536}">
      <dsp:nvSpPr>
        <dsp:cNvPr id="0" name=""/>
        <dsp:cNvSpPr/>
      </dsp:nvSpPr>
      <dsp:spPr>
        <a:xfrm>
          <a:off x="1304847" y="1597163"/>
          <a:ext cx="2795860" cy="1516244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Диагностика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chemeClr val="accent2">
                  <a:lumMod val="75000"/>
                </a:schemeClr>
              </a:solidFill>
            </a:rPr>
            <a:t>-  через сервисы ЦНППМ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rgbClr val="C00000"/>
              </a:solidFill>
            </a:rPr>
            <a:t>-  через проблематизацию</a:t>
          </a:r>
        </a:p>
      </dsp:txBody>
      <dsp:txXfrm>
        <a:off x="1378864" y="1671180"/>
        <a:ext cx="2647826" cy="1368210"/>
      </dsp:txXfrm>
    </dsp:sp>
    <dsp:sp modelId="{F9E42AE8-B980-4DA1-ACC1-3F025FCCE5DC}">
      <dsp:nvSpPr>
        <dsp:cNvPr id="0" name=""/>
        <dsp:cNvSpPr/>
      </dsp:nvSpPr>
      <dsp:spPr>
        <a:xfrm>
          <a:off x="1766300" y="1309547"/>
          <a:ext cx="4774991" cy="4774991"/>
        </a:xfrm>
        <a:custGeom>
          <a:avLst/>
          <a:gdLst/>
          <a:ahLst/>
          <a:cxnLst/>
          <a:rect l="0" t="0" r="0" b="0"/>
          <a:pathLst>
            <a:path>
              <a:moveTo>
                <a:pt x="1539311" y="155743"/>
              </a:moveTo>
              <a:arcTo wR="2387495" hR="2387495" stAng="14951433" swAng="1412910"/>
            </a:path>
          </a:pathLst>
        </a:custGeom>
        <a:noFill/>
        <a:ln w="57150" cap="flat" cmpd="sng" algn="ctr">
          <a:solidFill>
            <a:srgbClr val="A5A5A5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BB904-2B3E-4E87-BD54-FEA91BDA49E1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0BBB7-69C0-4DB5-A1BD-2CAB32E63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201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0BBB7-69C0-4DB5-A1BD-2CAB32E63C1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964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0BBB7-69C0-4DB5-A1BD-2CAB32E63C1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666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10BBB7-69C0-4DB5-A1BD-2CAB32E63C1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479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10BBB7-69C0-4DB5-A1BD-2CAB32E63C1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970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BB618637-4AF6-413D-9780-497ED6576871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10BBB7-69C0-4DB5-A1BD-2CAB32E63C1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681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10BBB7-69C0-4DB5-A1BD-2CAB32E63C1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556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10BBB7-69C0-4DB5-A1BD-2CAB32E63C1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556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10BBB7-69C0-4DB5-A1BD-2CAB32E63C1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496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10BBB7-69C0-4DB5-A1BD-2CAB32E63C1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368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84505-9EA2-4E40-B7EB-D8CE9431893F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357E-16E9-460E-A79A-7D72D34DE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23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84505-9EA2-4E40-B7EB-D8CE9431893F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357E-16E9-460E-A79A-7D72D34DE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689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84505-9EA2-4E40-B7EB-D8CE9431893F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357E-16E9-460E-A79A-7D72D34DE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211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84505-9EA2-4E40-B7EB-D8CE9431893F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357E-16E9-460E-A79A-7D72D34DE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148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84505-9EA2-4E40-B7EB-D8CE9431893F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357E-16E9-460E-A79A-7D72D34DE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41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84505-9EA2-4E40-B7EB-D8CE9431893F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357E-16E9-460E-A79A-7D72D34DE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81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84505-9EA2-4E40-B7EB-D8CE9431893F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357E-16E9-460E-A79A-7D72D34DE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786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84505-9EA2-4E40-B7EB-D8CE9431893F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357E-16E9-460E-A79A-7D72D34DE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779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84505-9EA2-4E40-B7EB-D8CE9431893F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357E-16E9-460E-A79A-7D72D34DE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662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84505-9EA2-4E40-B7EB-D8CE9431893F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357E-16E9-460E-A79A-7D72D34DE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062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84505-9EA2-4E40-B7EB-D8CE9431893F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357E-16E9-460E-A79A-7D72D34DE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336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84505-9EA2-4E40-B7EB-D8CE9431893F}" type="datetimeFigureOut">
              <a:rPr lang="ru-RU" smtClean="0"/>
              <a:t>01.11.2022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2357E-16E9-460E-A79A-7D72D34DE5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91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3" Type="http://schemas.openxmlformats.org/officeDocument/2006/relationships/image" Target="../media/image10.png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notesSlide" Target="../notesSlides/notesSlide9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microsoft.com/office/2007/relationships/diagramDrawing" Target="../diagrams/drawing4.xml"/><Relationship Id="rId5" Type="http://schemas.openxmlformats.org/officeDocument/2006/relationships/image" Target="../media/image12.png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image" Target="../media/image11.png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е 13">
            <a:extLst>
              <a:ext uri="{FF2B5EF4-FFF2-40B4-BE49-F238E27FC236}">
                <a16:creationId xmlns:a16="http://schemas.microsoft.com/office/drawing/2014/main" xmlns="" id="{FBCFD7E1-1D5B-B631-AC3B-170BB9765085}"/>
              </a:ext>
            </a:extLst>
          </p:cNvPr>
          <p:cNvSpPr txBox="1"/>
          <p:nvPr/>
        </p:nvSpPr>
        <p:spPr>
          <a:xfrm>
            <a:off x="3503712" y="116632"/>
            <a:ext cx="7848872" cy="792088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7348" y="4869160"/>
            <a:ext cx="6552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Козачок С.А., </a:t>
            </a:r>
          </a:p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заместитель директора </a:t>
            </a:r>
            <a:b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МАУ «Информационно-методический центр»</a:t>
            </a:r>
          </a:p>
        </p:txBody>
      </p:sp>
      <p:sp>
        <p:nvSpPr>
          <p:cNvPr id="7" name="Поле 13">
            <a:extLst>
              <a:ext uri="{FF2B5EF4-FFF2-40B4-BE49-F238E27FC236}">
                <a16:creationId xmlns:a16="http://schemas.microsoft.com/office/drawing/2014/main" xmlns="" id="{C5A42903-4DFE-BD6D-4EC6-D132C4EA3FDA}"/>
              </a:ext>
            </a:extLst>
          </p:cNvPr>
          <p:cNvSpPr txBox="1"/>
          <p:nvPr/>
        </p:nvSpPr>
        <p:spPr>
          <a:xfrm>
            <a:off x="2351584" y="2059395"/>
            <a:ext cx="9433048" cy="1404156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800" b="1" cap="all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800" b="1" cap="all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един</a:t>
            </a:r>
            <a:r>
              <a:rPr lang="ru-RU" sz="2800" b="1" cap="all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ой </a:t>
            </a:r>
            <a:r>
              <a:rPr lang="ru-RU" sz="2800" b="1" cap="all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системе научно-методического сопровождения педагогических </a:t>
            </a:r>
            <a:r>
              <a:rPr lang="ru-RU" sz="2800" b="1" cap="all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работников </a:t>
            </a:r>
            <a:r>
              <a:rPr lang="ru-RU" sz="2800" b="1" cap="all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управленческих кадров</a:t>
            </a:r>
            <a:endParaRPr lang="ru-RU" sz="2800" b="1" cap="all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7C67FD4-56AA-8B7F-7E5B-0922A675F8DD}"/>
              </a:ext>
            </a:extLst>
          </p:cNvPr>
          <p:cNvSpPr txBox="1"/>
          <p:nvPr/>
        </p:nvSpPr>
        <p:spPr>
          <a:xfrm>
            <a:off x="4962520" y="6218662"/>
            <a:ext cx="2266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Bookman Old Style" panose="02050604050505020204" pitchFamily="18" charset="0"/>
              </a:rPr>
              <a:t>г. Сургут,</a:t>
            </a:r>
          </a:p>
          <a:p>
            <a:pPr algn="ctr"/>
            <a:r>
              <a:rPr lang="ru-RU" dirty="0">
                <a:latin typeface="Bookman Old Style" panose="02050604050505020204" pitchFamily="18" charset="0"/>
              </a:rPr>
              <a:t>01 ноября 2022 г.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91390"/>
            <a:ext cx="2135560" cy="218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92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16ADD-15DE-1810-1DFC-74205D2D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527" y="295080"/>
            <a:ext cx="10570098" cy="790338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направления деятельности ЦНППМ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BDEC33A-65B7-FCFE-8BB8-D41E2E5ACEF2}"/>
              </a:ext>
            </a:extLst>
          </p:cNvPr>
          <p:cNvSpPr txBox="1"/>
          <p:nvPr/>
        </p:nvSpPr>
        <p:spPr>
          <a:xfrm>
            <a:off x="2274199" y="1257618"/>
            <a:ext cx="1293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200"/>
              </a:spcBef>
              <a:buClr>
                <a:srgbClr val="0A55A2"/>
              </a:buClr>
            </a:pPr>
            <a:r>
              <a:rPr lang="ru-RU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Анализ:</a:t>
            </a:r>
            <a:endParaRPr lang="ru-RU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9268243-E5B1-7056-C06A-80FD033522D9}"/>
              </a:ext>
            </a:extLst>
          </p:cNvPr>
          <p:cNvSpPr txBox="1"/>
          <p:nvPr/>
        </p:nvSpPr>
        <p:spPr>
          <a:xfrm>
            <a:off x="1844513" y="4381686"/>
            <a:ext cx="2528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200"/>
              </a:spcBef>
              <a:buClr>
                <a:srgbClr val="0A55A2"/>
              </a:buClr>
            </a:pPr>
            <a:r>
              <a:rPr lang="ru-RU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Информирование:</a:t>
            </a:r>
            <a:endParaRPr lang="ru-RU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A8D292A-51B5-D9FE-F41A-6C771EA36773}"/>
              </a:ext>
            </a:extLst>
          </p:cNvPr>
          <p:cNvSpPr txBox="1"/>
          <p:nvPr/>
        </p:nvSpPr>
        <p:spPr>
          <a:xfrm>
            <a:off x="6622389" y="1063828"/>
            <a:ext cx="4264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200"/>
              </a:spcBef>
              <a:buClr>
                <a:srgbClr val="0A55A2"/>
              </a:buClr>
            </a:pPr>
            <a:r>
              <a:rPr lang="ru-RU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Организационно-методическое сопровождение:</a:t>
            </a:r>
            <a:endParaRPr lang="ru-RU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021FF94-4613-5CA1-AE76-F754AC5B5CA4}"/>
              </a:ext>
            </a:extLst>
          </p:cNvPr>
          <p:cNvSpPr txBox="1"/>
          <p:nvPr/>
        </p:nvSpPr>
        <p:spPr>
          <a:xfrm>
            <a:off x="7823562" y="4381686"/>
            <a:ext cx="2528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200"/>
              </a:spcBef>
              <a:buClr>
                <a:srgbClr val="0A55A2"/>
              </a:buClr>
            </a:pPr>
            <a:r>
              <a:rPr lang="ru-RU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Консультирование:</a:t>
            </a:r>
            <a:endParaRPr lang="ru-RU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6A70C30-70A0-CF45-52DD-1F1DC5547BD2}"/>
              </a:ext>
            </a:extLst>
          </p:cNvPr>
          <p:cNvSpPr txBox="1"/>
          <p:nvPr/>
        </p:nvSpPr>
        <p:spPr>
          <a:xfrm>
            <a:off x="657527" y="1710159"/>
            <a:ext cx="52738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результатов </a:t>
            </a:r>
            <a:r>
              <a:rPr lang="ru-RU" sz="16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диагностики профессиональных компетенций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результатов деятельности муниципальных и иных методических служб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запросов по направлениям профессионального развития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затруднений слушателей при освоении программ ДППО для улучшения курсов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данных </a:t>
            </a:r>
            <a:r>
              <a:rPr lang="ru-RU" sz="16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Единого федерального портала ДППО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лучших практик</a:t>
            </a:r>
            <a:endParaRPr lang="ru-RU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1D8B813-65F8-B8EB-DDE7-91C7A1B2BAEA}"/>
              </a:ext>
            </a:extLst>
          </p:cNvPr>
          <p:cNvSpPr txBox="1"/>
          <p:nvPr/>
        </p:nvSpPr>
        <p:spPr>
          <a:xfrm>
            <a:off x="657527" y="4797152"/>
            <a:ext cx="52738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о новых тенденциях развития образования и приоритетных направлениях развития отрасли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об актуальных программам </a:t>
            </a:r>
            <a:r>
              <a:rPr lang="ru-RU" sz="16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федерального реестра образовательных программ ДППО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о ресурсах и возможностях профессионального развития в субъекте и за его пределами, </a:t>
            </a:r>
            <a:r>
              <a:rPr lang="ru-RU" sz="16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в открытом образовательном пространстве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endParaRPr lang="ru-RU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2782A1B-6822-25BF-C650-C338C4017506}"/>
              </a:ext>
            </a:extLst>
          </p:cNvPr>
          <p:cNvSpPr txBox="1"/>
          <p:nvPr/>
        </p:nvSpPr>
        <p:spPr>
          <a:xfrm>
            <a:off x="6037783" y="1710159"/>
            <a:ext cx="60654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разработка </a:t>
            </a:r>
            <a:r>
              <a:rPr lang="ru-RU" sz="16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индивидуальных образовательных маршрутов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методическое сопровождение в процессе прохождения индивидуальных образовательных маршрутов по программам ДППО из федерального реестра 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сопровождение переноса </a:t>
            </a:r>
            <a:r>
              <a:rPr lang="ru-RU" sz="1600" kern="0" dirty="0" err="1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педработниками</a:t>
            </a: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новых компетенций в практику обучения и воспитания</a:t>
            </a:r>
            <a:endParaRPr lang="ru-RU" sz="1600" kern="0" dirty="0">
              <a:solidFill>
                <a:srgbClr val="1B3281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организация </a:t>
            </a:r>
            <a:r>
              <a:rPr lang="ru-RU" sz="16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«горизонтального» обучения, стажировок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сопровождение на региональном уровне </a:t>
            </a:r>
            <a:r>
              <a:rPr lang="ru-RU" sz="16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мероприятий, проводимых Федеральным операторов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E7EB16A-841B-2637-F275-9B355C259B7B}"/>
              </a:ext>
            </a:extLst>
          </p:cNvPr>
          <p:cNvSpPr txBox="1"/>
          <p:nvPr/>
        </p:nvSpPr>
        <p:spPr>
          <a:xfrm>
            <a:off x="6037784" y="4818703"/>
            <a:ext cx="61542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по вопросам прохождения индивидуального образовательного маршрута и освоения программ из федерального реестра ДППО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функционирования Единого федерального портала ДППО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методических служб по вопросам </a:t>
            </a:r>
            <a:r>
              <a:rPr lang="ru-RU" sz="16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эффективного методического сопровождения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r>
              <a:rPr lang="ru-RU" sz="16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по вопросам внедрения </a:t>
            </a:r>
            <a:r>
              <a:rPr lang="ru-RU" sz="16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целевой модели наставничества</a:t>
            </a:r>
          </a:p>
          <a:p>
            <a:pPr marL="285750" lvl="0" indent="-285750">
              <a:buClr>
                <a:srgbClr val="0A55A2"/>
              </a:buClr>
              <a:buFont typeface="Arial" panose="020B0604020202020204" pitchFamily="34" charset="0"/>
              <a:buChar char="•"/>
            </a:pPr>
            <a:endParaRPr lang="ru-RU" sz="1600" dirty="0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ACA8C198-AC03-2578-36F0-D30F08EB50D1}"/>
              </a:ext>
            </a:extLst>
          </p:cNvPr>
          <p:cNvCxnSpPr>
            <a:cxnSpLocks/>
          </p:cNvCxnSpPr>
          <p:nvPr/>
        </p:nvCxnSpPr>
        <p:spPr>
          <a:xfrm>
            <a:off x="5895144" y="1155032"/>
            <a:ext cx="0" cy="5604721"/>
          </a:xfrm>
          <a:prstGeom prst="line">
            <a:avLst/>
          </a:prstGeom>
          <a:ln w="38100">
            <a:solidFill>
              <a:srgbClr val="64BD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64B65B94-4AB9-747C-628F-5676956E383F}"/>
              </a:ext>
            </a:extLst>
          </p:cNvPr>
          <p:cNvCxnSpPr>
            <a:cxnSpLocks/>
          </p:cNvCxnSpPr>
          <p:nvPr/>
        </p:nvCxnSpPr>
        <p:spPr>
          <a:xfrm flipH="1">
            <a:off x="551384" y="4255580"/>
            <a:ext cx="10943923" cy="0"/>
          </a:xfrm>
          <a:prstGeom prst="line">
            <a:avLst/>
          </a:prstGeom>
          <a:ln w="38100">
            <a:solidFill>
              <a:srgbClr val="64BD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582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16ADD-15DE-1810-1DFC-74205D2D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527" y="295080"/>
            <a:ext cx="10570098" cy="790338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Методический актив (пул) региональных методистов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  <p:graphicFrame>
        <p:nvGraphicFramePr>
          <p:cNvPr id="18" name="Схема 17">
            <a:extLst>
              <a:ext uri="{FF2B5EF4-FFF2-40B4-BE49-F238E27FC236}">
                <a16:creationId xmlns:a16="http://schemas.microsoft.com/office/drawing/2014/main" xmlns="" id="{7BBA8098-72C7-71DB-8EF4-805C76CF4E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3395070"/>
              </p:ext>
            </p:extLst>
          </p:nvPr>
        </p:nvGraphicFramePr>
        <p:xfrm>
          <a:off x="263352" y="1319939"/>
          <a:ext cx="11928647" cy="5470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98750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16ADD-15DE-1810-1DFC-74205D2D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527" y="295080"/>
            <a:ext cx="10570098" cy="790338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Методический актив (пул) региональных методистов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793830567"/>
              </p:ext>
            </p:extLst>
          </p:nvPr>
        </p:nvGraphicFramePr>
        <p:xfrm>
          <a:off x="2063552" y="105273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21907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16ADD-15DE-1810-1DFC-74205D2D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206" y="423379"/>
            <a:ext cx="10570098" cy="790338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Нормативное обеспечение </a:t>
            </a:r>
            <a:b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муниципальный уровень</a:t>
            </a:r>
          </a:p>
        </p:txBody>
      </p:sp>
      <p:sp>
        <p:nvSpPr>
          <p:cNvPr id="4" name="Line 253">
            <a:extLst>
              <a:ext uri="{FF2B5EF4-FFF2-40B4-BE49-F238E27FC236}">
                <a16:creationId xmlns:a16="http://schemas.microsoft.com/office/drawing/2014/main" xmlns="" id="{7211722A-F4D6-15F1-201B-E00331174CA4}"/>
              </a:ext>
            </a:extLst>
          </p:cNvPr>
          <p:cNvSpPr>
            <a:spLocks noChangeShapeType="1"/>
          </p:cNvSpPr>
          <p:nvPr/>
        </p:nvSpPr>
        <p:spPr bwMode="gray">
          <a:xfrm flipV="1">
            <a:off x="1592821" y="5616783"/>
            <a:ext cx="9959117" cy="52389"/>
          </a:xfrm>
          <a:prstGeom prst="line">
            <a:avLst/>
          </a:prstGeom>
          <a:noFill/>
          <a:ln w="25400">
            <a:solidFill>
              <a:srgbClr val="00206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Rectangle 254">
            <a:extLst>
              <a:ext uri="{FF2B5EF4-FFF2-40B4-BE49-F238E27FC236}">
                <a16:creationId xmlns:a16="http://schemas.microsoft.com/office/drawing/2014/main" xmlns="" id="{51296D6F-140D-0F29-CB7D-5EC8843AEEA9}"/>
              </a:ext>
            </a:extLst>
          </p:cNvPr>
          <p:cNvSpPr>
            <a:spLocks noChangeArrowheads="1"/>
          </p:cNvSpPr>
          <p:nvPr/>
        </p:nvSpPr>
        <p:spPr bwMode="gray">
          <a:xfrm rot="3419336">
            <a:off x="1308660" y="5092910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" name="Text Box 255">
            <a:extLst>
              <a:ext uri="{FF2B5EF4-FFF2-40B4-BE49-F238E27FC236}">
                <a16:creationId xmlns:a16="http://schemas.microsoft.com/office/drawing/2014/main" xmlns="" id="{0E4FE92B-566D-8C85-C3F3-D66FEFEDAB5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64223" y="513577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15" name="Line 256">
            <a:extLst>
              <a:ext uri="{FF2B5EF4-FFF2-40B4-BE49-F238E27FC236}">
                <a16:creationId xmlns:a16="http://schemas.microsoft.com/office/drawing/2014/main" xmlns="" id="{68AA2C33-07C4-DCA2-A58C-A0BDDF926B19}"/>
              </a:ext>
            </a:extLst>
          </p:cNvPr>
          <p:cNvSpPr>
            <a:spLocks noChangeShapeType="1"/>
          </p:cNvSpPr>
          <p:nvPr/>
        </p:nvSpPr>
        <p:spPr bwMode="gray">
          <a:xfrm>
            <a:off x="1592822" y="2538455"/>
            <a:ext cx="9960708" cy="14838"/>
          </a:xfrm>
          <a:prstGeom prst="line">
            <a:avLst/>
          </a:prstGeom>
          <a:noFill/>
          <a:ln w="25400">
            <a:solidFill>
              <a:srgbClr val="00206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Rectangle 257">
            <a:extLst>
              <a:ext uri="{FF2B5EF4-FFF2-40B4-BE49-F238E27FC236}">
                <a16:creationId xmlns:a16="http://schemas.microsoft.com/office/drawing/2014/main" xmlns="" id="{730C1D12-AAC3-1D18-4F79-1BCFAFA38A0D}"/>
              </a:ext>
            </a:extLst>
          </p:cNvPr>
          <p:cNvSpPr>
            <a:spLocks noChangeArrowheads="1"/>
          </p:cNvSpPr>
          <p:nvPr/>
        </p:nvSpPr>
        <p:spPr bwMode="gray">
          <a:xfrm rot="3419336">
            <a:off x="1236652" y="1962194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19" name="Text Box 258">
            <a:extLst>
              <a:ext uri="{FF2B5EF4-FFF2-40B4-BE49-F238E27FC236}">
                <a16:creationId xmlns:a16="http://schemas.microsoft.com/office/drawing/2014/main" xmlns="" id="{95BDF77A-D524-D085-39F2-89150BFFDF8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205830" y="2577104"/>
            <a:ext cx="9491474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Приказ ДО АГ от 15.06.2022 № 12-03-466/2 «Об утверждении комплекса мероприятий, направленных на развитие системы профессионального развития педагогических и руководящих работников… на 2022 год»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27" name="Text Box 259">
            <a:extLst>
              <a:ext uri="{FF2B5EF4-FFF2-40B4-BE49-F238E27FC236}">
                <a16:creationId xmlns:a16="http://schemas.microsoft.com/office/drawing/2014/main" xmlns="" id="{CE953503-5302-8A4D-1AD9-75236BCA04C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64223" y="200505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28" name="Line 260">
            <a:extLst>
              <a:ext uri="{FF2B5EF4-FFF2-40B4-BE49-F238E27FC236}">
                <a16:creationId xmlns:a16="http://schemas.microsoft.com/office/drawing/2014/main" xmlns="" id="{9B7A6627-6738-5FBD-9058-A5A49EFF1A8C}"/>
              </a:ext>
            </a:extLst>
          </p:cNvPr>
          <p:cNvSpPr>
            <a:spLocks noChangeShapeType="1"/>
          </p:cNvSpPr>
          <p:nvPr/>
        </p:nvSpPr>
        <p:spPr bwMode="gray">
          <a:xfrm>
            <a:off x="1592821" y="3482196"/>
            <a:ext cx="9960707" cy="31122"/>
          </a:xfrm>
          <a:prstGeom prst="line">
            <a:avLst/>
          </a:prstGeom>
          <a:noFill/>
          <a:ln w="25400">
            <a:solidFill>
              <a:srgbClr val="00206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Rectangle 261">
            <a:extLst>
              <a:ext uri="{FF2B5EF4-FFF2-40B4-BE49-F238E27FC236}">
                <a16:creationId xmlns:a16="http://schemas.microsoft.com/office/drawing/2014/main" xmlns="" id="{41A74DE5-8360-7BF2-DF7F-058A3D584B4F}"/>
              </a:ext>
            </a:extLst>
          </p:cNvPr>
          <p:cNvSpPr>
            <a:spLocks noChangeArrowheads="1"/>
          </p:cNvSpPr>
          <p:nvPr/>
        </p:nvSpPr>
        <p:spPr bwMode="gray">
          <a:xfrm rot="3419336">
            <a:off x="1308660" y="2905934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0" name="Text Box 262">
            <a:extLst>
              <a:ext uri="{FF2B5EF4-FFF2-40B4-BE49-F238E27FC236}">
                <a16:creationId xmlns:a16="http://schemas.microsoft.com/office/drawing/2014/main" xmlns="" id="{4DB89D1A-D7E2-BE28-E07E-C005C62651E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64223" y="294879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3" name="Line 263">
            <a:extLst>
              <a:ext uri="{FF2B5EF4-FFF2-40B4-BE49-F238E27FC236}">
                <a16:creationId xmlns:a16="http://schemas.microsoft.com/office/drawing/2014/main" xmlns="" id="{1A7D9530-D765-3C1D-FF5B-BB70C748F0D3}"/>
              </a:ext>
            </a:extLst>
          </p:cNvPr>
          <p:cNvSpPr>
            <a:spLocks noChangeShapeType="1"/>
          </p:cNvSpPr>
          <p:nvPr/>
        </p:nvSpPr>
        <p:spPr bwMode="gray">
          <a:xfrm>
            <a:off x="1594410" y="4442068"/>
            <a:ext cx="9959118" cy="13686"/>
          </a:xfrm>
          <a:prstGeom prst="line">
            <a:avLst/>
          </a:prstGeom>
          <a:noFill/>
          <a:ln w="25400">
            <a:solidFill>
              <a:srgbClr val="00206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ectangle 264">
            <a:extLst>
              <a:ext uri="{FF2B5EF4-FFF2-40B4-BE49-F238E27FC236}">
                <a16:creationId xmlns:a16="http://schemas.microsoft.com/office/drawing/2014/main" xmlns="" id="{7E28686B-24EC-4981-441F-993A02C5346B}"/>
              </a:ext>
            </a:extLst>
          </p:cNvPr>
          <p:cNvSpPr>
            <a:spLocks noChangeArrowheads="1"/>
          </p:cNvSpPr>
          <p:nvPr/>
        </p:nvSpPr>
        <p:spPr bwMode="gray">
          <a:xfrm rot="3419336">
            <a:off x="1308660" y="3867392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7" name="Text Box 265">
            <a:extLst>
              <a:ext uri="{FF2B5EF4-FFF2-40B4-BE49-F238E27FC236}">
                <a16:creationId xmlns:a16="http://schemas.microsoft.com/office/drawing/2014/main" xmlns="" id="{DBCB1E35-B756-8D6A-E1AD-5BA2CD45F7B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64223" y="391025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40" name="Text Box 268">
            <a:extLst>
              <a:ext uri="{FF2B5EF4-FFF2-40B4-BE49-F238E27FC236}">
                <a16:creationId xmlns:a16="http://schemas.microsoft.com/office/drawing/2014/main" xmlns="" id="{810E7D60-B0EF-6876-6124-0A7E31E2ADA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64223" y="606814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1" name="Text Box 269">
            <a:extLst>
              <a:ext uri="{FF2B5EF4-FFF2-40B4-BE49-F238E27FC236}">
                <a16:creationId xmlns:a16="http://schemas.microsoft.com/office/drawing/2014/main" xmlns="" id="{FF1CC471-0BC6-89CA-975C-43A75036AA5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207568" y="3577263"/>
            <a:ext cx="9523761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Приказ ДО АГ от 28.06.2022 № 12-03-488/2 «Об организации научно-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методического сопровождения муниципальных образовательных учреждений,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подведомственных департаменту образования»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2" name="Text Box 270">
            <a:extLst>
              <a:ext uri="{FF2B5EF4-FFF2-40B4-BE49-F238E27FC236}">
                <a16:creationId xmlns:a16="http://schemas.microsoft.com/office/drawing/2014/main" xmlns="" id="{A76EE146-9391-B400-ED22-F453D8F5807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207568" y="4512498"/>
            <a:ext cx="10084812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Приказ ДО АГ от 28.06.2022 № 12-03-490/2 «Об утверждении комплекса мер,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направленных на развитие единой системы научно-методического сопровождения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профессионального развития педагогических и руководящих работников…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в 2022/23 уч. году»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4" name="Text Box 272">
            <a:extLst>
              <a:ext uri="{FF2B5EF4-FFF2-40B4-BE49-F238E27FC236}">
                <a16:creationId xmlns:a16="http://schemas.microsoft.com/office/drawing/2014/main" xmlns="" id="{EA7A420B-FC50-82EA-F7BA-4B4D22B31B5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207253" y="1583682"/>
            <a:ext cx="9876422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Приказ ДО АГ от 12.04.2022 № 12-03-209/2 «О внедрении и реализации системы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(целевой модели) наставничества педагогических работников в образовательных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учреждениях, подведомственных департаменту образования»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316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16ADD-15DE-1810-1DFC-74205D2D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527" y="278454"/>
            <a:ext cx="10570098" cy="790338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муниципальных методических служб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F6E401AF-0E0D-37C6-5FE8-A25533873FE1}"/>
              </a:ext>
            </a:extLst>
          </p:cNvPr>
          <p:cNvSpPr/>
          <p:nvPr/>
        </p:nvSpPr>
        <p:spPr>
          <a:xfrm>
            <a:off x="810951" y="1843950"/>
            <a:ext cx="1057009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работники проходят обучение на базе ЦНППМ по </a:t>
            </a:r>
            <a:r>
              <a:rPr lang="ru-RU" sz="2000" dirty="0" err="1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тьюторскому</a:t>
            </a:r>
            <a:r>
              <a:rPr lang="ru-RU" sz="20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сопровождению педагогических работников</a:t>
            </a:r>
            <a:endParaRPr lang="ru-RU" sz="20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обеспечивают </a:t>
            </a:r>
            <a:r>
              <a:rPr lang="ru-RU" sz="2000" dirty="0" err="1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фасилитацию</a:t>
            </a:r>
            <a:r>
              <a:rPr lang="ru-RU" sz="20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переноса приобретенных в ходе освоения индивидуальных образовательных маршрутов компетенций </a:t>
            </a:r>
            <a:r>
              <a:rPr lang="ru-RU" sz="2000" b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РЕАЛЬНУЮ ПЕДАГОГИЧЕСКУЮ ПРАКТИКУ</a:t>
            </a:r>
            <a:r>
              <a:rPr lang="ru-RU" sz="20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во взаимодействии с ЦНППМ</a:t>
            </a:r>
            <a:endParaRPr lang="ru-RU" sz="20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предоставляют в ЦНППМ информацию о муниципальной системе ДПО для паспорта региональной системы научно-методического сопровождения педагогических работников и управленческих кадров;</a:t>
            </a:r>
            <a:endParaRPr lang="ru-RU" sz="20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обеспечивают изучение запросов и оказание практической помощи педагогическим работникам</a:t>
            </a:r>
            <a:endParaRPr lang="ru-RU" sz="20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475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16ADD-15DE-1810-1DFC-74205D2D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527" y="278454"/>
            <a:ext cx="10570098" cy="790338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муниципальных методических служб</a:t>
            </a:r>
            <a:b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(в соответствии с дорожной картой)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1A425B6F-144E-DDCF-05CC-453A86374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9501775"/>
              </p:ext>
            </p:extLst>
          </p:nvPr>
        </p:nvGraphicFramePr>
        <p:xfrm>
          <a:off x="1055441" y="1068792"/>
          <a:ext cx="10441160" cy="5789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79014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ый треугольник 23"/>
          <p:cNvSpPr/>
          <p:nvPr/>
        </p:nvSpPr>
        <p:spPr>
          <a:xfrm rot="10800000">
            <a:off x="1581933" y="49825"/>
            <a:ext cx="10627361" cy="6631596"/>
          </a:xfrm>
          <a:prstGeom prst="rtTriangle">
            <a:avLst/>
          </a:prstGeom>
          <a:solidFill>
            <a:srgbClr val="DEC5F3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s://i.ya-webdesign.com/images/vector-market-background-3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16" t="68667" r="24824" b="-2341"/>
          <a:stretch/>
        </p:blipFill>
        <p:spPr bwMode="auto">
          <a:xfrm>
            <a:off x="2345776" y="1269990"/>
            <a:ext cx="820132" cy="796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.ya-webdesign.com/images/vector-market-background-3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41" r="82750" b="31920"/>
          <a:stretch/>
        </p:blipFill>
        <p:spPr bwMode="auto">
          <a:xfrm>
            <a:off x="3323241" y="5352981"/>
            <a:ext cx="763572" cy="767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.ya-webdesign.com/images/vector-market-background-3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5" t="74196" r="53052" b="-1"/>
          <a:stretch/>
        </p:blipFill>
        <p:spPr bwMode="auto">
          <a:xfrm>
            <a:off x="6104709" y="744359"/>
            <a:ext cx="894840" cy="675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.ya-webdesign.com/images/vector-market-background-3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91" r="29511" b="75893"/>
          <a:stretch/>
        </p:blipFill>
        <p:spPr bwMode="auto">
          <a:xfrm>
            <a:off x="8926645" y="5483816"/>
            <a:ext cx="838987" cy="738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.ya-webdesign.com/images/vector-market-background-3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8" t="-3719" r="54251" b="69039"/>
          <a:stretch/>
        </p:blipFill>
        <p:spPr bwMode="auto">
          <a:xfrm>
            <a:off x="10376068" y="1921714"/>
            <a:ext cx="1051908" cy="967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77751" y="1557879"/>
            <a:ext cx="1985270" cy="553998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Куратор ИОМ</a:t>
            </a:r>
          </a:p>
          <a:p>
            <a:r>
              <a:rPr lang="ru-RU" sz="1200" dirty="0"/>
              <a:t>(ЦНППМ  и ОО)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560137" y="1557879"/>
            <a:ext cx="1574276" cy="538609"/>
          </a:xfrm>
          <a:prstGeom prst="rect">
            <a:avLst/>
          </a:prstGeom>
          <a:ln w="28575">
            <a:solidFill>
              <a:srgbClr val="C55A11"/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500" dirty="0"/>
          </a:p>
          <a:p>
            <a:pPr algn="ctr"/>
            <a:r>
              <a:rPr lang="ru-RU" dirty="0" err="1"/>
              <a:t>Тьютор</a:t>
            </a:r>
            <a:r>
              <a:rPr lang="ru-RU" dirty="0"/>
              <a:t> ИОМ</a:t>
            </a:r>
          </a:p>
          <a:p>
            <a:pPr algn="ctr"/>
            <a:endParaRPr lang="ru-RU" sz="600" dirty="0"/>
          </a:p>
        </p:txBody>
      </p:sp>
      <p:sp>
        <p:nvSpPr>
          <p:cNvPr id="10" name="TextBox 9"/>
          <p:cNvSpPr txBox="1"/>
          <p:nvPr/>
        </p:nvSpPr>
        <p:spPr>
          <a:xfrm>
            <a:off x="9496686" y="4358883"/>
            <a:ext cx="1574276" cy="1000274"/>
          </a:xfrm>
          <a:prstGeom prst="rect">
            <a:avLst/>
          </a:prstGeom>
          <a:ln w="28575">
            <a:solidFill>
              <a:srgbClr val="D87A51"/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200" dirty="0"/>
          </a:p>
          <a:p>
            <a:pPr algn="ctr"/>
            <a:r>
              <a:rPr lang="ru-RU" dirty="0"/>
              <a:t>Методист / завуч</a:t>
            </a:r>
          </a:p>
          <a:p>
            <a:pPr algn="ctr"/>
            <a:endParaRPr lang="ru-RU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5764991" y="6120044"/>
            <a:ext cx="1574276" cy="369332"/>
          </a:xfrm>
          <a:prstGeom prst="rect">
            <a:avLst/>
          </a:prstGeom>
          <a:ln w="28575">
            <a:solidFill>
              <a:srgbClr val="C48170"/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Супервизор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41023" y="-12984"/>
            <a:ext cx="6439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Региональный уровень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733840" y="6510861"/>
            <a:ext cx="4758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Муниципальный уровень и уровень ОО</a:t>
            </a:r>
          </a:p>
        </p:txBody>
      </p:sp>
      <p:graphicFrame>
        <p:nvGraphicFramePr>
          <p:cNvPr id="33" name="Схема 32"/>
          <p:cNvGraphicFramePr/>
          <p:nvPr>
            <p:extLst>
              <p:ext uri="{D42A27DB-BD31-4B8C-83A1-F6EECF244321}">
                <p14:modId xmlns:p14="http://schemas.microsoft.com/office/powerpoint/2010/main" val="2488205796"/>
              </p:ext>
            </p:extLst>
          </p:nvPr>
        </p:nvGraphicFramePr>
        <p:xfrm>
          <a:off x="63632" y="1720098"/>
          <a:ext cx="2923774" cy="2572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10348416" y="1281959"/>
            <a:ext cx="157150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уровень ОО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727908" y="113202"/>
            <a:ext cx="2402774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федеральный уровень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536340" y="900658"/>
            <a:ext cx="247054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региональный уровень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986204" y="513863"/>
            <a:ext cx="265995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муниципальный уровень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560137" y="49825"/>
            <a:ext cx="363186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Ресурсное картирование для ИОМ</a:t>
            </a:r>
          </a:p>
        </p:txBody>
      </p:sp>
      <p:cxnSp>
        <p:nvCxnSpPr>
          <p:cNvPr id="41" name="Прямая со стрелкой 40"/>
          <p:cNvCxnSpPr/>
          <p:nvPr/>
        </p:nvCxnSpPr>
        <p:spPr>
          <a:xfrm flipH="1">
            <a:off x="8157717" y="297868"/>
            <a:ext cx="451086" cy="83815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>
            <a:off x="9626481" y="356348"/>
            <a:ext cx="502514" cy="29460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>
            <a:off x="10283824" y="431402"/>
            <a:ext cx="446792" cy="451793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>
            <a:off x="11370725" y="421572"/>
            <a:ext cx="269965" cy="758922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30481" y="4149080"/>
            <a:ext cx="3184792" cy="2739211"/>
          </a:xfrm>
          <a:prstGeom prst="rect">
            <a:avLst/>
          </a:prstGeom>
          <a:ln w="28575">
            <a:solidFill>
              <a:schemeClr val="bg2">
                <a:lumMod val="5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bg2">
                    <a:lumMod val="50000"/>
                  </a:schemeClr>
                </a:solidFill>
              </a:rPr>
              <a:t>Возможности для диагностики</a:t>
            </a:r>
          </a:p>
          <a:p>
            <a:pPr lvl="0"/>
            <a:r>
              <a:rPr lang="ru-RU" sz="1600" b="1" dirty="0"/>
              <a:t>Федеральная платформа</a:t>
            </a:r>
          </a:p>
          <a:p>
            <a:pPr lvl="0"/>
            <a:r>
              <a:rPr lang="ru-RU" sz="1600" b="1" dirty="0"/>
              <a:t>Региональная платформа</a:t>
            </a:r>
          </a:p>
          <a:p>
            <a:pPr marL="179388" lvl="1" indent="84138">
              <a:buFont typeface="Arial" panose="020B0604020202020204" pitchFamily="34" charset="0"/>
              <a:buChar char="•"/>
            </a:pPr>
            <a:r>
              <a:rPr lang="ru-RU" sz="1400" dirty="0"/>
              <a:t>ЦНППМ</a:t>
            </a:r>
          </a:p>
          <a:p>
            <a:pPr marL="179388" lvl="1" indent="84138">
              <a:buFont typeface="Arial" panose="020B0604020202020204" pitchFamily="34" charset="0"/>
              <a:buChar char="•"/>
            </a:pPr>
            <a:r>
              <a:rPr lang="ru-RU" sz="1400" dirty="0"/>
              <a:t>Внутри курса ПК (ИПК)</a:t>
            </a:r>
          </a:p>
          <a:p>
            <a:pPr marL="179388" lvl="1" indent="84138">
              <a:buFont typeface="Arial" panose="020B0604020202020204" pitchFamily="34" charset="0"/>
              <a:buChar char="•"/>
            </a:pPr>
            <a:r>
              <a:rPr lang="ru-RU" sz="1400" dirty="0"/>
              <a:t>Предметные компетенции на основе анализа результатов оценочных процедур (ЕГЭ, ОГЭ)</a:t>
            </a:r>
          </a:p>
          <a:p>
            <a:pPr marL="179388" lvl="1" indent="84138">
              <a:buFont typeface="Arial" panose="020B0604020202020204" pitchFamily="34" charset="0"/>
              <a:buChar char="•"/>
            </a:pPr>
            <a:r>
              <a:rPr lang="en-US" sz="1400" dirty="0"/>
              <a:t>RF </a:t>
            </a:r>
            <a:r>
              <a:rPr lang="ru-RU" sz="1400" dirty="0"/>
              <a:t>в ОО, муниципалитете</a:t>
            </a:r>
          </a:p>
          <a:p>
            <a:pPr marL="179388" lvl="1" indent="84138">
              <a:buFont typeface="Arial" panose="020B0604020202020204" pitchFamily="34" charset="0"/>
              <a:buChar char="•"/>
            </a:pPr>
            <a:r>
              <a:rPr lang="ru-RU" sz="1400" dirty="0"/>
              <a:t>Диагностика Львовского В.А</a:t>
            </a:r>
            <a:r>
              <a:rPr lang="ru-RU" sz="1600" dirty="0"/>
              <a:t>.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1486398" y="848413"/>
          <a:ext cx="10114960" cy="5599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8773260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 стрелкой 8"/>
          <p:cNvSpPr>
            <a:spLocks noChangeShapeType="1"/>
          </p:cNvSpPr>
          <p:nvPr/>
        </p:nvSpPr>
        <p:spPr bwMode="auto">
          <a:xfrm>
            <a:off x="3713031" y="2714306"/>
            <a:ext cx="831850" cy="12700"/>
          </a:xfrm>
          <a:prstGeom prst="straightConnector1">
            <a:avLst/>
          </a:prstGeom>
          <a:ln w="57150">
            <a:solidFill>
              <a:srgbClr val="A162D0"/>
            </a:solidFill>
            <a:headE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ая со стрелкой 9"/>
          <p:cNvSpPr>
            <a:spLocks noChangeShapeType="1"/>
          </p:cNvSpPr>
          <p:nvPr/>
        </p:nvSpPr>
        <p:spPr bwMode="auto">
          <a:xfrm>
            <a:off x="3713031" y="4462539"/>
            <a:ext cx="831850" cy="12700"/>
          </a:xfrm>
          <a:prstGeom prst="straightConnector1">
            <a:avLst/>
          </a:prstGeom>
          <a:ln w="57150">
            <a:solidFill>
              <a:srgbClr val="A162D0"/>
            </a:solidFill>
            <a:headEnd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Скругленный прямоугольник 2"/>
          <p:cNvSpPr>
            <a:spLocks noChangeArrowheads="1"/>
          </p:cNvSpPr>
          <p:nvPr/>
        </p:nvSpPr>
        <p:spPr bwMode="auto">
          <a:xfrm>
            <a:off x="1774814" y="3866830"/>
            <a:ext cx="2212724" cy="1393429"/>
          </a:xfrm>
          <a:prstGeom prst="roundRect">
            <a:avLst>
              <a:gd name="adj" fmla="val 16667"/>
            </a:avLst>
          </a:prstGeom>
          <a:solidFill>
            <a:srgbClr val="C294E8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Компетенции, необходимые </a:t>
            </a:r>
            <a:r>
              <a:rPr kumimoji="0" lang="ru-RU" alt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предстоящей деятельности</a:t>
            </a:r>
            <a:endParaRPr kumimoji="0" lang="ru-RU" alt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Скругленный прямоугольник 3"/>
          <p:cNvSpPr>
            <a:spLocks noChangeArrowheads="1"/>
          </p:cNvSpPr>
          <p:nvPr/>
        </p:nvSpPr>
        <p:spPr bwMode="auto">
          <a:xfrm>
            <a:off x="4747780" y="1349001"/>
            <a:ext cx="3274219" cy="5009595"/>
          </a:xfrm>
          <a:prstGeom prst="roundRect">
            <a:avLst>
              <a:gd name="adj" fmla="val 16667"/>
            </a:avLst>
          </a:prstGeom>
          <a:solidFill>
            <a:srgbClr val="DEC5F3">
              <a:alpha val="50000"/>
            </a:srgbClr>
          </a:solidFill>
          <a:ln>
            <a:solidFill>
              <a:srgbClr val="A162D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Ресурсное картирование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b="1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b="1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b="1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b="1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b="1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b="1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b="1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b="1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100" b="1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Скругленный прямоугольник 4"/>
          <p:cNvSpPr>
            <a:spLocks noChangeArrowheads="1"/>
          </p:cNvSpPr>
          <p:nvPr/>
        </p:nvSpPr>
        <p:spPr bwMode="auto">
          <a:xfrm>
            <a:off x="8951056" y="1889545"/>
            <a:ext cx="1866900" cy="809625"/>
          </a:xfrm>
          <a:prstGeom prst="roundRect">
            <a:avLst>
              <a:gd name="adj" fmla="val 16667"/>
            </a:avLst>
          </a:prstGeom>
          <a:solidFill>
            <a:srgbClr val="DEC5F3">
              <a:alpha val="82000"/>
            </a:srgbClr>
          </a:solidFill>
          <a:ln>
            <a:solidFill>
              <a:srgbClr val="A162D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ИОМы</a:t>
            </a:r>
            <a:endParaRPr kumimoji="0" lang="ru-RU" alt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Скругленный прямоугольник 5"/>
          <p:cNvSpPr>
            <a:spLocks noChangeArrowheads="1"/>
          </p:cNvSpPr>
          <p:nvPr/>
        </p:nvSpPr>
        <p:spPr bwMode="auto">
          <a:xfrm>
            <a:off x="9152937" y="2568041"/>
            <a:ext cx="1866900" cy="809625"/>
          </a:xfrm>
          <a:prstGeom prst="roundRect">
            <a:avLst>
              <a:gd name="adj" fmla="val 16667"/>
            </a:avLst>
          </a:prstGeom>
          <a:ln>
            <a:solidFill>
              <a:srgbClr val="A162D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dirty="0"/>
              <a:t>1…</a:t>
            </a:r>
          </a:p>
        </p:txBody>
      </p:sp>
      <p:sp>
        <p:nvSpPr>
          <p:cNvPr id="6" name="Скругленный прямоугольник 6"/>
          <p:cNvSpPr>
            <a:spLocks noChangeArrowheads="1"/>
          </p:cNvSpPr>
          <p:nvPr/>
        </p:nvSpPr>
        <p:spPr bwMode="auto">
          <a:xfrm>
            <a:off x="9266927" y="3216184"/>
            <a:ext cx="1866900" cy="809625"/>
          </a:xfrm>
          <a:prstGeom prst="roundRect">
            <a:avLst>
              <a:gd name="adj" fmla="val 16667"/>
            </a:avLst>
          </a:prstGeom>
          <a:ln>
            <a:solidFill>
              <a:srgbClr val="A162D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dirty="0"/>
              <a:t>2…</a:t>
            </a:r>
          </a:p>
        </p:txBody>
      </p:sp>
      <p:sp>
        <p:nvSpPr>
          <p:cNvPr id="7" name="Скругленный прямоугольник 1"/>
          <p:cNvSpPr>
            <a:spLocks noChangeArrowheads="1"/>
          </p:cNvSpPr>
          <p:nvPr/>
        </p:nvSpPr>
        <p:spPr bwMode="auto">
          <a:xfrm>
            <a:off x="1746445" y="2057875"/>
            <a:ext cx="2241093" cy="1312862"/>
          </a:xfrm>
          <a:prstGeom prst="roundRect">
            <a:avLst>
              <a:gd name="adj" fmla="val 16667"/>
            </a:avLst>
          </a:prstGeom>
          <a:solidFill>
            <a:srgbClr val="C294E8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выявления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дефицитов</a:t>
            </a:r>
          </a:p>
        </p:txBody>
      </p:sp>
      <p:sp>
        <p:nvSpPr>
          <p:cNvPr id="8" name="Скругленный прямоугольник 7"/>
          <p:cNvSpPr>
            <a:spLocks noChangeArrowheads="1"/>
          </p:cNvSpPr>
          <p:nvPr/>
        </p:nvSpPr>
        <p:spPr bwMode="auto">
          <a:xfrm>
            <a:off x="9407014" y="3834684"/>
            <a:ext cx="1866900" cy="809625"/>
          </a:xfrm>
          <a:prstGeom prst="roundRect">
            <a:avLst>
              <a:gd name="adj" fmla="val 16667"/>
            </a:avLst>
          </a:prstGeom>
          <a:ln>
            <a:solidFill>
              <a:srgbClr val="A162D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n</a:t>
            </a:r>
            <a:r>
              <a:rPr lang="ru-RU" dirty="0"/>
              <a:t>…</a:t>
            </a:r>
          </a:p>
        </p:txBody>
      </p:sp>
      <p:sp>
        <p:nvSpPr>
          <p:cNvPr id="11" name="Прямая со стрелкой 11"/>
          <p:cNvSpPr>
            <a:spLocks noChangeShapeType="1"/>
          </p:cNvSpPr>
          <p:nvPr/>
        </p:nvSpPr>
        <p:spPr bwMode="auto">
          <a:xfrm>
            <a:off x="8012572" y="2165001"/>
            <a:ext cx="647700" cy="0"/>
          </a:xfrm>
          <a:prstGeom prst="straightConnector1">
            <a:avLst/>
          </a:prstGeom>
          <a:ln w="57150">
            <a:solidFill>
              <a:srgbClr val="A162D0"/>
            </a:solidFill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746445" y="371560"/>
            <a:ext cx="91419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БЛОК-СХЕМА</a:t>
            </a:r>
            <a:r>
              <a:rPr kumimoji="0" lang="ru-RU" altLang="ru-RU" sz="28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РАЗРАБОТКИ ИОМ</a:t>
            </a:r>
            <a:endParaRPr kumimoji="0" lang="ru-RU" altLang="ru-RU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8" name="Picture 8" descr="https://st4.depositphotos.com/1536130/28136/v/950/depositphotos_281361662-stock-illustration-business-concept-vector-illustration-busines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" t="4488" r="72160" b="71693"/>
          <a:stretch>
            <a:fillRect/>
          </a:stretch>
        </p:blipFill>
        <p:spPr bwMode="auto">
          <a:xfrm>
            <a:off x="4383225" y="1108391"/>
            <a:ext cx="11430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8" descr="https://st4.depositphotos.com/1536130/28136/v/950/depositphotos_281361662-stock-illustration-business-concept-vector-illustration-busines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51" t="27515" r="24695" b="49673"/>
          <a:stretch>
            <a:fillRect/>
          </a:stretch>
        </p:blipFill>
        <p:spPr bwMode="auto">
          <a:xfrm>
            <a:off x="9563210" y="886245"/>
            <a:ext cx="1098550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8" descr="https://st4.depositphotos.com/1536130/28136/v/950/depositphotos_281361662-stock-illustration-business-concept-vector-illustration-busines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82" t="50146" r="3342" b="27376"/>
          <a:stretch>
            <a:fillRect/>
          </a:stretch>
        </p:blipFill>
        <p:spPr bwMode="auto">
          <a:xfrm>
            <a:off x="10481131" y="4239497"/>
            <a:ext cx="1020762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8" descr="https://st4.depositphotos.com/1536130/28136/v/950/depositphotos_281361662-stock-illustration-business-concept-vector-illustration-business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38" t="25929" r="47951" b="52282"/>
          <a:stretch/>
        </p:blipFill>
        <p:spPr bwMode="auto">
          <a:xfrm>
            <a:off x="1537693" y="1068060"/>
            <a:ext cx="1018095" cy="989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4973999" y="2328336"/>
            <a:ext cx="286910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ресурсы подобранные под конкретные дефициты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(или) задачи предстоящей деятельности ресурсы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1400" dirty="0">
                <a:latin typeface="Arial" panose="020B0604020202020204" pitchFamily="34" charset="0"/>
                <a:cs typeface="Times New Roman" panose="02020603050405020304" pitchFamily="18" charset="0"/>
              </a:rPr>
              <a:t>…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1400" dirty="0">
                <a:latin typeface="Arial" panose="020B0604020202020204" pitchFamily="34" charset="0"/>
                <a:cs typeface="Times New Roman" panose="02020603050405020304" pitchFamily="18" charset="0"/>
              </a:rPr>
              <a:t>….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altLang="ru-RU" sz="1400" dirty="0">
                <a:latin typeface="Arial" panose="020B0604020202020204" pitchFamily="34" charset="0"/>
                <a:cs typeface="Times New Roman" panose="02020603050405020304" pitchFamily="18" charset="0"/>
              </a:rPr>
              <a:t>….</a:t>
            </a:r>
            <a:endParaRPr lang="ru-RU" altLang="ru-RU" sz="1400" dirty="0">
              <a:latin typeface="Arial" panose="020B0604020202020204" pitchFamily="34" charset="0"/>
            </a:endParaRPr>
          </a:p>
        </p:txBody>
      </p:sp>
      <p:sp>
        <p:nvSpPr>
          <p:cNvPr id="26" name="Прямая со стрелкой 11"/>
          <p:cNvSpPr>
            <a:spLocks noChangeShapeType="1"/>
          </p:cNvSpPr>
          <p:nvPr/>
        </p:nvSpPr>
        <p:spPr bwMode="auto">
          <a:xfrm>
            <a:off x="8021999" y="4341598"/>
            <a:ext cx="647700" cy="0"/>
          </a:xfrm>
          <a:prstGeom prst="straightConnector1">
            <a:avLst/>
          </a:prstGeom>
          <a:ln w="57150">
            <a:solidFill>
              <a:srgbClr val="A162D0"/>
            </a:solidFill>
            <a:headE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89809" y="1349001"/>
            <a:ext cx="222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«Конструктор»</a:t>
            </a:r>
          </a:p>
        </p:txBody>
      </p:sp>
    </p:spTree>
    <p:extLst>
      <p:ext uri="{BB962C8B-B14F-4D97-AF65-F5344CB8AC3E}">
        <p14:creationId xmlns:p14="http://schemas.microsoft.com/office/powerpoint/2010/main" val="4080951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6" name="Прямоугольник 2"/>
          <p:cNvSpPr>
            <a:spLocks noChangeArrowheads="1"/>
          </p:cNvSpPr>
          <p:nvPr/>
        </p:nvSpPr>
        <p:spPr bwMode="auto">
          <a:xfrm>
            <a:off x="752475" y="249238"/>
            <a:ext cx="9664700" cy="1724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7000"/>
              </a:lnSpc>
            </a:pP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Индивидуальный образовательный маршрут педагога 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07000"/>
              </a:lnSpc>
            </a:pPr>
            <a:r>
              <a:rPr lang="ru-RU" alt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07000"/>
              </a:lnSpc>
            </a:pPr>
            <a:r>
              <a:rPr lang="ru-RU" altLang="ru-RU" sz="20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ФИО педагога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07000"/>
              </a:lnSpc>
            </a:pPr>
            <a:r>
              <a:rPr lang="ru-RU" altLang="ru-RU" sz="20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______________________________________________________________________________________________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07000"/>
              </a:lnSpc>
            </a:pPr>
            <a:r>
              <a:rPr lang="ru-RU" altLang="ru-RU" sz="20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Муниципалитет, место работы, должность (с указанием предмета)</a:t>
            </a:r>
            <a:endParaRPr lang="ru-RU" alt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5846" y="1454706"/>
            <a:ext cx="2607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Сроки реализации: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583545"/>
              </p:ext>
            </p:extLst>
          </p:nvPr>
        </p:nvGraphicFramePr>
        <p:xfrm>
          <a:off x="548638" y="2004647"/>
          <a:ext cx="11235995" cy="40585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902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203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0737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0868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0737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0868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0868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8458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8037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Профессиональные дефициты / Задачи на предстоящий период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Образовательные задачи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Действия, мероприятия по реализации образовательных задач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Форма предъявления результата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09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1.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1.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 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09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2.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09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09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09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371600" y="6239022"/>
            <a:ext cx="91932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Теоретическое осмысление – проектирование пробы – проба – рефлексия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63650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е 13">
            <a:extLst>
              <a:ext uri="{FF2B5EF4-FFF2-40B4-BE49-F238E27FC236}">
                <a16:creationId xmlns:a16="http://schemas.microsoft.com/office/drawing/2014/main" xmlns="" id="{FBCFD7E1-1D5B-B631-AC3B-170BB9765085}"/>
              </a:ext>
            </a:extLst>
          </p:cNvPr>
          <p:cNvSpPr txBox="1"/>
          <p:nvPr/>
        </p:nvSpPr>
        <p:spPr>
          <a:xfrm>
            <a:off x="3503712" y="116632"/>
            <a:ext cx="7848872" cy="792088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51984" y="3663831"/>
            <a:ext cx="65527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Козачок С.А., заместитель директора </a:t>
            </a:r>
            <a:b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МАУ «Информационно-методический центр»</a:t>
            </a:r>
          </a:p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8(3462) 52-56-64, </a:t>
            </a:r>
            <a:endParaRPr lang="en-US" sz="20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en-US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kozachok_sa@admsurgut.ru</a:t>
            </a:r>
            <a:endParaRPr lang="ru-RU" sz="20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Поле 13">
            <a:extLst>
              <a:ext uri="{FF2B5EF4-FFF2-40B4-BE49-F238E27FC236}">
                <a16:creationId xmlns:a16="http://schemas.microsoft.com/office/drawing/2014/main" xmlns="" id="{C5A42903-4DFE-BD6D-4EC6-D132C4EA3FDA}"/>
              </a:ext>
            </a:extLst>
          </p:cNvPr>
          <p:cNvSpPr txBox="1"/>
          <p:nvPr/>
        </p:nvSpPr>
        <p:spPr>
          <a:xfrm>
            <a:off x="479376" y="2059395"/>
            <a:ext cx="11305256" cy="1404156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2800" b="1" cap="all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cap="all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cap="all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7C67FD4-56AA-8B7F-7E5B-0922A675F8DD}"/>
              </a:ext>
            </a:extLst>
          </p:cNvPr>
          <p:cNvSpPr txBox="1"/>
          <p:nvPr/>
        </p:nvSpPr>
        <p:spPr>
          <a:xfrm>
            <a:off x="4962520" y="6218662"/>
            <a:ext cx="22669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Bookman Old Style" panose="02050604050505020204" pitchFamily="18" charset="0"/>
              </a:rPr>
              <a:t>г. Сургут,</a:t>
            </a:r>
          </a:p>
          <a:p>
            <a:pPr algn="ctr"/>
            <a:r>
              <a:rPr lang="ru-RU" dirty="0">
                <a:latin typeface="Bookman Old Style" panose="02050604050505020204" pitchFamily="18" charset="0"/>
              </a:rPr>
              <a:t>01 ноября 2022 г.</a:t>
            </a:r>
          </a:p>
        </p:txBody>
      </p:sp>
    </p:spTree>
    <p:extLst>
      <p:ext uri="{BB962C8B-B14F-4D97-AF65-F5344CB8AC3E}">
        <p14:creationId xmlns:p14="http://schemas.microsoft.com/office/powerpoint/2010/main" val="3074404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16ADD-15DE-1810-1DFC-74205D2D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40" y="519025"/>
            <a:ext cx="10570098" cy="790338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Трансформация методической службы</a:t>
            </a: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xmlns="" id="{B44C181F-5910-BF7B-4FD6-99C18FF8C5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8323"/>
            <a:ext cx="12192000" cy="47731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261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4872886-1F67-B78D-1747-E60FF48E79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9363"/>
            <a:ext cx="12192000" cy="557707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16ADD-15DE-1810-1DFC-74205D2D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40" y="519025"/>
            <a:ext cx="10570098" cy="790338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Единство требований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58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16ADD-15DE-1810-1DFC-74205D2D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840" y="519025"/>
            <a:ext cx="10570098" cy="790338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Нормативное обеспечение</a:t>
            </a:r>
          </a:p>
        </p:txBody>
      </p:sp>
      <p:sp>
        <p:nvSpPr>
          <p:cNvPr id="4" name="Line 253">
            <a:extLst>
              <a:ext uri="{FF2B5EF4-FFF2-40B4-BE49-F238E27FC236}">
                <a16:creationId xmlns:a16="http://schemas.microsoft.com/office/drawing/2014/main" xmlns="" id="{7211722A-F4D6-15F1-201B-E00331174CA4}"/>
              </a:ext>
            </a:extLst>
          </p:cNvPr>
          <p:cNvSpPr>
            <a:spLocks noChangeShapeType="1"/>
          </p:cNvSpPr>
          <p:nvPr/>
        </p:nvSpPr>
        <p:spPr bwMode="gray">
          <a:xfrm flipV="1">
            <a:off x="1592821" y="5293885"/>
            <a:ext cx="9959117" cy="52389"/>
          </a:xfrm>
          <a:prstGeom prst="line">
            <a:avLst/>
          </a:prstGeom>
          <a:noFill/>
          <a:ln w="25400">
            <a:solidFill>
              <a:srgbClr val="00206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Rectangle 254">
            <a:extLst>
              <a:ext uri="{FF2B5EF4-FFF2-40B4-BE49-F238E27FC236}">
                <a16:creationId xmlns:a16="http://schemas.microsoft.com/office/drawing/2014/main" xmlns="" id="{51296D6F-140D-0F29-CB7D-5EC8843AEEA9}"/>
              </a:ext>
            </a:extLst>
          </p:cNvPr>
          <p:cNvSpPr>
            <a:spLocks noChangeArrowheads="1"/>
          </p:cNvSpPr>
          <p:nvPr/>
        </p:nvSpPr>
        <p:spPr bwMode="gray">
          <a:xfrm rot="3419336">
            <a:off x="1308660" y="4770012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" name="Text Box 255">
            <a:extLst>
              <a:ext uri="{FF2B5EF4-FFF2-40B4-BE49-F238E27FC236}">
                <a16:creationId xmlns:a16="http://schemas.microsoft.com/office/drawing/2014/main" xmlns="" id="{0E4FE92B-566D-8C85-C3F3-D66FEFEDAB5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64223" y="481287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15" name="Line 256">
            <a:extLst>
              <a:ext uri="{FF2B5EF4-FFF2-40B4-BE49-F238E27FC236}">
                <a16:creationId xmlns:a16="http://schemas.microsoft.com/office/drawing/2014/main" xmlns="" id="{68AA2C33-07C4-DCA2-A58C-A0BDDF926B19}"/>
              </a:ext>
            </a:extLst>
          </p:cNvPr>
          <p:cNvSpPr>
            <a:spLocks noChangeShapeType="1"/>
          </p:cNvSpPr>
          <p:nvPr/>
        </p:nvSpPr>
        <p:spPr bwMode="gray">
          <a:xfrm>
            <a:off x="1592822" y="2215557"/>
            <a:ext cx="9960708" cy="14838"/>
          </a:xfrm>
          <a:prstGeom prst="line">
            <a:avLst/>
          </a:prstGeom>
          <a:noFill/>
          <a:ln w="25400">
            <a:solidFill>
              <a:srgbClr val="00206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Rectangle 257">
            <a:extLst>
              <a:ext uri="{FF2B5EF4-FFF2-40B4-BE49-F238E27FC236}">
                <a16:creationId xmlns:a16="http://schemas.microsoft.com/office/drawing/2014/main" xmlns="" id="{730C1D12-AAC3-1D18-4F79-1BCFAFA38A0D}"/>
              </a:ext>
            </a:extLst>
          </p:cNvPr>
          <p:cNvSpPr>
            <a:spLocks noChangeArrowheads="1"/>
          </p:cNvSpPr>
          <p:nvPr/>
        </p:nvSpPr>
        <p:spPr bwMode="gray">
          <a:xfrm rot="3419336">
            <a:off x="1236652" y="1639296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19" name="Text Box 258">
            <a:extLst>
              <a:ext uri="{FF2B5EF4-FFF2-40B4-BE49-F238E27FC236}">
                <a16:creationId xmlns:a16="http://schemas.microsoft.com/office/drawing/2014/main" xmlns="" id="{95BDF77A-D524-D085-39F2-89150BFFDF8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212200" y="1576480"/>
            <a:ext cx="9491474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Федеральный проект «Современная школа» национального проекта «Образование»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27" name="Text Box 259">
            <a:extLst>
              <a:ext uri="{FF2B5EF4-FFF2-40B4-BE49-F238E27FC236}">
                <a16:creationId xmlns:a16="http://schemas.microsoft.com/office/drawing/2014/main" xmlns="" id="{CE953503-5302-8A4D-1AD9-75236BCA04C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64223" y="168215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28" name="Line 260">
            <a:extLst>
              <a:ext uri="{FF2B5EF4-FFF2-40B4-BE49-F238E27FC236}">
                <a16:creationId xmlns:a16="http://schemas.microsoft.com/office/drawing/2014/main" xmlns="" id="{9B7A6627-6738-5FBD-9058-A5A49EFF1A8C}"/>
              </a:ext>
            </a:extLst>
          </p:cNvPr>
          <p:cNvSpPr>
            <a:spLocks noChangeShapeType="1"/>
          </p:cNvSpPr>
          <p:nvPr/>
        </p:nvSpPr>
        <p:spPr bwMode="gray">
          <a:xfrm>
            <a:off x="1592821" y="3159298"/>
            <a:ext cx="9960707" cy="31122"/>
          </a:xfrm>
          <a:prstGeom prst="line">
            <a:avLst/>
          </a:prstGeom>
          <a:noFill/>
          <a:ln w="25400">
            <a:solidFill>
              <a:srgbClr val="00206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Rectangle 261">
            <a:extLst>
              <a:ext uri="{FF2B5EF4-FFF2-40B4-BE49-F238E27FC236}">
                <a16:creationId xmlns:a16="http://schemas.microsoft.com/office/drawing/2014/main" xmlns="" id="{41A74DE5-8360-7BF2-DF7F-058A3D584B4F}"/>
              </a:ext>
            </a:extLst>
          </p:cNvPr>
          <p:cNvSpPr>
            <a:spLocks noChangeArrowheads="1"/>
          </p:cNvSpPr>
          <p:nvPr/>
        </p:nvSpPr>
        <p:spPr bwMode="gray">
          <a:xfrm rot="3419336">
            <a:off x="1308660" y="2583036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0" name="Text Box 262">
            <a:extLst>
              <a:ext uri="{FF2B5EF4-FFF2-40B4-BE49-F238E27FC236}">
                <a16:creationId xmlns:a16="http://schemas.microsoft.com/office/drawing/2014/main" xmlns="" id="{4DB89D1A-D7E2-BE28-E07E-C005C62651E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64223" y="262589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3" name="Line 263">
            <a:extLst>
              <a:ext uri="{FF2B5EF4-FFF2-40B4-BE49-F238E27FC236}">
                <a16:creationId xmlns:a16="http://schemas.microsoft.com/office/drawing/2014/main" xmlns="" id="{1A7D9530-D765-3C1D-FF5B-BB70C748F0D3}"/>
              </a:ext>
            </a:extLst>
          </p:cNvPr>
          <p:cNvSpPr>
            <a:spLocks noChangeShapeType="1"/>
          </p:cNvSpPr>
          <p:nvPr/>
        </p:nvSpPr>
        <p:spPr bwMode="gray">
          <a:xfrm>
            <a:off x="1594410" y="4336576"/>
            <a:ext cx="9959118" cy="13686"/>
          </a:xfrm>
          <a:prstGeom prst="line">
            <a:avLst/>
          </a:prstGeom>
          <a:noFill/>
          <a:ln w="25400">
            <a:solidFill>
              <a:srgbClr val="00206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ectangle 264">
            <a:extLst>
              <a:ext uri="{FF2B5EF4-FFF2-40B4-BE49-F238E27FC236}">
                <a16:creationId xmlns:a16="http://schemas.microsoft.com/office/drawing/2014/main" xmlns="" id="{7E28686B-24EC-4981-441F-993A02C5346B}"/>
              </a:ext>
            </a:extLst>
          </p:cNvPr>
          <p:cNvSpPr>
            <a:spLocks noChangeArrowheads="1"/>
          </p:cNvSpPr>
          <p:nvPr/>
        </p:nvSpPr>
        <p:spPr bwMode="gray">
          <a:xfrm rot="3419336">
            <a:off x="1308660" y="3761900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7" name="Text Box 265">
            <a:extLst>
              <a:ext uri="{FF2B5EF4-FFF2-40B4-BE49-F238E27FC236}">
                <a16:creationId xmlns:a16="http://schemas.microsoft.com/office/drawing/2014/main" xmlns="" id="{DBCB1E35-B756-8D6A-E1AD-5BA2CD45F7B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64223" y="380476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8" name="Line 266">
            <a:extLst>
              <a:ext uri="{FF2B5EF4-FFF2-40B4-BE49-F238E27FC236}">
                <a16:creationId xmlns:a16="http://schemas.microsoft.com/office/drawing/2014/main" xmlns="" id="{E663710D-A57E-1942-0A46-785C924234C9}"/>
              </a:ext>
            </a:extLst>
          </p:cNvPr>
          <p:cNvSpPr>
            <a:spLocks noChangeShapeType="1"/>
          </p:cNvSpPr>
          <p:nvPr/>
        </p:nvSpPr>
        <p:spPr bwMode="gray">
          <a:xfrm flipV="1">
            <a:off x="1592822" y="6249813"/>
            <a:ext cx="9959116" cy="28833"/>
          </a:xfrm>
          <a:prstGeom prst="line">
            <a:avLst/>
          </a:prstGeom>
          <a:noFill/>
          <a:ln w="25400">
            <a:solidFill>
              <a:srgbClr val="00206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" name="Rectangle 267">
            <a:extLst>
              <a:ext uri="{FF2B5EF4-FFF2-40B4-BE49-F238E27FC236}">
                <a16:creationId xmlns:a16="http://schemas.microsoft.com/office/drawing/2014/main" xmlns="" id="{49419F4F-05B0-4ACC-4D68-4D330495E0F1}"/>
              </a:ext>
            </a:extLst>
          </p:cNvPr>
          <p:cNvSpPr>
            <a:spLocks noChangeArrowheads="1"/>
          </p:cNvSpPr>
          <p:nvPr/>
        </p:nvSpPr>
        <p:spPr bwMode="ltGray">
          <a:xfrm rot="3419336">
            <a:off x="1308660" y="5702384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0" name="Text Box 268">
            <a:extLst>
              <a:ext uri="{FF2B5EF4-FFF2-40B4-BE49-F238E27FC236}">
                <a16:creationId xmlns:a16="http://schemas.microsoft.com/office/drawing/2014/main" xmlns="" id="{810E7D60-B0EF-6876-6124-0A7E31E2ADA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364223" y="574524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1" name="Text Box 269">
            <a:extLst>
              <a:ext uri="{FF2B5EF4-FFF2-40B4-BE49-F238E27FC236}">
                <a16:creationId xmlns:a16="http://schemas.microsoft.com/office/drawing/2014/main" xmlns="" id="{FF1CC471-0BC6-89CA-975C-43A75036AA5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212200" y="2289646"/>
            <a:ext cx="9366667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Распоряжение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Минпросвещения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РФ от 06.08.2020 № Р-76 «Об утверждении </a:t>
            </a:r>
          </a:p>
          <a:p>
            <a:pPr eaLnBrk="0" hangingPunct="0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Концепции создания единой федеральной системы научно-методического </a:t>
            </a:r>
          </a:p>
          <a:p>
            <a:pPr eaLnBrk="0" hangingPunct="0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сопровождения педагогических работников и управленческих кадров»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3" name="Text Box 271">
            <a:extLst>
              <a:ext uri="{FF2B5EF4-FFF2-40B4-BE49-F238E27FC236}">
                <a16:creationId xmlns:a16="http://schemas.microsoft.com/office/drawing/2014/main" xmlns="" id="{3B5CAEDE-75E0-2F03-C120-025AE0FC500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212200" y="3174859"/>
            <a:ext cx="9985426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Приказ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ДОиМП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ХМАО – Югры от 9.02.2021 № 164 «Об утверждении Концепции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развития системы обеспечения и сопровождения профессионального развития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педагогических и руководящих работников образовательных организаций ХМАО –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Югры и регионального плана мероприятий по ее реализации на 2021-2024 гг.»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4" name="Text Box 272">
            <a:extLst>
              <a:ext uri="{FF2B5EF4-FFF2-40B4-BE49-F238E27FC236}">
                <a16:creationId xmlns:a16="http://schemas.microsoft.com/office/drawing/2014/main" xmlns="" id="{EA7A420B-FC50-82EA-F7BA-4B4D22B31B5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212200" y="5385990"/>
            <a:ext cx="10009471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Приказ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ДОиМП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ХМАО - Югры от 01.09.2022 № 10-П-1835 «О внесении изменений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в приказ от 20.05.2022 № 945… и признании утратившим силу приказ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от 07.06.2021 № 10-П-764…»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  <p:sp>
        <p:nvSpPr>
          <p:cNvPr id="25" name="Text Box 270">
            <a:extLst>
              <a:ext uri="{FF2B5EF4-FFF2-40B4-BE49-F238E27FC236}">
                <a16:creationId xmlns:a16="http://schemas.microsoft.com/office/drawing/2014/main" xmlns="" id="{A76EE146-9391-B400-ED22-F453D8F5807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212200" y="4406707"/>
            <a:ext cx="9070112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Приказ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ДОиМП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ХМАО - Югры от 15.02.2021 № 191 «О создании центра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непрерывного повышения профессионального мастерства педагогических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работников на территории ХМАО - Югры»</a:t>
            </a:r>
          </a:p>
        </p:txBody>
      </p:sp>
    </p:spTree>
    <p:extLst>
      <p:ext uri="{BB962C8B-B14F-4D97-AF65-F5344CB8AC3E}">
        <p14:creationId xmlns:p14="http://schemas.microsoft.com/office/powerpoint/2010/main" val="744353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16ADD-15DE-1810-1DFC-74205D2D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674" y="155060"/>
            <a:ext cx="10570098" cy="790338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Единая федеральная система научно-методического сопровождения педагогических работников и управленческих кадров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D3CEB1C0-E7D3-6E82-F1E0-26AFACE10162}"/>
              </a:ext>
            </a:extLst>
          </p:cNvPr>
          <p:cNvSpPr/>
          <p:nvPr/>
        </p:nvSpPr>
        <p:spPr>
          <a:xfrm>
            <a:off x="6330009" y="3696996"/>
            <a:ext cx="5160190" cy="707886"/>
          </a:xfrm>
          <a:prstGeom prst="rect">
            <a:avLst/>
          </a:prstGeom>
          <a:solidFill>
            <a:srgbClr val="BED6EE">
              <a:alpha val="38039"/>
            </a:srgb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9448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Проведение фундаментальных и прикладных исследований, трансфер научных достижений и передовых педагогических технологий в сферу образования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59AB3AA4-7B6C-5F06-8F2E-2160F1B43F26}"/>
              </a:ext>
            </a:extLst>
          </p:cNvPr>
          <p:cNvSpPr/>
          <p:nvPr/>
        </p:nvSpPr>
        <p:spPr>
          <a:xfrm>
            <a:off x="767408" y="3696996"/>
            <a:ext cx="4979216" cy="707886"/>
          </a:xfrm>
          <a:prstGeom prst="rect">
            <a:avLst/>
          </a:prstGeom>
          <a:solidFill>
            <a:srgbClr val="BED6EE">
              <a:alpha val="29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9448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Ведение федерального реестра образовательных программ дополнительного профессионального педагогического образования (ФРОП ДППО)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9448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1D31529F-2D89-157A-C2F8-62559E183DAA}"/>
              </a:ext>
            </a:extLst>
          </p:cNvPr>
          <p:cNvSpPr/>
          <p:nvPr/>
        </p:nvSpPr>
        <p:spPr>
          <a:xfrm>
            <a:off x="767409" y="2105095"/>
            <a:ext cx="5245916" cy="1386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1BAFD1"/>
                    </a:gs>
                    <a:gs pos="100000">
                      <a:srgbClr val="0461C0"/>
                    </a:gs>
                  </a:gsLst>
                  <a:lin ang="10800000" scaled="1"/>
                </a:gra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ФЕДЕРАЛЬНЫЙ КООРДИНАТОР СИСТЕМЫ </a:t>
            </a:r>
          </a:p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Федеральное государственное автономное образовательное учреждение дополнительного профессионального образования «Академия реализации государственной политики и профессионального развития работников образования» (Академия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Минпросвещения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РФ)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C0E0601E-571A-82F2-98E6-54C3609E22B6}"/>
              </a:ext>
            </a:extLst>
          </p:cNvPr>
          <p:cNvSpPr/>
          <p:nvPr/>
        </p:nvSpPr>
        <p:spPr>
          <a:xfrm>
            <a:off x="6310904" y="2105095"/>
            <a:ext cx="5531665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1BAFD1"/>
                    </a:gs>
                    <a:gs pos="100000">
                      <a:srgbClr val="0461C0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Федеральные центры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научно-методического сопровождения педагогов на базе образовательных организаций высшего образования</a:t>
            </a:r>
          </a:p>
        </p:txBody>
      </p:sp>
      <p:sp>
        <p:nvSpPr>
          <p:cNvPr id="25" name="Шеврон 6">
            <a:extLst>
              <a:ext uri="{FF2B5EF4-FFF2-40B4-BE49-F238E27FC236}">
                <a16:creationId xmlns:a16="http://schemas.microsoft.com/office/drawing/2014/main" xmlns="" id="{51F4000C-7210-B04C-07A6-03E43EE71F93}"/>
              </a:ext>
            </a:extLst>
          </p:cNvPr>
          <p:cNvSpPr/>
          <p:nvPr/>
        </p:nvSpPr>
        <p:spPr>
          <a:xfrm rot="5400000">
            <a:off x="5663018" y="-2311391"/>
            <a:ext cx="668704" cy="7434998"/>
          </a:xfrm>
          <a:prstGeom prst="chevron">
            <a:avLst>
              <a:gd name="adj" fmla="val 15517"/>
            </a:avLst>
          </a:prstGeom>
          <a:gradFill>
            <a:gsLst>
              <a:gs pos="0">
                <a:srgbClr val="1BAFD1"/>
              </a:gs>
              <a:gs pos="100000">
                <a:srgbClr val="0461C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Название 1">
            <a:extLst>
              <a:ext uri="{FF2B5EF4-FFF2-40B4-BE49-F238E27FC236}">
                <a16:creationId xmlns:a16="http://schemas.microsoft.com/office/drawing/2014/main" xmlns="" id="{B1CC08A2-F4DE-34C5-9BA1-66ABB4CCCE9C}"/>
              </a:ext>
            </a:extLst>
          </p:cNvPr>
          <p:cNvSpPr txBox="1">
            <a:spLocks/>
          </p:cNvSpPr>
          <p:nvPr/>
        </p:nvSpPr>
        <p:spPr>
          <a:xfrm>
            <a:off x="3289521" y="1237244"/>
            <a:ext cx="5447606" cy="3611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ФЕДЕРАЛЬНЫЙ УРОВЕНЬ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98AFD834-31FB-F00B-F4EC-04455CA11B93}"/>
              </a:ext>
            </a:extLst>
          </p:cNvPr>
          <p:cNvSpPr/>
          <p:nvPr/>
        </p:nvSpPr>
        <p:spPr>
          <a:xfrm>
            <a:off x="767408" y="5348850"/>
            <a:ext cx="5160189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1BAFD1"/>
                    </a:gs>
                    <a:gs pos="100000">
                      <a:srgbClr val="0461C0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Региональная инфраструктура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методического сопровождения (в 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т.ч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ИРО, ИПК) 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91BB030B-BDB2-FA2C-0599-016F0192F951}"/>
              </a:ext>
            </a:extLst>
          </p:cNvPr>
          <p:cNvSpPr/>
          <p:nvPr/>
        </p:nvSpPr>
        <p:spPr>
          <a:xfrm>
            <a:off x="6309243" y="5348850"/>
            <a:ext cx="5073984" cy="51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1BAFD1"/>
                    </a:gs>
                    <a:gs pos="100000">
                      <a:srgbClr val="0461C0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Региональные учебно-методические объединения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методические советы, методические отделы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477C2003-4176-252C-2922-FAA1A4DDC46F}"/>
              </a:ext>
            </a:extLst>
          </p:cNvPr>
          <p:cNvSpPr/>
          <p:nvPr/>
        </p:nvSpPr>
        <p:spPr>
          <a:xfrm>
            <a:off x="2385690" y="5980106"/>
            <a:ext cx="7255268" cy="738664"/>
          </a:xfrm>
          <a:prstGeom prst="rect">
            <a:avLst/>
          </a:prstGeom>
          <a:solidFill>
            <a:srgbClr val="BED6EE">
              <a:alpha val="38039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9448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Создание на базе ИРО и ИПК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1BAFD1"/>
                    </a:gs>
                    <a:gs pos="100000">
                      <a:srgbClr val="0461C0"/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Центров непрерывного повышения профессионального мастерства педагогических работников (ЦНППМ)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94481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 всех субъектах РФ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9448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94BF0DDE-0CD0-7CCB-8CF7-A2A08595F895}"/>
              </a:ext>
            </a:extLst>
          </p:cNvPr>
          <p:cNvSpPr/>
          <p:nvPr/>
        </p:nvSpPr>
        <p:spPr>
          <a:xfrm>
            <a:off x="2736204" y="1744892"/>
            <a:ext cx="65223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1BAFD1"/>
                    </a:gs>
                    <a:gs pos="100000">
                      <a:srgbClr val="0461C0"/>
                    </a:gs>
                  </a:gsLst>
                  <a:lin ang="10800000" scaled="1"/>
                </a:gra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МИНИСТЕРСТВО ПРОСВЕЩЕНИЯ РФ</a:t>
            </a:r>
          </a:p>
        </p:txBody>
      </p:sp>
      <p:sp>
        <p:nvSpPr>
          <p:cNvPr id="45" name="Шеврон 6">
            <a:extLst>
              <a:ext uri="{FF2B5EF4-FFF2-40B4-BE49-F238E27FC236}">
                <a16:creationId xmlns:a16="http://schemas.microsoft.com/office/drawing/2014/main" xmlns="" id="{3DBE4468-B4B9-8D73-A06B-CDB484246ACF}"/>
              </a:ext>
            </a:extLst>
          </p:cNvPr>
          <p:cNvSpPr/>
          <p:nvPr/>
        </p:nvSpPr>
        <p:spPr>
          <a:xfrm rot="5400000">
            <a:off x="5663018" y="1235436"/>
            <a:ext cx="668704" cy="7434998"/>
          </a:xfrm>
          <a:prstGeom prst="chevron">
            <a:avLst>
              <a:gd name="adj" fmla="val 15517"/>
            </a:avLst>
          </a:prstGeom>
          <a:gradFill>
            <a:gsLst>
              <a:gs pos="0">
                <a:srgbClr val="1BAFD1"/>
              </a:gs>
              <a:gs pos="100000">
                <a:srgbClr val="0461C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6" name="Название 1">
            <a:extLst>
              <a:ext uri="{FF2B5EF4-FFF2-40B4-BE49-F238E27FC236}">
                <a16:creationId xmlns:a16="http://schemas.microsoft.com/office/drawing/2014/main" xmlns="" id="{5D20FC8B-A093-F1C4-BA19-C3F2F90736F7}"/>
              </a:ext>
            </a:extLst>
          </p:cNvPr>
          <p:cNvSpPr txBox="1">
            <a:spLocks/>
          </p:cNvSpPr>
          <p:nvPr/>
        </p:nvSpPr>
        <p:spPr>
          <a:xfrm>
            <a:off x="3289521" y="4793596"/>
            <a:ext cx="5447606" cy="36119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РЕГИОНАЛЬНЫЙ УРОВЕНЬ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D6800629-ADA3-7CE4-4CA8-9ED29002CDB5}"/>
              </a:ext>
            </a:extLst>
          </p:cNvPr>
          <p:cNvSpPr/>
          <p:nvPr/>
        </p:nvSpPr>
        <p:spPr>
          <a:xfrm>
            <a:off x="767408" y="4493624"/>
            <a:ext cx="10722791" cy="2287308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84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E0B73575-34BE-324A-853B-B212C75F585E}"/>
              </a:ext>
            </a:extLst>
          </p:cNvPr>
          <p:cNvSpPr txBox="1">
            <a:spLocks/>
          </p:cNvSpPr>
          <p:nvPr/>
        </p:nvSpPr>
        <p:spPr bwMode="auto">
          <a:xfrm>
            <a:off x="1392829" y="190282"/>
            <a:ext cx="9725061" cy="735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464" tIns="49736" rIns="99464" bIns="49736"/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2000" b="1">
                <a:solidFill>
                  <a:srgbClr val="012C4F"/>
                </a:solidFill>
                <a:latin typeface="Roboto" pitchFamily="2" charset="0"/>
                <a:ea typeface="Roboto" pitchFamily="2" charset="0"/>
                <a:cs typeface="Roboto" panose="020B0604020202020204" charset="0"/>
              </a:defRPr>
            </a:lvl1pPr>
            <a:lvl2pPr marL="742950" indent="-285750" algn="ctr" eaLnBrk="0" hangingPunct="0">
              <a:lnSpc>
                <a:spcPct val="130000"/>
              </a:lnSpc>
              <a:spcBef>
                <a:spcPct val="20000"/>
              </a:spcBef>
              <a:buFont typeface="Arial" charset="0"/>
              <a:defRPr sz="1500">
                <a:solidFill>
                  <a:schemeClr val="tx2"/>
                </a:solidFill>
                <a:latin typeface="Open Sans" pitchFamily="34" charset="0"/>
                <a:ea typeface="MS PGothic" pitchFamily="34" charset="-128"/>
                <a:cs typeface="Open Sans" pitchFamily="34" charset="0"/>
              </a:defRPr>
            </a:lvl2pPr>
            <a:lvl3pPr marL="1143000" indent="-228600" algn="ctr" eaLnBrk="0" hangingPunct="0">
              <a:lnSpc>
                <a:spcPct val="130000"/>
              </a:lnSpc>
              <a:spcBef>
                <a:spcPct val="20000"/>
              </a:spcBef>
              <a:buFont typeface="Arial" charset="0"/>
              <a:defRPr sz="1500">
                <a:solidFill>
                  <a:schemeClr val="tx2"/>
                </a:solidFill>
                <a:latin typeface="Open Sans" pitchFamily="34" charset="0"/>
                <a:ea typeface="MS PGothic" pitchFamily="34" charset="-128"/>
                <a:cs typeface="Open Sans" pitchFamily="34" charset="0"/>
              </a:defRPr>
            </a:lvl3pPr>
            <a:lvl4pPr marL="1600200" indent="-228600" algn="ctr" eaLnBrk="0" hangingPunct="0">
              <a:lnSpc>
                <a:spcPct val="130000"/>
              </a:lnSpc>
              <a:spcBef>
                <a:spcPct val="20000"/>
              </a:spcBef>
              <a:buFont typeface="Arial" charset="0"/>
              <a:defRPr sz="1500">
                <a:solidFill>
                  <a:schemeClr val="tx2"/>
                </a:solidFill>
                <a:latin typeface="Open Sans" pitchFamily="34" charset="0"/>
                <a:ea typeface="MS PGothic" pitchFamily="34" charset="-128"/>
                <a:cs typeface="Open Sans" pitchFamily="34" charset="0"/>
              </a:defRPr>
            </a:lvl4pPr>
            <a:lvl5pPr marL="2057400" indent="-228600" algn="ctr" eaLnBrk="0" hangingPunct="0">
              <a:lnSpc>
                <a:spcPct val="130000"/>
              </a:lnSpc>
              <a:spcBef>
                <a:spcPct val="20000"/>
              </a:spcBef>
              <a:buFont typeface="Arial" charset="0"/>
              <a:defRPr sz="1500">
                <a:solidFill>
                  <a:schemeClr val="tx2"/>
                </a:solidFill>
                <a:latin typeface="Open Sans" pitchFamily="34" charset="0"/>
                <a:ea typeface="MS PGothic" pitchFamily="34" charset="-128"/>
                <a:cs typeface="Open Sans" pitchFamily="34" charset="0"/>
              </a:defRPr>
            </a:lvl5pPr>
            <a:lvl6pPr marL="2514600" indent="-228600" algn="ctr" defTabSz="517525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defRPr sz="1500">
                <a:solidFill>
                  <a:schemeClr val="tx2"/>
                </a:solidFill>
                <a:latin typeface="Open Sans" pitchFamily="34" charset="0"/>
                <a:ea typeface="MS PGothic" pitchFamily="34" charset="-128"/>
                <a:cs typeface="Open Sans" pitchFamily="34" charset="0"/>
              </a:defRPr>
            </a:lvl6pPr>
            <a:lvl7pPr marL="2971800" indent="-228600" algn="ctr" defTabSz="517525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defRPr sz="1500">
                <a:solidFill>
                  <a:schemeClr val="tx2"/>
                </a:solidFill>
                <a:latin typeface="Open Sans" pitchFamily="34" charset="0"/>
                <a:ea typeface="MS PGothic" pitchFamily="34" charset="-128"/>
                <a:cs typeface="Open Sans" pitchFamily="34" charset="0"/>
              </a:defRPr>
            </a:lvl7pPr>
            <a:lvl8pPr marL="3429000" indent="-228600" algn="ctr" defTabSz="517525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defRPr sz="1500">
                <a:solidFill>
                  <a:schemeClr val="tx2"/>
                </a:solidFill>
                <a:latin typeface="Open Sans" pitchFamily="34" charset="0"/>
                <a:ea typeface="MS PGothic" pitchFamily="34" charset="-128"/>
                <a:cs typeface="Open Sans" pitchFamily="34" charset="0"/>
              </a:defRPr>
            </a:lvl8pPr>
            <a:lvl9pPr marL="3886200" indent="-228600" algn="ctr" defTabSz="517525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defRPr sz="1500">
                <a:solidFill>
                  <a:schemeClr val="tx2"/>
                </a:solidFill>
                <a:latin typeface="Open Sans" pitchFamily="34" charset="0"/>
                <a:ea typeface="MS PGothic" pitchFamily="34" charset="-128"/>
                <a:cs typeface="Open Sans" pitchFamily="34" charset="0"/>
              </a:defRPr>
            </a:lvl9pPr>
          </a:lstStyle>
          <a:p>
            <a:pPr algn="ctr"/>
            <a:r>
              <a:rPr lang="ru-RU" dirty="0">
                <a:solidFill>
                  <a:schemeClr val="bg1"/>
                </a:solidFill>
                <a:latin typeface="+mn-lt"/>
              </a:rPr>
              <a:t>ОРГАНИЗАЦИОННАЯ СТРУКТУРА СИСТЕМЫ </a:t>
            </a:r>
            <a:br>
              <a:rPr lang="ru-RU" dirty="0">
                <a:solidFill>
                  <a:schemeClr val="bg1"/>
                </a:solidFill>
                <a:latin typeface="+mn-lt"/>
              </a:rPr>
            </a:br>
            <a:r>
              <a:rPr lang="ru-RU" dirty="0">
                <a:solidFill>
                  <a:schemeClr val="bg1"/>
                </a:solidFill>
                <a:latin typeface="+mn-lt"/>
              </a:rPr>
              <a:t>НАУЧНО-МЕТОДИЧЕСКОЙ ПОДДЕРЖКИ ПЕДАГОГОВ И УПРАВЛЕНЧЕСКИХ КАДРОВ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E079B858-15A2-E646-B399-18CEF46E915A}"/>
              </a:ext>
            </a:extLst>
          </p:cNvPr>
          <p:cNvSpPr/>
          <p:nvPr/>
        </p:nvSpPr>
        <p:spPr>
          <a:xfrm>
            <a:off x="1707950" y="1985090"/>
            <a:ext cx="898573" cy="891461"/>
          </a:xfrm>
          <a:prstGeom prst="ellipse">
            <a:avLst/>
          </a:prstGeom>
          <a:solidFill>
            <a:srgbClr val="094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Google Shape;139;p4" descr="E:\Управление образовательной аналитики\ГЗ 2019\ГЗ 2019 НСПРПР\Институт.png">
            <a:extLst>
              <a:ext uri="{FF2B5EF4-FFF2-40B4-BE49-F238E27FC236}">
                <a16:creationId xmlns:a16="http://schemas.microsoft.com/office/drawing/2014/main" xmlns="" id="{95845D71-6D4F-A34B-ABF5-B6967BF4FCA2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689" y="2161650"/>
            <a:ext cx="500511" cy="50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62BE586-B0C3-244A-9C06-4BE06D71B62D}"/>
              </a:ext>
            </a:extLst>
          </p:cNvPr>
          <p:cNvSpPr txBox="1"/>
          <p:nvPr/>
        </p:nvSpPr>
        <p:spPr>
          <a:xfrm>
            <a:off x="1958451" y="3056499"/>
            <a:ext cx="5859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94481"/>
                </a:solidFill>
              </a:rPr>
              <a:t>II</a:t>
            </a:r>
            <a:r>
              <a:rPr lang="ru-RU" sz="3200" b="1" dirty="0">
                <a:solidFill>
                  <a:srgbClr val="094481"/>
                </a:solidFill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3C50797-E6D3-5946-AC20-EF54C5FA8050}"/>
              </a:ext>
            </a:extLst>
          </p:cNvPr>
          <p:cNvSpPr txBox="1"/>
          <p:nvPr/>
        </p:nvSpPr>
        <p:spPr>
          <a:xfrm>
            <a:off x="2030459" y="1387696"/>
            <a:ext cx="546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94481"/>
                </a:solidFill>
              </a:rPr>
              <a:t>I</a:t>
            </a:r>
            <a:r>
              <a:rPr lang="ru-RU" sz="3200" b="1" dirty="0">
                <a:solidFill>
                  <a:srgbClr val="094481"/>
                </a:solidFill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EDCF93B-5E94-CA4A-B3C7-F0127BCDD4A9}"/>
              </a:ext>
            </a:extLst>
          </p:cNvPr>
          <p:cNvSpPr txBox="1"/>
          <p:nvPr/>
        </p:nvSpPr>
        <p:spPr>
          <a:xfrm>
            <a:off x="1886443" y="4928707"/>
            <a:ext cx="735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94481"/>
                </a:solidFill>
              </a:rPr>
              <a:t>III</a:t>
            </a:r>
            <a:r>
              <a:rPr lang="ru-RU" sz="3200" b="1" dirty="0">
                <a:solidFill>
                  <a:srgbClr val="094481"/>
                </a:solidFill>
              </a:rPr>
              <a:t>.</a:t>
            </a:r>
          </a:p>
        </p:txBody>
      </p:sp>
      <p:sp>
        <p:nvSpPr>
          <p:cNvPr id="15" name="Прямоугольник 6">
            <a:extLst>
              <a:ext uri="{FF2B5EF4-FFF2-40B4-BE49-F238E27FC236}">
                <a16:creationId xmlns:a16="http://schemas.microsoft.com/office/drawing/2014/main" xmlns="" id="{95FBB652-E7CA-EF48-A77F-7BD59FC33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2627" y="1464668"/>
            <a:ext cx="3168352" cy="57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969" tIns="41985" rIns="83969" bIns="41985">
            <a:spAutoFit/>
          </a:bodyPr>
          <a:lstStyle/>
          <a:p>
            <a:r>
              <a:rPr lang="ru-RU" altLang="ru-RU" sz="1600" b="1" dirty="0">
                <a:solidFill>
                  <a:srgbClr val="094481"/>
                </a:solidFill>
                <a:ea typeface="Roboto" pitchFamily="2" charset="0"/>
                <a:cs typeface="Verdana" panose="020B0604030504040204" pitchFamily="34" charset="0"/>
              </a:rPr>
              <a:t>ФГАОУ ДПО </a:t>
            </a:r>
            <a:r>
              <a:rPr lang="ru-RU" sz="1600" b="1" dirty="0">
                <a:solidFill>
                  <a:srgbClr val="094481"/>
                </a:solidFill>
                <a:ea typeface="Roboto" pitchFamily="2" charset="0"/>
                <a:cs typeface="Verdana" panose="020B0604030504040204" pitchFamily="34" charset="0"/>
              </a:rPr>
              <a:t>«Академия </a:t>
            </a:r>
            <a:r>
              <a:rPr lang="ru-RU" sz="1600" b="1" dirty="0" err="1">
                <a:solidFill>
                  <a:srgbClr val="094481"/>
                </a:solidFill>
                <a:ea typeface="Roboto" pitchFamily="2" charset="0"/>
                <a:cs typeface="Verdana" panose="020B0604030504040204" pitchFamily="34" charset="0"/>
              </a:rPr>
              <a:t>Минпросвещения</a:t>
            </a:r>
            <a:r>
              <a:rPr lang="ru-RU" sz="1600" b="1" dirty="0">
                <a:solidFill>
                  <a:srgbClr val="094481"/>
                </a:solidFill>
                <a:ea typeface="Roboto" pitchFamily="2" charset="0"/>
                <a:cs typeface="Verdana" panose="020B0604030504040204" pitchFamily="34" charset="0"/>
              </a:rPr>
              <a:t> России»</a:t>
            </a:r>
            <a:endParaRPr lang="ru-RU" altLang="ru-RU" sz="1600" b="1" dirty="0">
              <a:solidFill>
                <a:srgbClr val="094481"/>
              </a:solidFill>
              <a:ea typeface="Roboto" pitchFamily="2" charset="0"/>
              <a:cs typeface="Verdana" panose="020B0604030504040204" pitchFamily="34" charset="0"/>
            </a:endParaRPr>
          </a:p>
        </p:txBody>
      </p:sp>
      <p:sp>
        <p:nvSpPr>
          <p:cNvPr id="16" name="Закрывающая фигурная скобка 3">
            <a:extLst>
              <a:ext uri="{FF2B5EF4-FFF2-40B4-BE49-F238E27FC236}">
                <a16:creationId xmlns:a16="http://schemas.microsoft.com/office/drawing/2014/main" xmlns="" id="{0448AC34-D503-7144-BCC4-DA62DA6F34B0}"/>
              </a:ext>
            </a:extLst>
          </p:cNvPr>
          <p:cNvSpPr/>
          <p:nvPr/>
        </p:nvSpPr>
        <p:spPr>
          <a:xfrm rot="16200000">
            <a:off x="1992716" y="3027466"/>
            <a:ext cx="291511" cy="151216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xmlns="" id="{4631DBFC-012F-8F4E-AA07-5301610E3AA4}"/>
              </a:ext>
            </a:extLst>
          </p:cNvPr>
          <p:cNvSpPr/>
          <p:nvPr/>
        </p:nvSpPr>
        <p:spPr>
          <a:xfrm>
            <a:off x="1071703" y="4004087"/>
            <a:ext cx="723029" cy="717306"/>
          </a:xfrm>
          <a:prstGeom prst="ellipse">
            <a:avLst/>
          </a:prstGeom>
          <a:solidFill>
            <a:srgbClr val="094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94481"/>
              </a:solidFill>
            </a:endParaRPr>
          </a:p>
        </p:txBody>
      </p:sp>
      <p:pic>
        <p:nvPicPr>
          <p:cNvPr id="18" name="Google Shape;134;p4" descr="E:\Управление образовательной аналитики\ГЗ 2019\ГЗ 2019 НСПРПР\311-3117493_education-clipart-educational-background-educational-background-icon-png.png">
            <a:extLst>
              <a:ext uri="{FF2B5EF4-FFF2-40B4-BE49-F238E27FC236}">
                <a16:creationId xmlns:a16="http://schemas.microsoft.com/office/drawing/2014/main" xmlns="" id="{96EC3BF7-7087-D444-B684-2E233165C671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103" y="4160501"/>
            <a:ext cx="435242" cy="343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Овал 18">
            <a:extLst>
              <a:ext uri="{FF2B5EF4-FFF2-40B4-BE49-F238E27FC236}">
                <a16:creationId xmlns:a16="http://schemas.microsoft.com/office/drawing/2014/main" xmlns="" id="{B269A9B1-ED27-984C-8F1B-A55E2B9486F0}"/>
              </a:ext>
            </a:extLst>
          </p:cNvPr>
          <p:cNvSpPr/>
          <p:nvPr/>
        </p:nvSpPr>
        <p:spPr>
          <a:xfrm>
            <a:off x="2531566" y="4004087"/>
            <a:ext cx="723029" cy="717306"/>
          </a:xfrm>
          <a:prstGeom prst="ellipse">
            <a:avLst/>
          </a:prstGeom>
          <a:solidFill>
            <a:srgbClr val="094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94481"/>
              </a:solidFill>
            </a:endParaRPr>
          </a:p>
        </p:txBody>
      </p:sp>
      <p:pic>
        <p:nvPicPr>
          <p:cNvPr id="20" name="Google Shape;134;p4" descr="E:\Управление образовательной аналитики\ГЗ 2019\ГЗ 2019 НСПРПР\311-3117493_education-clipart-educational-background-educational-background-icon-png.png">
            <a:extLst>
              <a:ext uri="{FF2B5EF4-FFF2-40B4-BE49-F238E27FC236}">
                <a16:creationId xmlns:a16="http://schemas.microsoft.com/office/drawing/2014/main" xmlns="" id="{942D3CC0-B7A1-914B-8D2D-5AA34FEB6E9E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966" y="4160501"/>
            <a:ext cx="435242" cy="343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Закрывающая фигурная скобка 3">
            <a:extLst>
              <a:ext uri="{FF2B5EF4-FFF2-40B4-BE49-F238E27FC236}">
                <a16:creationId xmlns:a16="http://schemas.microsoft.com/office/drawing/2014/main" xmlns="" id="{F837B4BA-9FA1-EA43-A418-BEDC04F7147D}"/>
              </a:ext>
            </a:extLst>
          </p:cNvPr>
          <p:cNvSpPr/>
          <p:nvPr/>
        </p:nvSpPr>
        <p:spPr>
          <a:xfrm rot="16200000">
            <a:off x="1276801" y="5078000"/>
            <a:ext cx="291511" cy="104059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Закрывающая фигурная скобка 3">
            <a:extLst>
              <a:ext uri="{FF2B5EF4-FFF2-40B4-BE49-F238E27FC236}">
                <a16:creationId xmlns:a16="http://schemas.microsoft.com/office/drawing/2014/main" xmlns="" id="{8789F698-49D3-6F45-B0A2-953A59E07034}"/>
              </a:ext>
            </a:extLst>
          </p:cNvPr>
          <p:cNvSpPr/>
          <p:nvPr/>
        </p:nvSpPr>
        <p:spPr>
          <a:xfrm rot="16200000">
            <a:off x="2639796" y="5064994"/>
            <a:ext cx="291511" cy="104059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xmlns="" id="{24C24FF3-C329-DD4A-958D-59632DF97F23}"/>
              </a:ext>
            </a:extLst>
          </p:cNvPr>
          <p:cNvSpPr/>
          <p:nvPr/>
        </p:nvSpPr>
        <p:spPr>
          <a:xfrm>
            <a:off x="1295112" y="5744051"/>
            <a:ext cx="419975" cy="416651"/>
          </a:xfrm>
          <a:prstGeom prst="ellipse">
            <a:avLst/>
          </a:prstGeom>
          <a:solidFill>
            <a:srgbClr val="094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94481"/>
              </a:solidFill>
            </a:endParaRPr>
          </a:p>
        </p:txBody>
      </p:sp>
      <p:pic>
        <p:nvPicPr>
          <p:cNvPr id="24" name="Google Shape;134;p4" descr="E:\Управление образовательной аналитики\ГЗ 2019\ГЗ 2019 НСПРПР\311-3117493_education-clipart-educational-background-educational-background-icon-png.png">
            <a:extLst>
              <a:ext uri="{FF2B5EF4-FFF2-40B4-BE49-F238E27FC236}">
                <a16:creationId xmlns:a16="http://schemas.microsoft.com/office/drawing/2014/main" xmlns="" id="{4700EB9C-94EB-AB40-9E4A-66E1E98FDD1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326" y="5852487"/>
            <a:ext cx="252813" cy="19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Овал 24">
            <a:extLst>
              <a:ext uri="{FF2B5EF4-FFF2-40B4-BE49-F238E27FC236}">
                <a16:creationId xmlns:a16="http://schemas.microsoft.com/office/drawing/2014/main" xmlns="" id="{4E271889-46A5-2B46-AE3C-7544AD1D5D82}"/>
              </a:ext>
            </a:extLst>
          </p:cNvPr>
          <p:cNvSpPr/>
          <p:nvPr/>
        </p:nvSpPr>
        <p:spPr>
          <a:xfrm>
            <a:off x="1682492" y="5936414"/>
            <a:ext cx="419975" cy="416651"/>
          </a:xfrm>
          <a:prstGeom prst="ellipse">
            <a:avLst/>
          </a:prstGeom>
          <a:solidFill>
            <a:srgbClr val="094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94481"/>
              </a:solidFill>
            </a:endParaRPr>
          </a:p>
        </p:txBody>
      </p:sp>
      <p:pic>
        <p:nvPicPr>
          <p:cNvPr id="26" name="Google Shape;134;p4" descr="E:\Управление образовательной аналитики\ГЗ 2019\ГЗ 2019 НСПРПР\311-3117493_education-clipart-educational-background-educational-background-icon-png.png">
            <a:extLst>
              <a:ext uri="{FF2B5EF4-FFF2-40B4-BE49-F238E27FC236}">
                <a16:creationId xmlns:a16="http://schemas.microsoft.com/office/drawing/2014/main" xmlns="" id="{E467D0DB-E711-524B-8D2B-6896452DC724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706" y="6044850"/>
            <a:ext cx="252813" cy="19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Овал 26">
            <a:extLst>
              <a:ext uri="{FF2B5EF4-FFF2-40B4-BE49-F238E27FC236}">
                <a16:creationId xmlns:a16="http://schemas.microsoft.com/office/drawing/2014/main" xmlns="" id="{0524A035-5A0A-8B41-B7CB-0388A3A10178}"/>
              </a:ext>
            </a:extLst>
          </p:cNvPr>
          <p:cNvSpPr/>
          <p:nvPr/>
        </p:nvSpPr>
        <p:spPr>
          <a:xfrm>
            <a:off x="901759" y="5952377"/>
            <a:ext cx="419975" cy="416651"/>
          </a:xfrm>
          <a:prstGeom prst="ellipse">
            <a:avLst/>
          </a:prstGeom>
          <a:solidFill>
            <a:srgbClr val="094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94481"/>
              </a:solidFill>
            </a:endParaRPr>
          </a:p>
        </p:txBody>
      </p:sp>
      <p:pic>
        <p:nvPicPr>
          <p:cNvPr id="28" name="Google Shape;134;p4" descr="E:\Управление образовательной аналитики\ГЗ 2019\ГЗ 2019 НСПРПР\311-3117493_education-clipart-educational-background-educational-background-icon-png.png">
            <a:extLst>
              <a:ext uri="{FF2B5EF4-FFF2-40B4-BE49-F238E27FC236}">
                <a16:creationId xmlns:a16="http://schemas.microsoft.com/office/drawing/2014/main" xmlns="" id="{51E62021-CFE0-0D4A-B84B-4B50281FC036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973" y="6060813"/>
            <a:ext cx="252813" cy="19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Овал 28">
            <a:extLst>
              <a:ext uri="{FF2B5EF4-FFF2-40B4-BE49-F238E27FC236}">
                <a16:creationId xmlns:a16="http://schemas.microsoft.com/office/drawing/2014/main" xmlns="" id="{BDE3F89B-9939-BE48-93CC-E71D6D5F9199}"/>
              </a:ext>
            </a:extLst>
          </p:cNvPr>
          <p:cNvSpPr/>
          <p:nvPr/>
        </p:nvSpPr>
        <p:spPr>
          <a:xfrm>
            <a:off x="2567828" y="5752601"/>
            <a:ext cx="419975" cy="416651"/>
          </a:xfrm>
          <a:prstGeom prst="ellipse">
            <a:avLst/>
          </a:prstGeom>
          <a:solidFill>
            <a:srgbClr val="094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94481"/>
              </a:solidFill>
            </a:endParaRPr>
          </a:p>
        </p:txBody>
      </p:sp>
      <p:pic>
        <p:nvPicPr>
          <p:cNvPr id="30" name="Google Shape;134;p4" descr="E:\Управление образовательной аналитики\ГЗ 2019\ГЗ 2019 НСПРПР\311-3117493_education-clipart-educational-background-educational-background-icon-png.png">
            <a:extLst>
              <a:ext uri="{FF2B5EF4-FFF2-40B4-BE49-F238E27FC236}">
                <a16:creationId xmlns:a16="http://schemas.microsoft.com/office/drawing/2014/main" xmlns="" id="{58BA5DEB-A11D-984E-8593-1BFB49A83C5C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042" y="5861037"/>
            <a:ext cx="252813" cy="19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Овал 30">
            <a:extLst>
              <a:ext uri="{FF2B5EF4-FFF2-40B4-BE49-F238E27FC236}">
                <a16:creationId xmlns:a16="http://schemas.microsoft.com/office/drawing/2014/main" xmlns="" id="{CA1F7023-5A9B-8441-B60E-7C76AC1363EA}"/>
              </a:ext>
            </a:extLst>
          </p:cNvPr>
          <p:cNvSpPr/>
          <p:nvPr/>
        </p:nvSpPr>
        <p:spPr>
          <a:xfrm>
            <a:off x="2955208" y="5944964"/>
            <a:ext cx="419975" cy="416651"/>
          </a:xfrm>
          <a:prstGeom prst="ellipse">
            <a:avLst/>
          </a:prstGeom>
          <a:solidFill>
            <a:srgbClr val="094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94481"/>
              </a:solidFill>
            </a:endParaRPr>
          </a:p>
        </p:txBody>
      </p:sp>
      <p:pic>
        <p:nvPicPr>
          <p:cNvPr id="32" name="Google Shape;134;p4" descr="E:\Управление образовательной аналитики\ГЗ 2019\ГЗ 2019 НСПРПР\311-3117493_education-clipart-educational-background-educational-background-icon-png.png">
            <a:extLst>
              <a:ext uri="{FF2B5EF4-FFF2-40B4-BE49-F238E27FC236}">
                <a16:creationId xmlns:a16="http://schemas.microsoft.com/office/drawing/2014/main" xmlns="" id="{B1F69DB0-9442-C140-BC19-88A4CE22E816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22" y="6053400"/>
            <a:ext cx="252813" cy="19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Овал 32">
            <a:extLst>
              <a:ext uri="{FF2B5EF4-FFF2-40B4-BE49-F238E27FC236}">
                <a16:creationId xmlns:a16="http://schemas.microsoft.com/office/drawing/2014/main" xmlns="" id="{EF54BCB9-457D-6B43-A425-3EF64F8CA529}"/>
              </a:ext>
            </a:extLst>
          </p:cNvPr>
          <p:cNvSpPr/>
          <p:nvPr/>
        </p:nvSpPr>
        <p:spPr>
          <a:xfrm>
            <a:off x="2174475" y="5960927"/>
            <a:ext cx="419975" cy="416651"/>
          </a:xfrm>
          <a:prstGeom prst="ellipse">
            <a:avLst/>
          </a:prstGeom>
          <a:solidFill>
            <a:srgbClr val="094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94481"/>
              </a:solidFill>
            </a:endParaRPr>
          </a:p>
        </p:txBody>
      </p:sp>
      <p:pic>
        <p:nvPicPr>
          <p:cNvPr id="34" name="Google Shape;134;p4" descr="E:\Управление образовательной аналитики\ГЗ 2019\ГЗ 2019 НСПРПР\311-3117493_education-clipart-educational-background-educational-background-icon-png.png">
            <a:extLst>
              <a:ext uri="{FF2B5EF4-FFF2-40B4-BE49-F238E27FC236}">
                <a16:creationId xmlns:a16="http://schemas.microsoft.com/office/drawing/2014/main" xmlns="" id="{1B027F92-5666-9A43-8954-FEF4987CFC00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689" y="6069363"/>
            <a:ext cx="252813" cy="19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xmlns="" id="{CB9B2C08-0615-F748-A8B1-63A24EF6B738}"/>
              </a:ext>
            </a:extLst>
          </p:cNvPr>
          <p:cNvCxnSpPr>
            <a:cxnSpLocks/>
          </p:cNvCxnSpPr>
          <p:nvPr/>
        </p:nvCxnSpPr>
        <p:spPr>
          <a:xfrm>
            <a:off x="2487156" y="1625049"/>
            <a:ext cx="936103" cy="0"/>
          </a:xfrm>
          <a:prstGeom prst="straightConnector1">
            <a:avLst/>
          </a:prstGeom>
          <a:ln w="19050">
            <a:solidFill>
              <a:srgbClr val="09448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>
            <a:extLst>
              <a:ext uri="{FF2B5EF4-FFF2-40B4-BE49-F238E27FC236}">
                <a16:creationId xmlns:a16="http://schemas.microsoft.com/office/drawing/2014/main" xmlns="" id="{849ACD69-D1F4-F347-9F9A-904C9728C164}"/>
              </a:ext>
            </a:extLst>
          </p:cNvPr>
          <p:cNvCxnSpPr>
            <a:cxnSpLocks/>
          </p:cNvCxnSpPr>
          <p:nvPr/>
        </p:nvCxnSpPr>
        <p:spPr>
          <a:xfrm>
            <a:off x="2606523" y="3353241"/>
            <a:ext cx="936103" cy="0"/>
          </a:xfrm>
          <a:prstGeom prst="straightConnector1">
            <a:avLst/>
          </a:prstGeom>
          <a:ln w="19050">
            <a:solidFill>
              <a:srgbClr val="09448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xmlns="" id="{1D75AA11-2F6E-B14F-8145-B3BAD85C2BA2}"/>
              </a:ext>
            </a:extLst>
          </p:cNvPr>
          <p:cNvCxnSpPr>
            <a:cxnSpLocks/>
          </p:cNvCxnSpPr>
          <p:nvPr/>
        </p:nvCxnSpPr>
        <p:spPr>
          <a:xfrm>
            <a:off x="2578370" y="5153441"/>
            <a:ext cx="936103" cy="0"/>
          </a:xfrm>
          <a:prstGeom prst="straightConnector1">
            <a:avLst/>
          </a:prstGeom>
          <a:ln w="19050">
            <a:solidFill>
              <a:srgbClr val="09448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D4016327-24F1-1C4C-AF5E-C380C7AE7102}"/>
              </a:ext>
            </a:extLst>
          </p:cNvPr>
          <p:cNvSpPr/>
          <p:nvPr/>
        </p:nvSpPr>
        <p:spPr>
          <a:xfrm>
            <a:off x="3542626" y="3198775"/>
            <a:ext cx="3168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rgbClr val="094481"/>
                </a:solidFill>
                <a:ea typeface="Roboto" pitchFamily="2" charset="0"/>
                <a:cs typeface="Verdana" panose="020B0604030504040204" pitchFamily="34" charset="0"/>
              </a:rPr>
              <a:t>ЦНППМ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102A0255-3342-374B-B6B1-A94B07E27D81}"/>
              </a:ext>
            </a:extLst>
          </p:cNvPr>
          <p:cNvSpPr/>
          <p:nvPr/>
        </p:nvSpPr>
        <p:spPr>
          <a:xfrm>
            <a:off x="3542626" y="4983595"/>
            <a:ext cx="31683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>
                <a:solidFill>
                  <a:srgbClr val="094481"/>
                </a:solidFill>
                <a:ea typeface="Roboto" pitchFamily="2" charset="0"/>
                <a:cs typeface="Verdana" panose="020B0604030504040204" pitchFamily="34" charset="0"/>
              </a:rPr>
              <a:t>Методисты и </a:t>
            </a:r>
            <a:r>
              <a:rPr lang="ru-RU" altLang="ru-RU" sz="1600" b="1" dirty="0" err="1">
                <a:solidFill>
                  <a:srgbClr val="094481"/>
                </a:solidFill>
                <a:ea typeface="Roboto" pitchFamily="2" charset="0"/>
                <a:cs typeface="Verdana" panose="020B0604030504040204" pitchFamily="34" charset="0"/>
              </a:rPr>
              <a:t>тьюторы</a:t>
            </a:r>
            <a:r>
              <a:rPr lang="ru-RU" altLang="ru-RU" sz="1600" b="1" dirty="0">
                <a:solidFill>
                  <a:srgbClr val="094481"/>
                </a:solidFill>
                <a:ea typeface="Roboto" pitchFamily="2" charset="0"/>
                <a:cs typeface="Verdana" panose="020B0604030504040204" pitchFamily="34" charset="0"/>
              </a:rPr>
              <a:t> </a:t>
            </a:r>
            <a:r>
              <a:rPr lang="ru-RU" altLang="ru-RU" sz="1600" b="1" dirty="0" smtClean="0">
                <a:solidFill>
                  <a:srgbClr val="094481"/>
                </a:solidFill>
                <a:ea typeface="Roboto" pitchFamily="2" charset="0"/>
                <a:cs typeface="Verdana" panose="020B0604030504040204" pitchFamily="34" charset="0"/>
              </a:rPr>
              <a:t>регионального и муниципального уровней</a:t>
            </a:r>
            <a:endParaRPr lang="ru-RU" altLang="ru-RU" sz="1600" b="1" dirty="0">
              <a:solidFill>
                <a:srgbClr val="094481"/>
              </a:solidFill>
              <a:ea typeface="Roboto" pitchFamily="2" charset="0"/>
              <a:cs typeface="Verdana" panose="020B0604030504040204" pitchFamily="34" charset="0"/>
            </a:endParaRPr>
          </a:p>
        </p:txBody>
      </p:sp>
      <p:sp>
        <p:nvSpPr>
          <p:cNvPr id="41" name="Прямоугольник 6">
            <a:extLst>
              <a:ext uri="{FF2B5EF4-FFF2-40B4-BE49-F238E27FC236}">
                <a16:creationId xmlns:a16="http://schemas.microsoft.com/office/drawing/2014/main" xmlns="" id="{7E41155E-F97F-6349-8E22-266D995137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196752"/>
            <a:ext cx="4801875" cy="2023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969" tIns="41985" rIns="83969" bIns="41985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ea typeface="Roboto" pitchFamily="2" charset="0"/>
                <a:cs typeface="Verdana" panose="020B0604030504040204" pitchFamily="34" charset="0"/>
              </a:rPr>
              <a:t>Разработка и реализация подходов к профессиональному развитию педагогических работников и управленческих кадров;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ea typeface="Roboto" pitchFamily="2" charset="0"/>
                <a:cs typeface="Verdana" panose="020B0604030504040204" pitchFamily="34" charset="0"/>
              </a:rPr>
              <a:t>Координация деятельности ЦНППМ;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ea typeface="Roboto" pitchFamily="2" charset="0"/>
                <a:cs typeface="Verdana" panose="020B0604030504040204" pitchFamily="34" charset="0"/>
              </a:rPr>
              <a:t>Подготовка и сопровождение </a:t>
            </a:r>
            <a:r>
              <a:rPr lang="ru-RU" altLang="ru-RU" dirty="0" err="1">
                <a:solidFill>
                  <a:schemeClr val="tx1">
                    <a:lumMod val="85000"/>
                    <a:lumOff val="15000"/>
                  </a:schemeClr>
                </a:solidFill>
                <a:ea typeface="Roboto" pitchFamily="2" charset="0"/>
                <a:cs typeface="Verdana" panose="020B0604030504040204" pitchFamily="34" charset="0"/>
              </a:rPr>
              <a:t>тьюторов</a:t>
            </a: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ea typeface="Roboto" pitchFamily="2" charset="0"/>
                <a:cs typeface="Verdana" panose="020B0604030504040204" pitchFamily="34" charset="0"/>
              </a:rPr>
              <a:t> и методистов ЦНППМ.</a:t>
            </a:r>
          </a:p>
        </p:txBody>
      </p:sp>
      <p:sp>
        <p:nvSpPr>
          <p:cNvPr id="42" name="Прямоугольник 6">
            <a:extLst>
              <a:ext uri="{FF2B5EF4-FFF2-40B4-BE49-F238E27FC236}">
                <a16:creationId xmlns:a16="http://schemas.microsoft.com/office/drawing/2014/main" xmlns="" id="{8D0BB3E1-44A8-6240-8478-C3BEB8A89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329975"/>
            <a:ext cx="4837092" cy="1469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969" tIns="41985" rIns="83969" bIns="41985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ea typeface="Roboto" pitchFamily="2" charset="0"/>
                <a:cs typeface="Verdana" panose="020B0604030504040204" pitchFamily="34" charset="0"/>
              </a:rPr>
              <a:t>Подготовка и сопровождение муниципальных </a:t>
            </a:r>
            <a:r>
              <a:rPr lang="ru-RU" altLang="ru-RU" dirty="0" err="1">
                <a:solidFill>
                  <a:schemeClr val="tx1">
                    <a:lumMod val="85000"/>
                    <a:lumOff val="15000"/>
                  </a:schemeClr>
                </a:solidFill>
                <a:ea typeface="Roboto" pitchFamily="2" charset="0"/>
                <a:cs typeface="Verdana" panose="020B0604030504040204" pitchFamily="34" charset="0"/>
              </a:rPr>
              <a:t>тьюторов</a:t>
            </a: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ea typeface="Roboto" pitchFamily="2" charset="0"/>
                <a:cs typeface="Verdana" panose="020B0604030504040204" pitchFamily="34" charset="0"/>
              </a:rPr>
              <a:t> и методистов;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ea typeface="Roboto" pitchFamily="2" charset="0"/>
                <a:cs typeface="Verdana" panose="020B0604030504040204" pitchFamily="34" charset="0"/>
              </a:rPr>
              <a:t>Диагностика;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ea typeface="Roboto" pitchFamily="2" charset="0"/>
                <a:cs typeface="Verdana" panose="020B0604030504040204" pitchFamily="34" charset="0"/>
              </a:rPr>
              <a:t>Персонифицированные траектории профессионального развития.</a:t>
            </a:r>
          </a:p>
        </p:txBody>
      </p:sp>
      <p:sp>
        <p:nvSpPr>
          <p:cNvPr id="43" name="Прямоугольник 6">
            <a:extLst>
              <a:ext uri="{FF2B5EF4-FFF2-40B4-BE49-F238E27FC236}">
                <a16:creationId xmlns:a16="http://schemas.microsoft.com/office/drawing/2014/main" xmlns="" id="{899A588B-FF55-2F4A-9284-251118FB7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941168"/>
            <a:ext cx="4801875" cy="119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969" tIns="41985" rIns="83969" bIns="41985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  <a:ea typeface="Roboto" pitchFamily="2" charset="0"/>
                <a:cs typeface="Verdana" panose="020B0604030504040204" pitchFamily="34" charset="0"/>
              </a:rPr>
              <a:t>Адресное сопровождение педагогов в контексте приоритетных задач государственной политики в сфере образования</a:t>
            </a:r>
          </a:p>
        </p:txBody>
      </p:sp>
      <p:cxnSp>
        <p:nvCxnSpPr>
          <p:cNvPr id="44" name="Прямая со стрелкой 43">
            <a:extLst>
              <a:ext uri="{FF2B5EF4-FFF2-40B4-BE49-F238E27FC236}">
                <a16:creationId xmlns:a16="http://schemas.microsoft.com/office/drawing/2014/main" xmlns="" id="{54D59620-5344-6B42-B096-1B6B19B28809}"/>
              </a:ext>
            </a:extLst>
          </p:cNvPr>
          <p:cNvCxnSpPr>
            <a:cxnSpLocks/>
          </p:cNvCxnSpPr>
          <p:nvPr/>
        </p:nvCxnSpPr>
        <p:spPr>
          <a:xfrm>
            <a:off x="10915483" y="1318744"/>
            <a:ext cx="0" cy="5360458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5" name="Прямоугольник 6">
            <a:extLst>
              <a:ext uri="{FF2B5EF4-FFF2-40B4-BE49-F238E27FC236}">
                <a16:creationId xmlns:a16="http://schemas.microsoft.com/office/drawing/2014/main" xmlns="" id="{2E2243EB-D954-BE41-94FE-C330F1E0A63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780567" y="3271724"/>
            <a:ext cx="5342729" cy="119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3969" tIns="41985" rIns="83969" bIns="41985">
            <a:spAutoFit/>
          </a:bodyPr>
          <a:lstStyle/>
          <a:p>
            <a:r>
              <a:rPr lang="ru-RU" altLang="ru-RU" b="1" dirty="0">
                <a:solidFill>
                  <a:srgbClr val="094481"/>
                </a:solidFill>
                <a:ea typeface="Roboto" pitchFamily="2" charset="0"/>
                <a:cs typeface="Verdana" panose="020B0604030504040204" pitchFamily="34" charset="0"/>
              </a:rPr>
              <a:t>Вертикально-интегрированная система синхронизации требований работодателя и государственной образовательной политики Министерства </a:t>
            </a:r>
            <a:r>
              <a:rPr lang="ru-RU" altLang="ru-RU" b="1" dirty="0" smtClean="0">
                <a:solidFill>
                  <a:srgbClr val="094481"/>
                </a:solidFill>
                <a:ea typeface="Roboto" pitchFamily="2" charset="0"/>
                <a:cs typeface="Verdana" panose="020B0604030504040204" pitchFamily="34" charset="0"/>
              </a:rPr>
              <a:t>Просвещения РФ</a:t>
            </a:r>
            <a:endParaRPr lang="ru-RU" altLang="ru-RU" b="1" dirty="0">
              <a:solidFill>
                <a:srgbClr val="094481"/>
              </a:solidFill>
              <a:ea typeface="Roboto" pitchFamily="2" charset="0"/>
              <a:cs typeface="Verdana" panose="020B060403050404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58E036-3D60-F23B-6ACE-D80F5F192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674" y="155060"/>
            <a:ext cx="10570098" cy="790338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ОРГАНИЗАЦИОННАЯ СТРУКТУРА СИСТЕМЫ </a:t>
            </a:r>
            <a:b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НАУЧНО-МЕТОДИЧЕСКОЙ ПОДДЕРЖКИ ПЕДАГОГОВ </a:t>
            </a:r>
            <a:b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УПРАВЛЕНЧЕСКИХ КАДРОВ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97D81E6-B89C-9BC4-9FB9-A1C423D0CE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868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16ADD-15DE-1810-1DFC-74205D2D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674" y="155060"/>
            <a:ext cx="10570098" cy="790338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Единая федеральная система научно-методического сопровождения педагогических работников и управленческих кадров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C4A57BA-8223-240B-87C4-929A9C64E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30" y="1381084"/>
            <a:ext cx="11890626" cy="552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51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6"/>
          <p:cNvSpPr txBox="1">
            <a:spLocks noChangeArrowheads="1"/>
          </p:cNvSpPr>
          <p:nvPr/>
        </p:nvSpPr>
        <p:spPr bwMode="auto">
          <a:xfrm>
            <a:off x="1092201" y="303214"/>
            <a:ext cx="11264900" cy="729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Региональная </a:t>
            </a:r>
            <a:r>
              <a:rPr lang="ru-RU" altLang="ru-RU" sz="2000" b="1" cap="all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инфрастуктура</a:t>
            </a:r>
            <a:r>
              <a:rPr lang="ru-RU" alt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методического сопровождения педагогических работников и управленческих кадров</a:t>
            </a:r>
          </a:p>
        </p:txBody>
      </p:sp>
      <p:pic>
        <p:nvPicPr>
          <p:cNvPr id="23555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67" y="1032516"/>
            <a:ext cx="12020551" cy="520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6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16ADD-15DE-1810-1DFC-74205D2D7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527" y="295080"/>
            <a:ext cx="10570098" cy="790338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направления деятельности ЦНППМ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4" y="67848"/>
            <a:ext cx="1173480" cy="120091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C4DF17C-817B-D703-FA2D-8D89EDD083F4}"/>
              </a:ext>
            </a:extLst>
          </p:cNvPr>
          <p:cNvSpPr/>
          <p:nvPr/>
        </p:nvSpPr>
        <p:spPr>
          <a:xfrm>
            <a:off x="661361" y="1383519"/>
            <a:ext cx="10214260" cy="1078327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spcCol="360000" rtlCol="0" anchor="t" anchorCtr="0"/>
          <a:lstStyle/>
          <a:p>
            <a:pPr>
              <a:spcBef>
                <a:spcPts val="1200"/>
              </a:spcBef>
              <a:buClr>
                <a:srgbClr val="0A55A2"/>
              </a:buClr>
            </a:pPr>
            <a:r>
              <a:rPr lang="ru-RU" sz="20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ЦНППМ - </a:t>
            </a:r>
            <a:r>
              <a:rPr lang="ru-RU" sz="20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ведущий институт вовлечения педагогических работников и управленческих кадров в национальную систему профессионального роста через: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82CE670-ABC5-6D86-EC86-47755CDE1CB5}"/>
              </a:ext>
            </a:extLst>
          </p:cNvPr>
          <p:cNvSpPr txBox="1"/>
          <p:nvPr/>
        </p:nvSpPr>
        <p:spPr>
          <a:xfrm>
            <a:off x="1127697" y="2230152"/>
            <a:ext cx="1057009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1200"/>
              </a:spcBef>
              <a:buClr>
                <a:srgbClr val="0A55A2"/>
              </a:buClr>
            </a:pPr>
            <a:r>
              <a:rPr lang="ru-RU" sz="20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формирование системы </a:t>
            </a:r>
            <a:r>
              <a:rPr lang="ru-RU" sz="20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методического сопровождения освоения программ </a:t>
            </a:r>
            <a:r>
              <a:rPr lang="ru-RU" sz="20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ДППО с использованием </a:t>
            </a:r>
            <a:r>
              <a:rPr lang="ru-RU" sz="20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персонифицированных образовательных маршрутов </a:t>
            </a:r>
            <a:r>
              <a:rPr lang="ru-RU" sz="20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на основе выявленных дефицитов профессиональных компетенций, в том числе с применением сетевых форм реализации программ; </a:t>
            </a:r>
          </a:p>
          <a:p>
            <a:pPr lvl="0">
              <a:spcBef>
                <a:spcPts val="1200"/>
              </a:spcBef>
              <a:buClr>
                <a:srgbClr val="0A55A2"/>
              </a:buClr>
            </a:pPr>
            <a:r>
              <a:rPr lang="ru-RU" sz="2000" b="1" kern="0" dirty="0" err="1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фасилитацию</a:t>
            </a:r>
            <a:r>
              <a:rPr lang="ru-RU" sz="20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переноса</a:t>
            </a:r>
            <a:r>
              <a:rPr lang="ru-RU" sz="20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приобретенных (усовершенствованных) профессиональных </a:t>
            </a:r>
            <a:r>
              <a:rPr lang="ru-RU" sz="20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компетенций</a:t>
            </a:r>
            <a:r>
              <a:rPr lang="ru-RU" sz="20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в ежедневную педагогическую (управленческую) практику; </a:t>
            </a:r>
          </a:p>
          <a:p>
            <a:pPr lvl="0">
              <a:spcBef>
                <a:spcPts val="1200"/>
              </a:spcBef>
              <a:buClr>
                <a:srgbClr val="0A55A2"/>
              </a:buClr>
            </a:pPr>
            <a:r>
              <a:rPr lang="ru-RU" sz="20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выявление, систематизацию, отбор и распространение новых рациональных и </a:t>
            </a:r>
            <a:r>
              <a:rPr lang="ru-RU" sz="20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эффективных педагогических (управленческих) практик</a:t>
            </a:r>
            <a:r>
              <a:rPr lang="ru-RU" sz="20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; </a:t>
            </a:r>
          </a:p>
          <a:p>
            <a:pPr lvl="0">
              <a:spcBef>
                <a:spcPts val="1200"/>
              </a:spcBef>
              <a:buClr>
                <a:srgbClr val="0A55A2"/>
              </a:buClr>
            </a:pPr>
            <a:r>
              <a:rPr lang="ru-RU" sz="20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создание и развитие </a:t>
            </a:r>
            <a:r>
              <a:rPr lang="ru-RU" sz="20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распределенной сети муниципальной методической поддержки</a:t>
            </a:r>
            <a:r>
              <a:rPr lang="ru-RU" sz="20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, муниципальных </a:t>
            </a:r>
            <a:r>
              <a:rPr lang="ru-RU" sz="2000" kern="0" dirty="0" err="1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тьюторов</a:t>
            </a:r>
            <a:r>
              <a:rPr lang="ru-RU" sz="20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.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5D56864-9E7E-3730-5946-4BD1AB9C2A23}"/>
              </a:ext>
            </a:extLst>
          </p:cNvPr>
          <p:cNvSpPr/>
          <p:nvPr/>
        </p:nvSpPr>
        <p:spPr>
          <a:xfrm>
            <a:off x="661361" y="5946023"/>
            <a:ext cx="10835239" cy="7474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spcCol="360000" rtlCol="0" anchor="t" anchorCtr="0"/>
          <a:lstStyle/>
          <a:p>
            <a:pPr algn="ctr">
              <a:spcBef>
                <a:spcPts val="1200"/>
              </a:spcBef>
              <a:buClr>
                <a:srgbClr val="0A55A2"/>
              </a:buClr>
            </a:pPr>
            <a:r>
              <a:rPr lang="ru-RU" sz="2000" b="1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Деятельность Центров не исключает и не дублирует деятельность существующих институтов дополнительного профессионального образования </a:t>
            </a:r>
            <a:endParaRPr lang="ru-RU" sz="2000" kern="0" dirty="0">
              <a:solidFill>
                <a:srgbClr val="1B3281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396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3767</TotalTime>
  <Words>1238</Words>
  <Application>Microsoft Office PowerPoint</Application>
  <PresentationFormat>Произвольный</PresentationFormat>
  <Paragraphs>277</Paragraphs>
  <Slides>19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Трансформация методической службы</vt:lpstr>
      <vt:lpstr>Единство требований</vt:lpstr>
      <vt:lpstr>Нормативное обеспечение</vt:lpstr>
      <vt:lpstr>Единая федеральная система научно-методического сопровождения педагогических работников и управленческих кадров</vt:lpstr>
      <vt:lpstr>ОРГАНИЗАЦИОННАЯ СТРУКТУРА СИСТЕМЫ  НАУЧНО-МЕТОДИЧЕСКОЙ ПОДДЕРЖКИ ПЕДАГОГОВ  И УПРАВЛЕНЧЕСКИХ КАДРОВ</vt:lpstr>
      <vt:lpstr>Единая федеральная система научно-методического сопровождения педагогических работников и управленческих кадров</vt:lpstr>
      <vt:lpstr>Презентация PowerPoint</vt:lpstr>
      <vt:lpstr>Основные направления деятельности ЦНППМ</vt:lpstr>
      <vt:lpstr>Основные направления деятельности ЦНППМ</vt:lpstr>
      <vt:lpstr>Методический актив (пул) региональных методистов</vt:lpstr>
      <vt:lpstr>Методический актив (пул) региональных методистов</vt:lpstr>
      <vt:lpstr>Нормативное обеспечение  муниципальный уровень</vt:lpstr>
      <vt:lpstr>Деятельность муниципальных методических служб</vt:lpstr>
      <vt:lpstr>Деятельность муниципальных методических служб (в соответствии с дорожной картой)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детьми с ОВЗ в МБОУ СОШ №1</dc:title>
  <dc:creator>Витолина С. Байгазова</dc:creator>
  <cp:lastModifiedBy>Светлана Александровна Козачок</cp:lastModifiedBy>
  <cp:revision>201</cp:revision>
  <dcterms:created xsi:type="dcterms:W3CDTF">2021-11-17T10:39:05Z</dcterms:created>
  <dcterms:modified xsi:type="dcterms:W3CDTF">2022-11-01T05:52:18Z</dcterms:modified>
</cp:coreProperties>
</file>