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04" r:id="rId1"/>
  </p:sldMasterIdLst>
  <p:notesMasterIdLst>
    <p:notesMasterId r:id="rId16"/>
  </p:notesMasterIdLst>
  <p:sldIdLst>
    <p:sldId id="266" r:id="rId2"/>
    <p:sldId id="284" r:id="rId3"/>
    <p:sldId id="285" r:id="rId4"/>
    <p:sldId id="271" r:id="rId5"/>
    <p:sldId id="286" r:id="rId6"/>
    <p:sldId id="272" r:id="rId7"/>
    <p:sldId id="275" r:id="rId8"/>
    <p:sldId id="277" r:id="rId9"/>
    <p:sldId id="278" r:id="rId10"/>
    <p:sldId id="279" r:id="rId11"/>
    <p:sldId id="280" r:id="rId12"/>
    <p:sldId id="281" r:id="rId13"/>
    <p:sldId id="282" r:id="rId14"/>
    <p:sldId id="283" r:id="rId15"/>
  </p:sldIdLst>
  <p:sldSz cx="9144000" cy="6858000" type="screen4x3"/>
  <p:notesSz cx="6797675" cy="987266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9D9FD"/>
    <a:srgbClr val="FFCAA3"/>
    <a:srgbClr val="D3EDFF"/>
    <a:srgbClr val="C3DFFD"/>
    <a:srgbClr val="0066FF"/>
    <a:srgbClr val="2E206A"/>
    <a:srgbClr val="FF7C80"/>
    <a:srgbClr val="FB9F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3799" autoAdjust="0"/>
    <p:restoredTop sz="91197" autoAdjust="0"/>
  </p:normalViewPr>
  <p:slideViewPr>
    <p:cSldViewPr>
      <p:cViewPr varScale="1">
        <p:scale>
          <a:sx n="100" d="100"/>
          <a:sy n="100" d="100"/>
        </p:scale>
        <p:origin x="-273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7492207655939458E-2"/>
          <c:y val="4.7805360807863455E-2"/>
          <c:w val="0.63424652919222968"/>
          <c:h val="0.4487878539811365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2022-2023 учебный год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    Русский язык и литературоведение</c:v>
                </c:pt>
                <c:pt idx="1">
                  <c:v>   История. Археология</c:v>
                </c:pt>
                <c:pt idx="2">
                  <c:v>   Математика. Математика и ее</c:v>
                </c:pt>
                <c:pt idx="3">
                  <c:v>Биология</c:v>
                </c:pt>
                <c:pt idx="4">
                  <c:v>Медицина. Биомедицинская техника</c:v>
                </c:pt>
                <c:pt idx="5">
                  <c:v>Информатика и вычислительная техника</c:v>
                </c:pt>
                <c:pt idx="6">
                  <c:v>Умные машины, интеллектуальные конструкции, робототехника</c:v>
                </c:pt>
                <c:pt idx="7">
                  <c:v>Химия и химические технологии</c:v>
                </c:pt>
                <c:pt idx="8">
                  <c:v>Лингвистика (иностранный язык)</c:v>
                </c:pt>
                <c:pt idx="9">
                  <c:v>Физика и астрономия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20</c:v>
                </c:pt>
                <c:pt idx="1">
                  <c:v>11</c:v>
                </c:pt>
                <c:pt idx="2">
                  <c:v>14</c:v>
                </c:pt>
                <c:pt idx="3">
                  <c:v>16</c:v>
                </c:pt>
                <c:pt idx="4">
                  <c:v>16</c:v>
                </c:pt>
                <c:pt idx="5">
                  <c:v>18</c:v>
                </c:pt>
                <c:pt idx="6">
                  <c:v>9</c:v>
                </c:pt>
                <c:pt idx="7">
                  <c:v>5</c:v>
                </c:pt>
                <c:pt idx="8">
                  <c:v>10</c:v>
                </c:pt>
                <c:pt idx="9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2021-2022 учебный год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10"/>
                <c:pt idx="0">
                  <c:v>    Русский язык и литературоведение</c:v>
                </c:pt>
                <c:pt idx="1">
                  <c:v>   История. Археология</c:v>
                </c:pt>
                <c:pt idx="2">
                  <c:v>   Математика. Математика и ее</c:v>
                </c:pt>
                <c:pt idx="3">
                  <c:v>Биология</c:v>
                </c:pt>
                <c:pt idx="4">
                  <c:v>Медицина. Биомедицинская техника</c:v>
                </c:pt>
                <c:pt idx="5">
                  <c:v>Информатика и вычислительная техника</c:v>
                </c:pt>
                <c:pt idx="6">
                  <c:v>Умные машины, интеллектуальные конструкции, робототехника</c:v>
                </c:pt>
                <c:pt idx="7">
                  <c:v>Химия и химические технологии</c:v>
                </c:pt>
                <c:pt idx="8">
                  <c:v>Лингвистика (иностранный язык)</c:v>
                </c:pt>
                <c:pt idx="9">
                  <c:v>Физика и астрономия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9</c:v>
                </c:pt>
                <c:pt idx="1">
                  <c:v>7</c:v>
                </c:pt>
                <c:pt idx="2">
                  <c:v>10</c:v>
                </c:pt>
                <c:pt idx="3">
                  <c:v>12</c:v>
                </c:pt>
                <c:pt idx="4">
                  <c:v>12</c:v>
                </c:pt>
                <c:pt idx="5">
                  <c:v>14</c:v>
                </c:pt>
                <c:pt idx="6">
                  <c:v>0</c:v>
                </c:pt>
                <c:pt idx="7">
                  <c:v>8</c:v>
                </c:pt>
                <c:pt idx="8">
                  <c:v>14</c:v>
                </c:pt>
                <c:pt idx="9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334142848"/>
        <c:axId val="334173312"/>
        <c:axId val="318593216"/>
      </c:bar3DChart>
      <c:catAx>
        <c:axId val="3341428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334173312"/>
        <c:crosses val="autoZero"/>
        <c:auto val="1"/>
        <c:lblAlgn val="ctr"/>
        <c:lblOffset val="100"/>
        <c:noMultiLvlLbl val="0"/>
      </c:catAx>
      <c:valAx>
        <c:axId val="3341733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334142848"/>
        <c:crosses val="autoZero"/>
        <c:crossBetween val="between"/>
      </c:valAx>
      <c:serAx>
        <c:axId val="318593216"/>
        <c:scaling>
          <c:orientation val="minMax"/>
        </c:scaling>
        <c:delete val="1"/>
        <c:axPos val="b"/>
        <c:majorTickMark val="out"/>
        <c:minorTickMark val="none"/>
        <c:tickLblPos val="nextTo"/>
        <c:crossAx val="334173312"/>
        <c:crosses val="autoZero"/>
      </c:serAx>
    </c:plotArea>
    <c:legend>
      <c:legendPos val="r"/>
      <c:layout>
        <c:manualLayout>
          <c:xMode val="edge"/>
          <c:yMode val="edge"/>
          <c:x val="0.69411359128821082"/>
          <c:y val="0.68137604593641643"/>
          <c:w val="0.30588640871178924"/>
          <c:h val="0.29321790756192784"/>
        </c:manualLayout>
      </c:layout>
      <c:overlay val="0"/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b="1" i="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Сравнительный </a:t>
            </a:r>
            <a:r>
              <a:rPr lang="ru-RU" b="1" i="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b="1" i="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количественных данных по трем направлениям Конференции</a:t>
            </a:r>
          </a:p>
        </c:rich>
      </c:tx>
      <c:layout>
        <c:manualLayout>
          <c:xMode val="edge"/>
          <c:yMode val="edge"/>
          <c:x val="0.15323834801078026"/>
          <c:y val="3.0107343346988318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Сравнительный анализ количественных данных по трем направлениям Конференции</c:v>
                </c:pt>
              </c:strCache>
            </c:strRef>
          </c:tx>
          <c:dLbls>
            <c:dLbl>
              <c:idx val="0"/>
              <c:layout>
                <c:manualLayout>
                  <c:x val="2.4495720620865594E-2"/>
                  <c:y val="0.10597504689590488"/>
                </c:manualLayout>
              </c:layout>
              <c:tx>
                <c:rich>
                  <a:bodyPr/>
                  <a:lstStyle/>
                  <a:p>
                    <a:r>
                      <a:rPr lang="ru-RU" smtClean="0"/>
                      <a:t>39%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8.8910162629905094E-3"/>
                  <c:y val="2.599102081350602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6</a:t>
                    </a:r>
                    <a:r>
                      <a:rPr lang="ru-RU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8148019898100641E-2"/>
                  <c:y val="-9.9223200369650072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16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Инженерно-техническое</c:v>
                </c:pt>
                <c:pt idx="1">
                  <c:v>Химико-биологическое</c:v>
                </c:pt>
                <c:pt idx="2">
                  <c:v>Социально-гуманитарное и экономическое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39</c:v>
                </c:pt>
                <c:pt idx="1">
                  <c:v>6</c:v>
                </c:pt>
                <c:pt idx="2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1621366805724151"/>
          <c:y val="0.32661101226189981"/>
          <c:w val="0.26669514557805174"/>
          <c:h val="0.53541890801506187"/>
        </c:manualLayout>
      </c:layout>
      <c:overlay val="0"/>
      <c:txPr>
        <a:bodyPr/>
        <a:lstStyle/>
        <a:p>
          <a:pPr>
            <a:defRPr sz="18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8F6CA2-5E7E-48D6-9393-0C9FF6B1E1EE}" type="doc">
      <dgm:prSet loTypeId="urn:microsoft.com/office/officeart/2008/layout/VerticalCurvedList" loCatId="list" qsTypeId="urn:microsoft.com/office/officeart/2005/8/quickstyle/simple4" qsCatId="simple" csTypeId="urn:microsoft.com/office/officeart/2005/8/colors/accent5_3" csCatId="accent5" phldr="1"/>
      <dgm:spPr/>
      <dgm:t>
        <a:bodyPr/>
        <a:lstStyle/>
        <a:p>
          <a:endParaRPr lang="ru-RU"/>
        </a:p>
      </dgm:t>
    </dgm:pt>
    <dgm:pt modelId="{26BC5770-07C0-4BF8-99B0-5ADFBBCC9F21}">
      <dgm:prSet phldrT="[Текст]"/>
      <dgm:spPr>
        <a:xfrm>
          <a:off x="442226" y="316671"/>
          <a:ext cx="5219869" cy="633343"/>
        </a:xfrm>
      </dgm:spPr>
      <dgm:t>
        <a:bodyPr/>
        <a:lstStyle/>
        <a:p>
          <a:r>
            <a:rPr lang="ru-RU" b="1" smtClean="0">
              <a:latin typeface="Times New Roman"/>
              <a:ea typeface="+mn-ea"/>
              <a:cs typeface="+mn-cs"/>
            </a:rPr>
            <a:t>Инженерно-техническое</a:t>
          </a:r>
          <a:r>
            <a:rPr lang="ru-RU" smtClean="0">
              <a:latin typeface="Times New Roman"/>
              <a:ea typeface="+mn-ea"/>
              <a:cs typeface="+mn-cs"/>
            </a:rPr>
            <a:t> и </a:t>
          </a:r>
          <a:r>
            <a:rPr lang="ru-RU" b="1" smtClean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химико-биологическое</a:t>
          </a:r>
          <a:endParaRPr lang="ru-RU" dirty="0">
            <a:latin typeface="Calibri" panose="020F0502020204030204"/>
            <a:ea typeface="+mn-ea"/>
            <a:cs typeface="+mn-cs"/>
          </a:endParaRPr>
        </a:p>
      </dgm:t>
    </dgm:pt>
    <dgm:pt modelId="{A3662D20-B36D-4DDA-8972-4DBCE491243C}" type="parTrans" cxnId="{BE47F7F2-367B-4A8D-99EF-C2F607435284}">
      <dgm:prSet/>
      <dgm:spPr/>
      <dgm:t>
        <a:bodyPr/>
        <a:lstStyle/>
        <a:p>
          <a:endParaRPr lang="ru-RU"/>
        </a:p>
      </dgm:t>
    </dgm:pt>
    <dgm:pt modelId="{FDA8C22B-7279-437E-936E-C351ED3BA525}" type="sibTrans" cxnId="{BE47F7F2-367B-4A8D-99EF-C2F607435284}">
      <dgm:prSet/>
      <dgm:spPr>
        <a:xfrm>
          <a:off x="-3579168" y="-550075"/>
          <a:ext cx="4266870" cy="4266870"/>
        </a:xfrm>
      </dgm:spPr>
      <dgm:t>
        <a:bodyPr/>
        <a:lstStyle/>
        <a:p>
          <a:endParaRPr lang="ru-RU"/>
        </a:p>
      </dgm:t>
    </dgm:pt>
    <dgm:pt modelId="{8FCBE0D7-A5A1-42B4-9D39-1E837C1BC8A0}">
      <dgm:prSet phldrT="[Текст]"/>
      <dgm:spPr>
        <a:xfrm>
          <a:off x="442226" y="2216703"/>
          <a:ext cx="5219869" cy="633343"/>
        </a:xfrm>
      </dgm:spPr>
      <dgm:t>
        <a:bodyPr/>
        <a:lstStyle/>
        <a:p>
          <a:r>
            <a:rPr lang="ru-RU" b="1" dirty="0" smtClean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Социально-гуманитарное и экономическое</a:t>
          </a:r>
          <a:endParaRPr lang="ru-RU" dirty="0">
            <a:latin typeface="Calibri" panose="020F0502020204030204"/>
            <a:ea typeface="+mn-ea"/>
            <a:cs typeface="+mn-cs"/>
          </a:endParaRPr>
        </a:p>
      </dgm:t>
    </dgm:pt>
    <dgm:pt modelId="{60AC10A1-4864-4E96-8057-8EE3AB18B0D2}" type="parTrans" cxnId="{7F35CBF3-7481-4A6A-A6D1-79522F964C42}">
      <dgm:prSet/>
      <dgm:spPr/>
      <dgm:t>
        <a:bodyPr/>
        <a:lstStyle/>
        <a:p>
          <a:endParaRPr lang="ru-RU"/>
        </a:p>
      </dgm:t>
    </dgm:pt>
    <dgm:pt modelId="{401EFF6A-EEE2-42CA-8845-F7843ADDB522}" type="sibTrans" cxnId="{7F35CBF3-7481-4A6A-A6D1-79522F964C42}">
      <dgm:prSet/>
      <dgm:spPr/>
      <dgm:t>
        <a:bodyPr/>
        <a:lstStyle/>
        <a:p>
          <a:endParaRPr lang="ru-RU"/>
        </a:p>
      </dgm:t>
    </dgm:pt>
    <dgm:pt modelId="{27187B6B-6590-47B9-A660-B04FBBC5D39A}" type="pres">
      <dgm:prSet presAssocID="{5E8F6CA2-5E7E-48D6-9393-0C9FF6B1E1E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F3B33A7D-5563-4C64-805A-A1D7F22C421C}" type="pres">
      <dgm:prSet presAssocID="{5E8F6CA2-5E7E-48D6-9393-0C9FF6B1E1EE}" presName="Name1" presStyleCnt="0"/>
      <dgm:spPr/>
      <dgm:t>
        <a:bodyPr/>
        <a:lstStyle/>
        <a:p>
          <a:endParaRPr lang="ru-RU"/>
        </a:p>
      </dgm:t>
    </dgm:pt>
    <dgm:pt modelId="{34553621-9C67-49F9-ADCE-EA36B3F6F002}" type="pres">
      <dgm:prSet presAssocID="{5E8F6CA2-5E7E-48D6-9393-0C9FF6B1E1EE}" presName="cycle" presStyleCnt="0"/>
      <dgm:spPr/>
      <dgm:t>
        <a:bodyPr/>
        <a:lstStyle/>
        <a:p>
          <a:endParaRPr lang="ru-RU"/>
        </a:p>
      </dgm:t>
    </dgm:pt>
    <dgm:pt modelId="{4756AD43-9479-48FD-AB6E-07EC0014CF83}" type="pres">
      <dgm:prSet presAssocID="{5E8F6CA2-5E7E-48D6-9393-0C9FF6B1E1EE}" presName="srcNode" presStyleLbl="node1" presStyleIdx="0" presStyleCnt="2"/>
      <dgm:spPr/>
      <dgm:t>
        <a:bodyPr/>
        <a:lstStyle/>
        <a:p>
          <a:endParaRPr lang="ru-RU"/>
        </a:p>
      </dgm:t>
    </dgm:pt>
    <dgm:pt modelId="{765B5F9F-AD8C-48DC-8836-EBE5CE990DB8}" type="pres">
      <dgm:prSet presAssocID="{5E8F6CA2-5E7E-48D6-9393-0C9FF6B1E1EE}" presName="conn" presStyleLbl="parChTrans1D2" presStyleIdx="0" presStyleCnt="1"/>
      <dgm:spPr>
        <a:prstGeom prst="blockArc">
          <a:avLst>
            <a:gd name="adj1" fmla="val 18900000"/>
            <a:gd name="adj2" fmla="val 2700000"/>
            <a:gd name="adj3" fmla="val 506"/>
          </a:avLst>
        </a:prstGeom>
      </dgm:spPr>
      <dgm:t>
        <a:bodyPr/>
        <a:lstStyle/>
        <a:p>
          <a:endParaRPr lang="ru-RU"/>
        </a:p>
      </dgm:t>
    </dgm:pt>
    <dgm:pt modelId="{17A113E4-E4EE-435F-9DBD-3B3508F57703}" type="pres">
      <dgm:prSet presAssocID="{5E8F6CA2-5E7E-48D6-9393-0C9FF6B1E1EE}" presName="extraNode" presStyleLbl="node1" presStyleIdx="0" presStyleCnt="2"/>
      <dgm:spPr/>
      <dgm:t>
        <a:bodyPr/>
        <a:lstStyle/>
        <a:p>
          <a:endParaRPr lang="ru-RU"/>
        </a:p>
      </dgm:t>
    </dgm:pt>
    <dgm:pt modelId="{2BD34AED-4A16-435D-90B3-678904C21D43}" type="pres">
      <dgm:prSet presAssocID="{5E8F6CA2-5E7E-48D6-9393-0C9FF6B1E1EE}" presName="dstNode" presStyleLbl="node1" presStyleIdx="0" presStyleCnt="2"/>
      <dgm:spPr/>
      <dgm:t>
        <a:bodyPr/>
        <a:lstStyle/>
        <a:p>
          <a:endParaRPr lang="ru-RU"/>
        </a:p>
      </dgm:t>
    </dgm:pt>
    <dgm:pt modelId="{6B4ED41E-3DE9-4BB3-BBD9-CA4252B6AE1B}" type="pres">
      <dgm:prSet presAssocID="{26BC5770-07C0-4BF8-99B0-5ADFBBCC9F21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CCEE47-6077-4126-93F9-1D8298CF9A98}" type="pres">
      <dgm:prSet presAssocID="{26BC5770-07C0-4BF8-99B0-5ADFBBCC9F21}" presName="accent_1" presStyleCnt="0"/>
      <dgm:spPr/>
      <dgm:t>
        <a:bodyPr/>
        <a:lstStyle/>
        <a:p>
          <a:endParaRPr lang="ru-RU"/>
        </a:p>
      </dgm:t>
    </dgm:pt>
    <dgm:pt modelId="{4175BB4C-4541-4187-951E-A1FBE1FADA46}" type="pres">
      <dgm:prSet presAssocID="{26BC5770-07C0-4BF8-99B0-5ADFBBCC9F21}" presName="accentRepeatNode" presStyleLbl="solidFgAcc1" presStyleIdx="0" presStyleCnt="2" custLinFactNeighborX="1208" custLinFactNeighborY="-15302"/>
      <dgm:spPr>
        <a:xfrm>
          <a:off x="76620" y="154559"/>
          <a:ext cx="791679" cy="791679"/>
        </a:xfrm>
        <a:prstGeom prst="ellipse">
          <a:avLst/>
        </a:prstGeom>
      </dgm:spPr>
      <dgm:t>
        <a:bodyPr/>
        <a:lstStyle/>
        <a:p>
          <a:endParaRPr lang="ru-RU"/>
        </a:p>
      </dgm:t>
    </dgm:pt>
    <dgm:pt modelId="{C416E8E5-5378-42FE-95DF-FCB54CA191A9}" type="pres">
      <dgm:prSet presAssocID="{8FCBE0D7-A5A1-42B4-9D39-1E837C1BC8A0}" presName="text_2" presStyleLbl="node1" presStyleIdx="1" presStyleCnt="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A50F17C4-8287-4F3B-8654-AB1BB4D26391}" type="pres">
      <dgm:prSet presAssocID="{8FCBE0D7-A5A1-42B4-9D39-1E837C1BC8A0}" presName="accent_2" presStyleCnt="0"/>
      <dgm:spPr/>
      <dgm:t>
        <a:bodyPr/>
        <a:lstStyle/>
        <a:p>
          <a:endParaRPr lang="ru-RU"/>
        </a:p>
      </dgm:t>
    </dgm:pt>
    <dgm:pt modelId="{78561C9B-8362-46ED-98AB-A2EB78A5F6CC}" type="pres">
      <dgm:prSet presAssocID="{8FCBE0D7-A5A1-42B4-9D39-1E837C1BC8A0}" presName="accentRepeatNode" presStyleLbl="solidFgAcc1" presStyleIdx="1" presStyleCnt="2" custLinFactNeighborX="860" custLinFactNeighborY="1580"/>
      <dgm:spPr>
        <a:xfrm>
          <a:off x="46386" y="2137535"/>
          <a:ext cx="791679" cy="791679"/>
        </a:xfrm>
        <a:prstGeom prst="ellipse">
          <a:avLst/>
        </a:prstGeom>
      </dgm:spPr>
      <dgm:t>
        <a:bodyPr/>
        <a:lstStyle/>
        <a:p>
          <a:endParaRPr lang="ru-RU"/>
        </a:p>
      </dgm:t>
    </dgm:pt>
  </dgm:ptLst>
  <dgm:cxnLst>
    <dgm:cxn modelId="{BE47F7F2-367B-4A8D-99EF-C2F607435284}" srcId="{5E8F6CA2-5E7E-48D6-9393-0C9FF6B1E1EE}" destId="{26BC5770-07C0-4BF8-99B0-5ADFBBCC9F21}" srcOrd="0" destOrd="0" parTransId="{A3662D20-B36D-4DDA-8972-4DBCE491243C}" sibTransId="{FDA8C22B-7279-437E-936E-C351ED3BA525}"/>
    <dgm:cxn modelId="{78B9782D-E4CE-4754-B1DB-3CEA051BB91F}" type="presOf" srcId="{FDA8C22B-7279-437E-936E-C351ED3BA525}" destId="{765B5F9F-AD8C-48DC-8836-EBE5CE990DB8}" srcOrd="0" destOrd="0" presId="urn:microsoft.com/office/officeart/2008/layout/VerticalCurvedList"/>
    <dgm:cxn modelId="{A12DC50E-CE94-41B2-9D1C-A2F5E0DE1702}" type="presOf" srcId="{8FCBE0D7-A5A1-42B4-9D39-1E837C1BC8A0}" destId="{C416E8E5-5378-42FE-95DF-FCB54CA191A9}" srcOrd="0" destOrd="0" presId="urn:microsoft.com/office/officeart/2008/layout/VerticalCurvedList"/>
    <dgm:cxn modelId="{3B631458-C421-45BA-A4AF-DE8D643CFE88}" type="presOf" srcId="{5E8F6CA2-5E7E-48D6-9393-0C9FF6B1E1EE}" destId="{27187B6B-6590-47B9-A660-B04FBBC5D39A}" srcOrd="0" destOrd="0" presId="urn:microsoft.com/office/officeart/2008/layout/VerticalCurvedList"/>
    <dgm:cxn modelId="{1E43791F-8E10-4971-90AF-F5A36D74FE11}" type="presOf" srcId="{26BC5770-07C0-4BF8-99B0-5ADFBBCC9F21}" destId="{6B4ED41E-3DE9-4BB3-BBD9-CA4252B6AE1B}" srcOrd="0" destOrd="0" presId="urn:microsoft.com/office/officeart/2008/layout/VerticalCurvedList"/>
    <dgm:cxn modelId="{7F35CBF3-7481-4A6A-A6D1-79522F964C42}" srcId="{5E8F6CA2-5E7E-48D6-9393-0C9FF6B1E1EE}" destId="{8FCBE0D7-A5A1-42B4-9D39-1E837C1BC8A0}" srcOrd="1" destOrd="0" parTransId="{60AC10A1-4864-4E96-8057-8EE3AB18B0D2}" sibTransId="{401EFF6A-EEE2-42CA-8845-F7843ADDB522}"/>
    <dgm:cxn modelId="{81049CCB-A93C-4F4E-BFF1-E1C284C3127C}" type="presParOf" srcId="{27187B6B-6590-47B9-A660-B04FBBC5D39A}" destId="{F3B33A7D-5563-4C64-805A-A1D7F22C421C}" srcOrd="0" destOrd="0" presId="urn:microsoft.com/office/officeart/2008/layout/VerticalCurvedList"/>
    <dgm:cxn modelId="{3CCA294B-794D-4DD2-AA18-19F4609F09D8}" type="presParOf" srcId="{F3B33A7D-5563-4C64-805A-A1D7F22C421C}" destId="{34553621-9C67-49F9-ADCE-EA36B3F6F002}" srcOrd="0" destOrd="0" presId="urn:microsoft.com/office/officeart/2008/layout/VerticalCurvedList"/>
    <dgm:cxn modelId="{C746335D-32BE-40B6-A046-3D5477E9626E}" type="presParOf" srcId="{34553621-9C67-49F9-ADCE-EA36B3F6F002}" destId="{4756AD43-9479-48FD-AB6E-07EC0014CF83}" srcOrd="0" destOrd="0" presId="urn:microsoft.com/office/officeart/2008/layout/VerticalCurvedList"/>
    <dgm:cxn modelId="{977598DF-6E1D-4410-8C67-B75A1C6FC228}" type="presParOf" srcId="{34553621-9C67-49F9-ADCE-EA36B3F6F002}" destId="{765B5F9F-AD8C-48DC-8836-EBE5CE990DB8}" srcOrd="1" destOrd="0" presId="urn:microsoft.com/office/officeart/2008/layout/VerticalCurvedList"/>
    <dgm:cxn modelId="{BD8C415C-875D-4E74-87FC-14DDB7DC790D}" type="presParOf" srcId="{34553621-9C67-49F9-ADCE-EA36B3F6F002}" destId="{17A113E4-E4EE-435F-9DBD-3B3508F57703}" srcOrd="2" destOrd="0" presId="urn:microsoft.com/office/officeart/2008/layout/VerticalCurvedList"/>
    <dgm:cxn modelId="{4109CBBD-BEEA-49B7-BD5B-0AC1ABC658FC}" type="presParOf" srcId="{34553621-9C67-49F9-ADCE-EA36B3F6F002}" destId="{2BD34AED-4A16-435D-90B3-678904C21D43}" srcOrd="3" destOrd="0" presId="urn:microsoft.com/office/officeart/2008/layout/VerticalCurvedList"/>
    <dgm:cxn modelId="{6C3CF4F9-CE83-4EAF-B1F1-6D8F12B905BA}" type="presParOf" srcId="{F3B33A7D-5563-4C64-805A-A1D7F22C421C}" destId="{6B4ED41E-3DE9-4BB3-BBD9-CA4252B6AE1B}" srcOrd="1" destOrd="0" presId="urn:microsoft.com/office/officeart/2008/layout/VerticalCurvedList"/>
    <dgm:cxn modelId="{B34E0086-C363-4793-88EB-98DE9036FF58}" type="presParOf" srcId="{F3B33A7D-5563-4C64-805A-A1D7F22C421C}" destId="{98CCEE47-6077-4126-93F9-1D8298CF9A98}" srcOrd="2" destOrd="0" presId="urn:microsoft.com/office/officeart/2008/layout/VerticalCurvedList"/>
    <dgm:cxn modelId="{1B99C8A6-6208-4116-A306-8B56DBB78956}" type="presParOf" srcId="{98CCEE47-6077-4126-93F9-1D8298CF9A98}" destId="{4175BB4C-4541-4187-951E-A1FBE1FADA46}" srcOrd="0" destOrd="0" presId="urn:microsoft.com/office/officeart/2008/layout/VerticalCurvedList"/>
    <dgm:cxn modelId="{E49BCCEF-A388-4D5A-BFA2-BEADB4CD4383}" type="presParOf" srcId="{F3B33A7D-5563-4C64-805A-A1D7F22C421C}" destId="{C416E8E5-5378-42FE-95DF-FCB54CA191A9}" srcOrd="3" destOrd="0" presId="urn:microsoft.com/office/officeart/2008/layout/VerticalCurvedList"/>
    <dgm:cxn modelId="{004976D5-0C53-4F06-820F-3C6E4D470275}" type="presParOf" srcId="{F3B33A7D-5563-4C64-805A-A1D7F22C421C}" destId="{A50F17C4-8287-4F3B-8654-AB1BB4D26391}" srcOrd="4" destOrd="0" presId="urn:microsoft.com/office/officeart/2008/layout/VerticalCurvedList"/>
    <dgm:cxn modelId="{F30B134D-EB40-476F-A172-172051839C9D}" type="presParOf" srcId="{A50F17C4-8287-4F3B-8654-AB1BB4D26391}" destId="{78561C9B-8362-46ED-98AB-A2EB78A5F6C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071F7E-3C9E-4A15-9DA0-A04298DCB97C}" type="doc">
      <dgm:prSet loTypeId="urn:microsoft.com/office/officeart/2005/8/layout/pyramid2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CF932274-35FD-469B-BBF2-062A6E7D55B6}">
      <dgm:prSet phldrT="[Текст]" custT="1"/>
      <dgm:spPr/>
      <dgm:t>
        <a:bodyPr/>
        <a:lstStyle/>
        <a:p>
          <a:pPr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Публичная защита Конференции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по 15 секциям </a:t>
          </a:r>
        </a:p>
        <a:p>
          <a:pPr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(102 участника)</a:t>
          </a:r>
        </a:p>
      </dgm:t>
    </dgm:pt>
    <dgm:pt modelId="{5CDEEAE6-B4A6-4A52-849B-1626E6F3E26A}" type="parTrans" cxnId="{820985D9-68A6-4BD6-ADBB-503053F78636}">
      <dgm:prSet/>
      <dgm:spPr/>
      <dgm:t>
        <a:bodyPr/>
        <a:lstStyle/>
        <a:p>
          <a:endParaRPr lang="ru-RU"/>
        </a:p>
      </dgm:t>
    </dgm:pt>
    <dgm:pt modelId="{8609323B-DDDC-4E40-BFF7-D1BE8F3D153F}" type="sibTrans" cxnId="{820985D9-68A6-4BD6-ADBB-503053F78636}">
      <dgm:prSet/>
      <dgm:spPr/>
      <dgm:t>
        <a:bodyPr/>
        <a:lstStyle/>
        <a:p>
          <a:endParaRPr lang="ru-RU"/>
        </a:p>
      </dgm:t>
    </dgm:pt>
    <dgm:pt modelId="{8D7A6AF2-8CF4-4764-AC2F-D1340400985A}" type="pres">
      <dgm:prSet presAssocID="{6A071F7E-3C9E-4A15-9DA0-A04298DCB97C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0A951C9D-3D2D-4C58-8910-49FD3C820323}" type="pres">
      <dgm:prSet presAssocID="{6A071F7E-3C9E-4A15-9DA0-A04298DCB97C}" presName="pyramid" presStyleLbl="node1" presStyleIdx="0" presStyleCnt="1" custLinFactNeighborX="-16109" custLinFactNeighborY="-597"/>
      <dgm:spPr/>
    </dgm:pt>
    <dgm:pt modelId="{85F7482C-6BF0-47D9-AD4F-53AF44641786}" type="pres">
      <dgm:prSet presAssocID="{6A071F7E-3C9E-4A15-9DA0-A04298DCB97C}" presName="theList" presStyleCnt="0"/>
      <dgm:spPr/>
    </dgm:pt>
    <dgm:pt modelId="{9640BBBA-16E6-4945-A1E4-A5349C6EB040}" type="pres">
      <dgm:prSet presAssocID="{CF932274-35FD-469B-BBF2-062A6E7D55B6}" presName="aNode" presStyleLbl="fgAcc1" presStyleIdx="0" presStyleCnt="1" custScaleX="170097" custScaleY="73503" custLinFactNeighborX="43581" custLinFactNeighborY="-563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4AEDB1-CDF8-4FB7-A621-90FA29F30FCE}" type="pres">
      <dgm:prSet presAssocID="{CF932274-35FD-469B-BBF2-062A6E7D55B6}" presName="aSpace" presStyleCnt="0"/>
      <dgm:spPr/>
    </dgm:pt>
  </dgm:ptLst>
  <dgm:cxnLst>
    <dgm:cxn modelId="{820985D9-68A6-4BD6-ADBB-503053F78636}" srcId="{6A071F7E-3C9E-4A15-9DA0-A04298DCB97C}" destId="{CF932274-35FD-469B-BBF2-062A6E7D55B6}" srcOrd="0" destOrd="0" parTransId="{5CDEEAE6-B4A6-4A52-849B-1626E6F3E26A}" sibTransId="{8609323B-DDDC-4E40-BFF7-D1BE8F3D153F}"/>
    <dgm:cxn modelId="{871DDFCC-4B74-487B-B789-6CCDBD7BF224}" type="presOf" srcId="{CF932274-35FD-469B-BBF2-062A6E7D55B6}" destId="{9640BBBA-16E6-4945-A1E4-A5349C6EB040}" srcOrd="0" destOrd="0" presId="urn:microsoft.com/office/officeart/2005/8/layout/pyramid2"/>
    <dgm:cxn modelId="{C304E1CD-2F31-4FA2-BC1D-0823B32B1912}" type="presOf" srcId="{6A071F7E-3C9E-4A15-9DA0-A04298DCB97C}" destId="{8D7A6AF2-8CF4-4764-AC2F-D1340400985A}" srcOrd="0" destOrd="0" presId="urn:microsoft.com/office/officeart/2005/8/layout/pyramid2"/>
    <dgm:cxn modelId="{55F0A3B3-683E-4917-96D3-F63FC0C984AC}" type="presParOf" srcId="{8D7A6AF2-8CF4-4764-AC2F-D1340400985A}" destId="{0A951C9D-3D2D-4C58-8910-49FD3C820323}" srcOrd="0" destOrd="0" presId="urn:microsoft.com/office/officeart/2005/8/layout/pyramid2"/>
    <dgm:cxn modelId="{1F77AB9E-BEC6-4DC1-9004-8557F698CA75}" type="presParOf" srcId="{8D7A6AF2-8CF4-4764-AC2F-D1340400985A}" destId="{85F7482C-6BF0-47D9-AD4F-53AF44641786}" srcOrd="1" destOrd="0" presId="urn:microsoft.com/office/officeart/2005/8/layout/pyramid2"/>
    <dgm:cxn modelId="{05BA2DA0-3A13-457F-9538-E9724CDE5861}" type="presParOf" srcId="{85F7482C-6BF0-47D9-AD4F-53AF44641786}" destId="{9640BBBA-16E6-4945-A1E4-A5349C6EB040}" srcOrd="0" destOrd="0" presId="urn:microsoft.com/office/officeart/2005/8/layout/pyramid2"/>
    <dgm:cxn modelId="{CFC4CF15-2204-4F97-83E9-B26D10A77494}" type="presParOf" srcId="{85F7482C-6BF0-47D9-AD4F-53AF44641786}" destId="{584AEDB1-CDF8-4FB7-A621-90FA29F30FCE}" srcOrd="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E8F6CA2-5E7E-48D6-9393-0C9FF6B1E1EE}" type="doc">
      <dgm:prSet loTypeId="urn:microsoft.com/office/officeart/2008/layout/VerticalCircle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6BC5770-07C0-4BF8-99B0-5ADFBBCC9F21}">
      <dgm:prSet phldrT="[Текст]"/>
      <dgm:spPr/>
      <dgm:t>
        <a:bodyPr/>
        <a:lstStyle/>
        <a:p>
          <a:r>
            <a:rPr lang="ru-RU" altLang="ru-RU" sz="1800" b="1" dirty="0" smtClean="0">
              <a:latin typeface="Times New Roman" pitchFamily="18" charset="0"/>
              <a:cs typeface="Calibri" pitchFamily="34" charset="0"/>
            </a:rPr>
            <a:t>учащиеся 7-10-х классов </a:t>
          </a:r>
          <a:endParaRPr lang="ru-RU" dirty="0"/>
        </a:p>
      </dgm:t>
    </dgm:pt>
    <dgm:pt modelId="{A3662D20-B36D-4DDA-8972-4DBCE491243C}" type="parTrans" cxnId="{BE47F7F2-367B-4A8D-99EF-C2F607435284}">
      <dgm:prSet/>
      <dgm:spPr/>
      <dgm:t>
        <a:bodyPr/>
        <a:lstStyle/>
        <a:p>
          <a:endParaRPr lang="ru-RU"/>
        </a:p>
      </dgm:t>
    </dgm:pt>
    <dgm:pt modelId="{FDA8C22B-7279-437E-936E-C351ED3BA525}" type="sibTrans" cxnId="{BE47F7F2-367B-4A8D-99EF-C2F607435284}">
      <dgm:prSet/>
      <dgm:spPr/>
      <dgm:t>
        <a:bodyPr/>
        <a:lstStyle/>
        <a:p>
          <a:endParaRPr lang="ru-RU"/>
        </a:p>
      </dgm:t>
    </dgm:pt>
    <dgm:pt modelId="{5076D10A-4E80-4EBF-9C87-5F296361C51B}">
      <dgm:prSet phldrT="[Текст]"/>
      <dgm:spPr/>
      <dgm:t>
        <a:bodyPr/>
        <a:lstStyle/>
        <a:p>
          <a:r>
            <a:rPr lang="ru-RU" altLang="ru-RU" sz="1800" dirty="0" smtClean="0">
              <a:latin typeface="Times New Roman" pitchFamily="18" charset="0"/>
              <a:cs typeface="Calibri" pitchFamily="34" charset="0"/>
            </a:rPr>
            <a:t>в возрастной категории </a:t>
          </a:r>
          <a:r>
            <a:rPr lang="ru-RU" altLang="ru-RU" sz="1800" b="1" dirty="0" smtClean="0">
              <a:latin typeface="Times New Roman" pitchFamily="18" charset="0"/>
              <a:cs typeface="Calibri" pitchFamily="34" charset="0"/>
            </a:rPr>
            <a:t>13-17 лет,</a:t>
          </a:r>
          <a:endParaRPr lang="ru-RU" dirty="0"/>
        </a:p>
      </dgm:t>
    </dgm:pt>
    <dgm:pt modelId="{2559A09F-ECA6-48AB-A6C3-20A0269D582F}" type="parTrans" cxnId="{50E13979-CBFD-4623-B23D-D11EE61ABBB6}">
      <dgm:prSet/>
      <dgm:spPr/>
      <dgm:t>
        <a:bodyPr/>
        <a:lstStyle/>
        <a:p>
          <a:endParaRPr lang="ru-RU"/>
        </a:p>
      </dgm:t>
    </dgm:pt>
    <dgm:pt modelId="{5ED1FBA0-29D3-4E30-AB20-3165937EC99F}" type="sibTrans" cxnId="{50E13979-CBFD-4623-B23D-D11EE61ABBB6}">
      <dgm:prSet/>
      <dgm:spPr/>
      <dgm:t>
        <a:bodyPr/>
        <a:lstStyle/>
        <a:p>
          <a:endParaRPr lang="ru-RU"/>
        </a:p>
      </dgm:t>
    </dgm:pt>
    <dgm:pt modelId="{8FCBE0D7-A5A1-42B4-9D39-1E837C1BC8A0}">
      <dgm:prSet phldrT="[Текст]"/>
      <dgm:spPr/>
      <dgm:t>
        <a:bodyPr/>
        <a:lstStyle/>
        <a:p>
          <a:pPr algn="ctr">
            <a:spcBef>
              <a:spcPct val="0"/>
            </a:spcBef>
            <a:spcAft>
              <a:spcPct val="0"/>
            </a:spcAft>
            <a:buClrTx/>
            <a:buSzTx/>
            <a:buFont typeface="Arial" pitchFamily="34" charset="0"/>
            <a:buNone/>
          </a:pPr>
          <a:r>
            <a:rPr lang="ru-RU" altLang="ru-RU" sz="1800" dirty="0" smtClean="0">
              <a:latin typeface="Times New Roman" pitchFamily="18" charset="0"/>
              <a:cs typeface="Calibri" pitchFamily="34" charset="0"/>
            </a:rPr>
            <a:t>являющиеся </a:t>
          </a:r>
          <a:r>
            <a:rPr lang="ru-RU" altLang="ru-RU" sz="1800" b="1" dirty="0" smtClean="0">
              <a:latin typeface="Times New Roman" pitchFamily="18" charset="0"/>
              <a:cs typeface="Calibri" pitchFamily="34" charset="0"/>
            </a:rPr>
            <a:t>победителями и призерами школьной научной конференции молодых исследователей</a:t>
          </a:r>
          <a:r>
            <a:rPr lang="en-US" altLang="ru-RU" sz="1800" b="1" dirty="0" smtClean="0">
              <a:latin typeface="Times New Roman" pitchFamily="18" charset="0"/>
              <a:cs typeface="Calibri" pitchFamily="34" charset="0"/>
            </a:rPr>
            <a:t> </a:t>
          </a:r>
          <a:r>
            <a:rPr lang="ru-RU" altLang="ru-RU" sz="1800" b="1" dirty="0" smtClean="0">
              <a:latin typeface="Times New Roman" pitchFamily="18" charset="0"/>
              <a:cs typeface="Calibri" pitchFamily="34" charset="0"/>
            </a:rPr>
            <a:t>«Шаг в будущее».</a:t>
          </a:r>
          <a:endParaRPr lang="en-US" altLang="ru-RU" sz="1800" b="1" dirty="0" smtClean="0">
            <a:latin typeface="Times New Roman" pitchFamily="18" charset="0"/>
            <a:cs typeface="Calibri" pitchFamily="34" charset="0"/>
          </a:endParaRPr>
        </a:p>
      </dgm:t>
    </dgm:pt>
    <dgm:pt modelId="{60AC10A1-4864-4E96-8057-8EE3AB18B0D2}" type="parTrans" cxnId="{7F35CBF3-7481-4A6A-A6D1-79522F964C42}">
      <dgm:prSet/>
      <dgm:spPr/>
      <dgm:t>
        <a:bodyPr/>
        <a:lstStyle/>
        <a:p>
          <a:endParaRPr lang="ru-RU"/>
        </a:p>
      </dgm:t>
    </dgm:pt>
    <dgm:pt modelId="{401EFF6A-EEE2-42CA-8845-F7843ADDB522}" type="sibTrans" cxnId="{7F35CBF3-7481-4A6A-A6D1-79522F964C42}">
      <dgm:prSet/>
      <dgm:spPr/>
      <dgm:t>
        <a:bodyPr/>
        <a:lstStyle/>
        <a:p>
          <a:endParaRPr lang="ru-RU"/>
        </a:p>
      </dgm:t>
    </dgm:pt>
    <dgm:pt modelId="{122B13A7-623E-4293-B774-1ACF99D37B23}" type="pres">
      <dgm:prSet presAssocID="{5E8F6CA2-5E7E-48D6-9393-0C9FF6B1E1EE}" presName="Name0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52AC80B5-A0E8-4BCB-872F-1396E2D87355}" type="pres">
      <dgm:prSet presAssocID="{26BC5770-07C0-4BF8-99B0-5ADFBBCC9F21}" presName="noChildren" presStyleCnt="0"/>
      <dgm:spPr/>
      <dgm:t>
        <a:bodyPr/>
        <a:lstStyle/>
        <a:p>
          <a:endParaRPr lang="ru-RU"/>
        </a:p>
      </dgm:t>
    </dgm:pt>
    <dgm:pt modelId="{F261A03F-0DD9-440C-B988-2D17685F7DD3}" type="pres">
      <dgm:prSet presAssocID="{26BC5770-07C0-4BF8-99B0-5ADFBBCC9F21}" presName="gap" presStyleCnt="0"/>
      <dgm:spPr/>
      <dgm:t>
        <a:bodyPr/>
        <a:lstStyle/>
        <a:p>
          <a:endParaRPr lang="ru-RU"/>
        </a:p>
      </dgm:t>
    </dgm:pt>
    <dgm:pt modelId="{96965D3A-5F33-46E9-99A9-5B3B1FABBEBB}" type="pres">
      <dgm:prSet presAssocID="{26BC5770-07C0-4BF8-99B0-5ADFBBCC9F21}" presName="medCircle2" presStyleLbl="vennNode1" presStyleIdx="0" presStyleCnt="3" custLinFactNeighborX="-51420" custLinFactNeighborY="18966"/>
      <dgm:spPr/>
      <dgm:t>
        <a:bodyPr/>
        <a:lstStyle/>
        <a:p>
          <a:endParaRPr lang="ru-RU"/>
        </a:p>
      </dgm:t>
    </dgm:pt>
    <dgm:pt modelId="{D3123775-362A-462A-9AAE-A48668CD8218}" type="pres">
      <dgm:prSet presAssocID="{26BC5770-07C0-4BF8-99B0-5ADFBBCC9F21}" presName="txLvlOnly1" presStyleLbl="revTx" presStyleIdx="0" presStyleCnt="3" custScaleX="82964" custScaleY="83196" custLinFactNeighborX="302" custLinFactNeighborY="-2754"/>
      <dgm:spPr/>
      <dgm:t>
        <a:bodyPr/>
        <a:lstStyle/>
        <a:p>
          <a:endParaRPr lang="ru-RU"/>
        </a:p>
      </dgm:t>
    </dgm:pt>
    <dgm:pt modelId="{8054DAA4-6661-4222-8F71-B52CFC6D5143}" type="pres">
      <dgm:prSet presAssocID="{5076D10A-4E80-4EBF-9C87-5F296361C51B}" presName="noChildren" presStyleCnt="0"/>
      <dgm:spPr/>
      <dgm:t>
        <a:bodyPr/>
        <a:lstStyle/>
        <a:p>
          <a:endParaRPr lang="ru-RU"/>
        </a:p>
      </dgm:t>
    </dgm:pt>
    <dgm:pt modelId="{A7A70560-2918-4404-992E-B7EEA8AA6DE1}" type="pres">
      <dgm:prSet presAssocID="{5076D10A-4E80-4EBF-9C87-5F296361C51B}" presName="gap" presStyleCnt="0"/>
      <dgm:spPr/>
      <dgm:t>
        <a:bodyPr/>
        <a:lstStyle/>
        <a:p>
          <a:endParaRPr lang="ru-RU"/>
        </a:p>
      </dgm:t>
    </dgm:pt>
    <dgm:pt modelId="{56201E01-360A-4BF6-89CC-4574ADA5181F}" type="pres">
      <dgm:prSet presAssocID="{5076D10A-4E80-4EBF-9C87-5F296361C51B}" presName="medCircle2" presStyleLbl="vennNode1" presStyleIdx="1" presStyleCnt="3" custLinFactNeighborX="10609" custLinFactNeighborY="627"/>
      <dgm:spPr/>
      <dgm:t>
        <a:bodyPr/>
        <a:lstStyle/>
        <a:p>
          <a:endParaRPr lang="ru-RU"/>
        </a:p>
      </dgm:t>
    </dgm:pt>
    <dgm:pt modelId="{25795D08-BB9D-4687-A83B-6FE2AECE1A24}" type="pres">
      <dgm:prSet presAssocID="{5076D10A-4E80-4EBF-9C87-5F296361C51B}" presName="txLvlOnly1" presStyleLbl="revTx" presStyleIdx="1" presStyleCnt="3" custScaleX="82964" custScaleY="71855" custLinFactNeighborX="2991" custLinFactNeighborY="-13445"/>
      <dgm:spPr/>
      <dgm:t>
        <a:bodyPr/>
        <a:lstStyle/>
        <a:p>
          <a:endParaRPr lang="ru-RU"/>
        </a:p>
      </dgm:t>
    </dgm:pt>
    <dgm:pt modelId="{661890DE-D3E4-494A-BBE7-A950A211095D}" type="pres">
      <dgm:prSet presAssocID="{8FCBE0D7-A5A1-42B4-9D39-1E837C1BC8A0}" presName="noChildren" presStyleCnt="0"/>
      <dgm:spPr/>
      <dgm:t>
        <a:bodyPr/>
        <a:lstStyle/>
        <a:p>
          <a:endParaRPr lang="ru-RU"/>
        </a:p>
      </dgm:t>
    </dgm:pt>
    <dgm:pt modelId="{FB3877D3-7835-4D95-87E7-8EC7559E02F6}" type="pres">
      <dgm:prSet presAssocID="{8FCBE0D7-A5A1-42B4-9D39-1E837C1BC8A0}" presName="gap" presStyleCnt="0"/>
      <dgm:spPr/>
      <dgm:t>
        <a:bodyPr/>
        <a:lstStyle/>
        <a:p>
          <a:endParaRPr lang="ru-RU"/>
        </a:p>
      </dgm:t>
    </dgm:pt>
    <dgm:pt modelId="{C2FA9E0C-9BF5-474E-9576-8FB04B8F95ED}" type="pres">
      <dgm:prSet presAssocID="{8FCBE0D7-A5A1-42B4-9D39-1E837C1BC8A0}" presName="medCircle2" presStyleLbl="vennNode1" presStyleIdx="2" presStyleCnt="3" custLinFactNeighborX="6999" custLinFactNeighborY="-6330"/>
      <dgm:spPr/>
      <dgm:t>
        <a:bodyPr/>
        <a:lstStyle/>
        <a:p>
          <a:endParaRPr lang="ru-RU"/>
        </a:p>
      </dgm:t>
    </dgm:pt>
    <dgm:pt modelId="{B6284156-1C1A-4EA2-9084-5FCF9C6A607B}" type="pres">
      <dgm:prSet presAssocID="{8FCBE0D7-A5A1-42B4-9D39-1E837C1BC8A0}" presName="txLvlOnly1" presStyleLbl="revTx" presStyleIdx="2" presStyleCnt="3" custScaleX="115136" custLinFactNeighborX="15715" custLinFactNeighborY="4003"/>
      <dgm:spPr/>
      <dgm:t>
        <a:bodyPr/>
        <a:lstStyle/>
        <a:p>
          <a:endParaRPr lang="ru-RU"/>
        </a:p>
      </dgm:t>
    </dgm:pt>
  </dgm:ptLst>
  <dgm:cxnLst>
    <dgm:cxn modelId="{50E13979-CBFD-4623-B23D-D11EE61ABBB6}" srcId="{5E8F6CA2-5E7E-48D6-9393-0C9FF6B1E1EE}" destId="{5076D10A-4E80-4EBF-9C87-5F296361C51B}" srcOrd="1" destOrd="0" parTransId="{2559A09F-ECA6-48AB-A6C3-20A0269D582F}" sibTransId="{5ED1FBA0-29D3-4E30-AB20-3165937EC99F}"/>
    <dgm:cxn modelId="{BE47F7F2-367B-4A8D-99EF-C2F607435284}" srcId="{5E8F6CA2-5E7E-48D6-9393-0C9FF6B1E1EE}" destId="{26BC5770-07C0-4BF8-99B0-5ADFBBCC9F21}" srcOrd="0" destOrd="0" parTransId="{A3662D20-B36D-4DDA-8972-4DBCE491243C}" sibTransId="{FDA8C22B-7279-437E-936E-C351ED3BA525}"/>
    <dgm:cxn modelId="{D49C889D-6D8D-4695-86FC-85FE269B4D34}" type="presOf" srcId="{8FCBE0D7-A5A1-42B4-9D39-1E837C1BC8A0}" destId="{B6284156-1C1A-4EA2-9084-5FCF9C6A607B}" srcOrd="0" destOrd="0" presId="urn:microsoft.com/office/officeart/2008/layout/VerticalCircleList"/>
    <dgm:cxn modelId="{BDA2DAA0-006F-4425-99B1-6FF6A2AB15FA}" type="presOf" srcId="{5076D10A-4E80-4EBF-9C87-5F296361C51B}" destId="{25795D08-BB9D-4687-A83B-6FE2AECE1A24}" srcOrd="0" destOrd="0" presId="urn:microsoft.com/office/officeart/2008/layout/VerticalCircleList"/>
    <dgm:cxn modelId="{7F35CBF3-7481-4A6A-A6D1-79522F964C42}" srcId="{5E8F6CA2-5E7E-48D6-9393-0C9FF6B1E1EE}" destId="{8FCBE0D7-A5A1-42B4-9D39-1E837C1BC8A0}" srcOrd="2" destOrd="0" parTransId="{60AC10A1-4864-4E96-8057-8EE3AB18B0D2}" sibTransId="{401EFF6A-EEE2-42CA-8845-F7843ADDB522}"/>
    <dgm:cxn modelId="{9A5710D6-7A46-48CA-BC17-040149F2C5E1}" type="presOf" srcId="{26BC5770-07C0-4BF8-99B0-5ADFBBCC9F21}" destId="{D3123775-362A-462A-9AAE-A48668CD8218}" srcOrd="0" destOrd="0" presId="urn:microsoft.com/office/officeart/2008/layout/VerticalCircleList"/>
    <dgm:cxn modelId="{EE5A7381-0694-4E63-924D-6917F5E19A19}" type="presOf" srcId="{5E8F6CA2-5E7E-48D6-9393-0C9FF6B1E1EE}" destId="{122B13A7-623E-4293-B774-1ACF99D37B23}" srcOrd="0" destOrd="0" presId="urn:microsoft.com/office/officeart/2008/layout/VerticalCircleList"/>
    <dgm:cxn modelId="{F4B5010D-B8DF-4204-9EE6-C2CBDACFA0D4}" type="presParOf" srcId="{122B13A7-623E-4293-B774-1ACF99D37B23}" destId="{52AC80B5-A0E8-4BCB-872F-1396E2D87355}" srcOrd="0" destOrd="0" presId="urn:microsoft.com/office/officeart/2008/layout/VerticalCircleList"/>
    <dgm:cxn modelId="{87E08DAE-1828-48FC-8EC4-ABEEA0E9B769}" type="presParOf" srcId="{52AC80B5-A0E8-4BCB-872F-1396E2D87355}" destId="{F261A03F-0DD9-440C-B988-2D17685F7DD3}" srcOrd="0" destOrd="0" presId="urn:microsoft.com/office/officeart/2008/layout/VerticalCircleList"/>
    <dgm:cxn modelId="{43AAC217-BE2F-41A4-A4FC-83C1ACE4F458}" type="presParOf" srcId="{52AC80B5-A0E8-4BCB-872F-1396E2D87355}" destId="{96965D3A-5F33-46E9-99A9-5B3B1FABBEBB}" srcOrd="1" destOrd="0" presId="urn:microsoft.com/office/officeart/2008/layout/VerticalCircleList"/>
    <dgm:cxn modelId="{073C4540-4A51-456A-9CA7-01330039AD4A}" type="presParOf" srcId="{52AC80B5-A0E8-4BCB-872F-1396E2D87355}" destId="{D3123775-362A-462A-9AAE-A48668CD8218}" srcOrd="2" destOrd="0" presId="urn:microsoft.com/office/officeart/2008/layout/VerticalCircleList"/>
    <dgm:cxn modelId="{6D5C1198-82D8-4318-9F0F-D40631E9F2DA}" type="presParOf" srcId="{122B13A7-623E-4293-B774-1ACF99D37B23}" destId="{8054DAA4-6661-4222-8F71-B52CFC6D5143}" srcOrd="1" destOrd="0" presId="urn:microsoft.com/office/officeart/2008/layout/VerticalCircleList"/>
    <dgm:cxn modelId="{F0556685-56BA-4A62-8902-08DA7F5F6ED5}" type="presParOf" srcId="{8054DAA4-6661-4222-8F71-B52CFC6D5143}" destId="{A7A70560-2918-4404-992E-B7EEA8AA6DE1}" srcOrd="0" destOrd="0" presId="urn:microsoft.com/office/officeart/2008/layout/VerticalCircleList"/>
    <dgm:cxn modelId="{568D26D5-9BF9-412B-BF0A-993793B68A5D}" type="presParOf" srcId="{8054DAA4-6661-4222-8F71-B52CFC6D5143}" destId="{56201E01-360A-4BF6-89CC-4574ADA5181F}" srcOrd="1" destOrd="0" presId="urn:microsoft.com/office/officeart/2008/layout/VerticalCircleList"/>
    <dgm:cxn modelId="{C725DC54-6620-4C20-955D-0AA4F65FFE21}" type="presParOf" srcId="{8054DAA4-6661-4222-8F71-B52CFC6D5143}" destId="{25795D08-BB9D-4687-A83B-6FE2AECE1A24}" srcOrd="2" destOrd="0" presId="urn:microsoft.com/office/officeart/2008/layout/VerticalCircleList"/>
    <dgm:cxn modelId="{ED59877C-591F-42CF-980C-1BAA083BA2D1}" type="presParOf" srcId="{122B13A7-623E-4293-B774-1ACF99D37B23}" destId="{661890DE-D3E4-494A-BBE7-A950A211095D}" srcOrd="2" destOrd="0" presId="urn:microsoft.com/office/officeart/2008/layout/VerticalCircleList"/>
    <dgm:cxn modelId="{9EDF0EB1-7AA7-450A-88DF-D2690D58197E}" type="presParOf" srcId="{661890DE-D3E4-494A-BBE7-A950A211095D}" destId="{FB3877D3-7835-4D95-87E7-8EC7559E02F6}" srcOrd="0" destOrd="0" presId="urn:microsoft.com/office/officeart/2008/layout/VerticalCircleList"/>
    <dgm:cxn modelId="{81F96A43-49E6-4E62-ACB1-A8231C29D2D9}" type="presParOf" srcId="{661890DE-D3E4-494A-BBE7-A950A211095D}" destId="{C2FA9E0C-9BF5-474E-9576-8FB04B8F95ED}" srcOrd="1" destOrd="0" presId="urn:microsoft.com/office/officeart/2008/layout/VerticalCircleList"/>
    <dgm:cxn modelId="{4AC9F0F0-A575-492F-9097-0B9A3C355CE1}" type="presParOf" srcId="{661890DE-D3E4-494A-BBE7-A950A211095D}" destId="{B6284156-1C1A-4EA2-9084-5FCF9C6A607B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E8F6CA2-5E7E-48D6-9393-0C9FF6B1E1EE}" type="doc">
      <dgm:prSet loTypeId="urn:microsoft.com/office/officeart/2005/8/layout/hierarchy3" loCatId="list" qsTypeId="urn:microsoft.com/office/officeart/2005/8/quickstyle/simple3" qsCatId="simple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26BC5770-07C0-4BF8-99B0-5ADFBBCC9F21}">
      <dgm:prSet phldrT="[Текст]" custT="1"/>
      <dgm:spPr>
        <a:xfrm>
          <a:off x="442226" y="316671"/>
          <a:ext cx="5219869" cy="633343"/>
        </a:xfrm>
      </dgm:spPr>
      <dgm:t>
        <a:bodyPr/>
        <a:lstStyle/>
        <a:p>
          <a:r>
            <a:rPr lang="ru-RU" sz="1400" b="1" dirty="0" smtClean="0">
              <a:latin typeface="Times New Roman"/>
              <a:ea typeface="+mn-ea"/>
              <a:cs typeface="+mn-cs"/>
            </a:rPr>
            <a:t>Инженерные и точные науки</a:t>
          </a:r>
          <a:endParaRPr lang="ru-RU" sz="1400" dirty="0">
            <a:latin typeface="Calibri" panose="020F0502020204030204"/>
            <a:ea typeface="+mn-ea"/>
            <a:cs typeface="+mn-cs"/>
          </a:endParaRPr>
        </a:p>
      </dgm:t>
    </dgm:pt>
    <dgm:pt modelId="{A3662D20-B36D-4DDA-8972-4DBCE491243C}" type="parTrans" cxnId="{BE47F7F2-367B-4A8D-99EF-C2F607435284}">
      <dgm:prSet/>
      <dgm:spPr/>
      <dgm:t>
        <a:bodyPr/>
        <a:lstStyle/>
        <a:p>
          <a:endParaRPr lang="ru-RU"/>
        </a:p>
      </dgm:t>
    </dgm:pt>
    <dgm:pt modelId="{FDA8C22B-7279-437E-936E-C351ED3BA525}" type="sibTrans" cxnId="{BE47F7F2-367B-4A8D-99EF-C2F607435284}">
      <dgm:prSet/>
      <dgm:spPr>
        <a:xfrm>
          <a:off x="-3579168" y="-550075"/>
          <a:ext cx="4266870" cy="4266870"/>
        </a:xfrm>
      </dgm:spPr>
      <dgm:t>
        <a:bodyPr/>
        <a:lstStyle/>
        <a:p>
          <a:endParaRPr lang="ru-RU"/>
        </a:p>
      </dgm:t>
    </dgm:pt>
    <dgm:pt modelId="{8FCBE0D7-A5A1-42B4-9D39-1E837C1BC8A0}">
      <dgm:prSet phldrT="[Текст]" custT="1"/>
      <dgm:spPr>
        <a:xfrm>
          <a:off x="442226" y="2216703"/>
          <a:ext cx="5219869" cy="633343"/>
        </a:xfrm>
      </dgm:spPr>
      <dgm:t>
        <a:bodyPr/>
        <a:lstStyle/>
        <a:p>
          <a:r>
            <a:rPr lang="ru-RU" sz="1400" b="1" dirty="0" smtClean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Естественные науки и современный мир</a:t>
          </a:r>
          <a:endParaRPr lang="ru-RU" sz="1400" b="1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60AC10A1-4864-4E96-8057-8EE3AB18B0D2}" type="parTrans" cxnId="{7F35CBF3-7481-4A6A-A6D1-79522F964C42}">
      <dgm:prSet/>
      <dgm:spPr/>
      <dgm:t>
        <a:bodyPr/>
        <a:lstStyle/>
        <a:p>
          <a:endParaRPr lang="ru-RU"/>
        </a:p>
      </dgm:t>
    </dgm:pt>
    <dgm:pt modelId="{401EFF6A-EEE2-42CA-8845-F7843ADDB522}" type="sibTrans" cxnId="{7F35CBF3-7481-4A6A-A6D1-79522F964C42}">
      <dgm:prSet/>
      <dgm:spPr/>
      <dgm:t>
        <a:bodyPr/>
        <a:lstStyle/>
        <a:p>
          <a:endParaRPr lang="ru-RU"/>
        </a:p>
      </dgm:t>
    </dgm:pt>
    <dgm:pt modelId="{8870F0BA-9451-4490-AD20-2EC4A1165B8D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Техника и инженерное дело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5C5DFC5-1D3A-4E65-81FE-C1EEAECA9390}" type="parTrans" cxnId="{FAF8F3DE-3FFE-4894-A47A-D5190E3D3848}">
      <dgm:prSet/>
      <dgm:spPr/>
      <dgm:t>
        <a:bodyPr/>
        <a:lstStyle/>
        <a:p>
          <a:endParaRPr lang="ru-RU"/>
        </a:p>
      </dgm:t>
    </dgm:pt>
    <dgm:pt modelId="{A216318C-A576-42EE-92EA-FA26D21716BE}" type="sibTrans" cxnId="{FAF8F3DE-3FFE-4894-A47A-D5190E3D3848}">
      <dgm:prSet/>
      <dgm:spPr/>
      <dgm:t>
        <a:bodyPr/>
        <a:lstStyle/>
        <a:p>
          <a:endParaRPr lang="ru-RU"/>
        </a:p>
      </dgm:t>
    </dgm:pt>
    <dgm:pt modelId="{2DE93AB7-E2DC-436C-8362-33C984372C1D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Физика и познание мира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2C63F1-F515-4765-A1E1-0BDF04FE8AB8}" type="parTrans" cxnId="{CC93B9C1-0DE0-42B6-8411-4A7A0DD8814D}">
      <dgm:prSet/>
      <dgm:spPr/>
      <dgm:t>
        <a:bodyPr/>
        <a:lstStyle/>
        <a:p>
          <a:endParaRPr lang="ru-RU"/>
        </a:p>
      </dgm:t>
    </dgm:pt>
    <dgm:pt modelId="{EDFDC184-0487-4D6C-A781-BB576B51A9E3}" type="sibTrans" cxnId="{CC93B9C1-0DE0-42B6-8411-4A7A0DD8814D}">
      <dgm:prSet/>
      <dgm:spPr/>
      <dgm:t>
        <a:bodyPr/>
        <a:lstStyle/>
        <a:p>
          <a:endParaRPr lang="ru-RU"/>
        </a:p>
      </dgm:t>
    </dgm:pt>
    <dgm:pt modelId="{35E154A2-1BA4-4BBC-8B95-95B386DA4CCC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Математика</a:t>
          </a:r>
        </a:p>
        <a:p>
          <a:pPr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dirty="0"/>
        </a:p>
      </dgm:t>
    </dgm:pt>
    <dgm:pt modelId="{9A8B7D93-67E5-4580-98DD-86BA1164CE59}" type="parTrans" cxnId="{5E8BBF67-88EF-483A-9FEA-DA02124BF4C4}">
      <dgm:prSet/>
      <dgm:spPr/>
      <dgm:t>
        <a:bodyPr/>
        <a:lstStyle/>
        <a:p>
          <a:endParaRPr lang="ru-RU"/>
        </a:p>
      </dgm:t>
    </dgm:pt>
    <dgm:pt modelId="{D80C7C03-80A7-4E65-8858-F1199C9AC5DD}" type="sibTrans" cxnId="{5E8BBF67-88EF-483A-9FEA-DA02124BF4C4}">
      <dgm:prSet/>
      <dgm:spPr/>
      <dgm:t>
        <a:bodyPr/>
        <a:lstStyle/>
        <a:p>
          <a:endParaRPr lang="ru-RU"/>
        </a:p>
      </dgm:t>
    </dgm:pt>
    <dgm:pt modelId="{23F44A8A-8B30-4C2B-A054-E8706BE47595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Информатика и информационные технологии</a:t>
          </a:r>
        </a:p>
        <a:p>
          <a:pPr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dirty="0"/>
        </a:p>
      </dgm:t>
    </dgm:pt>
    <dgm:pt modelId="{B350C89F-74F1-4EA1-8566-04A3535AF00F}" type="parTrans" cxnId="{866EE8C4-0CA5-44AA-B51A-F0C886F48152}">
      <dgm:prSet/>
      <dgm:spPr/>
      <dgm:t>
        <a:bodyPr/>
        <a:lstStyle/>
        <a:p>
          <a:endParaRPr lang="ru-RU"/>
        </a:p>
      </dgm:t>
    </dgm:pt>
    <dgm:pt modelId="{781B0B7D-55A6-4241-ABD4-77BE7FA4207A}" type="sibTrans" cxnId="{866EE8C4-0CA5-44AA-B51A-F0C886F48152}">
      <dgm:prSet/>
      <dgm:spPr/>
      <dgm:t>
        <a:bodyPr/>
        <a:lstStyle/>
        <a:p>
          <a:endParaRPr lang="ru-RU"/>
        </a:p>
      </dgm:t>
    </dgm:pt>
    <dgm:pt modelId="{B95C911D-70C0-410F-A7AE-0376DCE6CBBE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Роботы и автоматизированные системы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773837-C3D3-4CB7-9774-CFBD05ECBB2C}" type="parTrans" cxnId="{6215C296-D82C-4C53-AD81-CAF614C3BCD2}">
      <dgm:prSet/>
      <dgm:spPr/>
      <dgm:t>
        <a:bodyPr/>
        <a:lstStyle/>
        <a:p>
          <a:endParaRPr lang="ru-RU"/>
        </a:p>
      </dgm:t>
    </dgm:pt>
    <dgm:pt modelId="{442843F2-A4F2-4B2E-A828-DE999D9D4D65}" type="sibTrans" cxnId="{6215C296-D82C-4C53-AD81-CAF614C3BCD2}">
      <dgm:prSet/>
      <dgm:spPr/>
      <dgm:t>
        <a:bodyPr/>
        <a:lstStyle/>
        <a:p>
          <a:endParaRPr lang="ru-RU"/>
        </a:p>
      </dgm:t>
    </dgm:pt>
    <dgm:pt modelId="{4B93BE1C-3837-4634-A221-DB8C04861DAA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Биология</a:t>
          </a: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B32578-863D-4DF9-A357-0CDBCAAD94D3}" type="parTrans" cxnId="{3D2D0750-EBBF-43C1-8035-0CF6B629AF09}">
      <dgm:prSet/>
      <dgm:spPr/>
      <dgm:t>
        <a:bodyPr/>
        <a:lstStyle/>
        <a:p>
          <a:endParaRPr lang="ru-RU"/>
        </a:p>
      </dgm:t>
    </dgm:pt>
    <dgm:pt modelId="{D071FFA6-8ABC-456C-9165-BD574715DC5C}" type="sibTrans" cxnId="{3D2D0750-EBBF-43C1-8035-0CF6B629AF09}">
      <dgm:prSet/>
      <dgm:spPr/>
      <dgm:t>
        <a:bodyPr/>
        <a:lstStyle/>
        <a:p>
          <a:endParaRPr lang="ru-RU"/>
        </a:p>
      </dgm:t>
    </dgm:pt>
    <dgm:pt modelId="{39435AA7-A2AB-4DB1-92DE-CB3D37519A8C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Экология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dirty="0"/>
        </a:p>
      </dgm:t>
    </dgm:pt>
    <dgm:pt modelId="{11E2C9A2-F34E-4464-9646-72DDE8FB3F73}" type="parTrans" cxnId="{48CB5674-4130-4ABC-BCEE-67D4F2688293}">
      <dgm:prSet/>
      <dgm:spPr/>
      <dgm:t>
        <a:bodyPr/>
        <a:lstStyle/>
        <a:p>
          <a:endParaRPr lang="ru-RU"/>
        </a:p>
      </dgm:t>
    </dgm:pt>
    <dgm:pt modelId="{B77E372A-376C-4033-9EE4-D1473B522C5D}" type="sibTrans" cxnId="{48CB5674-4130-4ABC-BCEE-67D4F2688293}">
      <dgm:prSet/>
      <dgm:spPr/>
      <dgm:t>
        <a:bodyPr/>
        <a:lstStyle/>
        <a:p>
          <a:endParaRPr lang="ru-RU"/>
        </a:p>
      </dgm:t>
    </dgm:pt>
    <dgm:pt modelId="{1269DA8C-B3AF-4236-BE75-367F2DC67270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Химия и химические технологии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dirty="0"/>
        </a:p>
      </dgm:t>
    </dgm:pt>
    <dgm:pt modelId="{AC5B3557-B1B8-4463-8780-D4CFB29827FC}" type="parTrans" cxnId="{B288B776-61A5-4685-9953-41DE8F23E409}">
      <dgm:prSet/>
      <dgm:spPr/>
      <dgm:t>
        <a:bodyPr/>
        <a:lstStyle/>
        <a:p>
          <a:endParaRPr lang="ru-RU"/>
        </a:p>
      </dgm:t>
    </dgm:pt>
    <dgm:pt modelId="{36149A5A-E06F-4BCF-B232-2B768715868B}" type="sibTrans" cxnId="{B288B776-61A5-4685-9953-41DE8F23E409}">
      <dgm:prSet/>
      <dgm:spPr/>
      <dgm:t>
        <a:bodyPr/>
        <a:lstStyle/>
        <a:p>
          <a:endParaRPr lang="ru-RU"/>
        </a:p>
      </dgm:t>
    </dgm:pt>
    <dgm:pt modelId="{319116E2-F82E-402E-B475-B62FBC047811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Русский язык и литература</a:t>
          </a:r>
        </a:p>
        <a:p>
          <a:pPr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dirty="0"/>
        </a:p>
      </dgm:t>
    </dgm:pt>
    <dgm:pt modelId="{8BA135DC-980C-451D-9D0D-4C9343DEBF7C}" type="parTrans" cxnId="{874F34BD-A66C-43CB-9962-312F09D5B171}">
      <dgm:prSet/>
      <dgm:spPr/>
      <dgm:t>
        <a:bodyPr/>
        <a:lstStyle/>
        <a:p>
          <a:endParaRPr lang="ru-RU"/>
        </a:p>
      </dgm:t>
    </dgm:pt>
    <dgm:pt modelId="{216186C0-179F-47AF-B7A5-BC6A8A7E403C}" type="sibTrans" cxnId="{874F34BD-A66C-43CB-9962-312F09D5B171}">
      <dgm:prSet/>
      <dgm:spPr/>
      <dgm:t>
        <a:bodyPr/>
        <a:lstStyle/>
        <a:p>
          <a:endParaRPr lang="ru-RU"/>
        </a:p>
      </dgm:t>
    </dgm:pt>
    <dgm:pt modelId="{1D3F395B-24A3-4985-8B5F-216887E76DCB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Социально-гуманитарные науки и искусство</a:t>
          </a:r>
        </a:p>
        <a:p>
          <a:pPr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dirty="0"/>
        </a:p>
      </dgm:t>
    </dgm:pt>
    <dgm:pt modelId="{4BF7A479-87E3-4B54-9E5E-A5B8E48F037D}" type="parTrans" cxnId="{4241715E-5379-4FF6-A028-23B7E735CBD9}">
      <dgm:prSet/>
      <dgm:spPr/>
      <dgm:t>
        <a:bodyPr/>
        <a:lstStyle/>
        <a:p>
          <a:endParaRPr lang="ru-RU"/>
        </a:p>
      </dgm:t>
    </dgm:pt>
    <dgm:pt modelId="{01ADF32C-36B9-4AF3-AFD3-4779C24E3054}" type="sibTrans" cxnId="{4241715E-5379-4FF6-A028-23B7E735CBD9}">
      <dgm:prSet/>
      <dgm:spPr/>
      <dgm:t>
        <a:bodyPr/>
        <a:lstStyle/>
        <a:p>
          <a:endParaRPr lang="ru-RU"/>
        </a:p>
      </dgm:t>
    </dgm:pt>
    <dgm:pt modelId="{270B62AB-507A-4A6C-AEAB-1479B8FA9C3A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История</a:t>
          </a:r>
        </a:p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1AE954-303D-41C5-94B1-E16B717A3248}" type="parTrans" cxnId="{1AFB9AF0-D034-4C4E-8CC8-D57804212B61}">
      <dgm:prSet/>
      <dgm:spPr/>
      <dgm:t>
        <a:bodyPr/>
        <a:lstStyle/>
        <a:p>
          <a:endParaRPr lang="ru-RU"/>
        </a:p>
      </dgm:t>
    </dgm:pt>
    <dgm:pt modelId="{92A062F3-4293-4ADA-93B1-99B1913EF803}" type="sibTrans" cxnId="{1AFB9AF0-D034-4C4E-8CC8-D57804212B61}">
      <dgm:prSet/>
      <dgm:spPr/>
      <dgm:t>
        <a:bodyPr/>
        <a:lstStyle/>
        <a:p>
          <a:endParaRPr lang="ru-RU"/>
        </a:p>
      </dgm:t>
    </dgm:pt>
    <dgm:pt modelId="{86E8CEDF-5545-4168-8904-E7EEE367CCAF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Культурология, дизайн, искусство и эстетика</a:t>
          </a:r>
        </a:p>
        <a:p>
          <a:pPr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dirty="0"/>
        </a:p>
      </dgm:t>
    </dgm:pt>
    <dgm:pt modelId="{AE2A6E60-E9F5-4DED-B9ED-A76DCB450C98}" type="parTrans" cxnId="{8691AD68-3092-46D1-AD0D-AEF69A351BE9}">
      <dgm:prSet/>
      <dgm:spPr/>
      <dgm:t>
        <a:bodyPr/>
        <a:lstStyle/>
        <a:p>
          <a:endParaRPr lang="ru-RU"/>
        </a:p>
      </dgm:t>
    </dgm:pt>
    <dgm:pt modelId="{780C9359-44E0-4CB7-AAAF-60B4E07E2E28}" type="sibTrans" cxnId="{8691AD68-3092-46D1-AD0D-AEF69A351BE9}">
      <dgm:prSet/>
      <dgm:spPr/>
      <dgm:t>
        <a:bodyPr/>
        <a:lstStyle/>
        <a:p>
          <a:endParaRPr lang="ru-RU"/>
        </a:p>
      </dgm:t>
    </dgm:pt>
    <dgm:pt modelId="{F594CA92-42E7-4EA6-9441-F4CB07A8C7E9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Иностранный язык</a:t>
          </a:r>
        </a:p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dirty="0"/>
        </a:p>
      </dgm:t>
    </dgm:pt>
    <dgm:pt modelId="{3E1EF332-3A48-47F2-A21E-887D0FCD8AC6}" type="parTrans" cxnId="{0505DC94-C590-4442-AB73-A6E5F74287CA}">
      <dgm:prSet/>
      <dgm:spPr/>
      <dgm:t>
        <a:bodyPr/>
        <a:lstStyle/>
        <a:p>
          <a:endParaRPr lang="ru-RU"/>
        </a:p>
      </dgm:t>
    </dgm:pt>
    <dgm:pt modelId="{1EA42786-C94A-4EAA-91AF-24ED9977EC9D}" type="sibTrans" cxnId="{0505DC94-C590-4442-AB73-A6E5F74287CA}">
      <dgm:prSet/>
      <dgm:spPr/>
      <dgm:t>
        <a:bodyPr/>
        <a:lstStyle/>
        <a:p>
          <a:endParaRPr lang="ru-RU"/>
        </a:p>
      </dgm:t>
    </dgm:pt>
    <dgm:pt modelId="{B1905968-36F8-4864-8DBF-D94284868126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Социология и психология</a:t>
          </a:r>
        </a:p>
        <a:p>
          <a:pPr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dirty="0"/>
        </a:p>
      </dgm:t>
    </dgm:pt>
    <dgm:pt modelId="{98BFE4AE-22F2-4298-80F0-27D29706959B}" type="parTrans" cxnId="{FCAF2818-939A-4AED-8792-412EE071FEA3}">
      <dgm:prSet/>
      <dgm:spPr/>
      <dgm:t>
        <a:bodyPr/>
        <a:lstStyle/>
        <a:p>
          <a:endParaRPr lang="ru-RU"/>
        </a:p>
      </dgm:t>
    </dgm:pt>
    <dgm:pt modelId="{17586233-4B6B-4CE2-8DA4-B58559E312A1}" type="sibTrans" cxnId="{FCAF2818-939A-4AED-8792-412EE071FEA3}">
      <dgm:prSet/>
      <dgm:spPr/>
      <dgm:t>
        <a:bodyPr/>
        <a:lstStyle/>
        <a:p>
          <a:endParaRPr lang="ru-RU"/>
        </a:p>
      </dgm:t>
    </dgm:pt>
    <dgm:pt modelId="{D0567C04-1A91-4431-8A5D-77B840689855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Финансовая грамотность</a:t>
          </a:r>
        </a:p>
        <a:p>
          <a:pPr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dirty="0"/>
        </a:p>
      </dgm:t>
    </dgm:pt>
    <dgm:pt modelId="{C7284B94-2F50-4A99-A0AC-D1ADD04864D5}" type="parTrans" cxnId="{444CC656-9FFE-415D-AEF2-81F4525B1644}">
      <dgm:prSet/>
      <dgm:spPr/>
      <dgm:t>
        <a:bodyPr/>
        <a:lstStyle/>
        <a:p>
          <a:endParaRPr lang="ru-RU"/>
        </a:p>
      </dgm:t>
    </dgm:pt>
    <dgm:pt modelId="{33CA71C1-708A-4C6C-A9EA-C091EB191A97}" type="sibTrans" cxnId="{444CC656-9FFE-415D-AEF2-81F4525B1644}">
      <dgm:prSet/>
      <dgm:spPr/>
      <dgm:t>
        <a:bodyPr/>
        <a:lstStyle/>
        <a:p>
          <a:endParaRPr lang="ru-RU"/>
        </a:p>
      </dgm:t>
    </dgm:pt>
    <dgm:pt modelId="{627EE427-0C77-4601-8A64-F0ACBA62648B}" type="pres">
      <dgm:prSet presAssocID="{5E8F6CA2-5E7E-48D6-9393-0C9FF6B1E1E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0BEBB7F-F0A3-4E4B-8450-638CAA562A4A}" type="pres">
      <dgm:prSet presAssocID="{1D3F395B-24A3-4985-8B5F-216887E76DCB}" presName="root" presStyleCnt="0"/>
      <dgm:spPr/>
      <dgm:t>
        <a:bodyPr/>
        <a:lstStyle/>
        <a:p>
          <a:endParaRPr lang="ru-RU"/>
        </a:p>
      </dgm:t>
    </dgm:pt>
    <dgm:pt modelId="{D15616ED-E509-4D45-9E7E-8DADC2D0056F}" type="pres">
      <dgm:prSet presAssocID="{1D3F395B-24A3-4985-8B5F-216887E76DCB}" presName="rootComposite" presStyleCnt="0"/>
      <dgm:spPr/>
      <dgm:t>
        <a:bodyPr/>
        <a:lstStyle/>
        <a:p>
          <a:endParaRPr lang="ru-RU"/>
        </a:p>
      </dgm:t>
    </dgm:pt>
    <dgm:pt modelId="{A4F66DCB-94F9-4992-964F-218567226AE9}" type="pres">
      <dgm:prSet presAssocID="{1D3F395B-24A3-4985-8B5F-216887E76DCB}" presName="rootText" presStyleLbl="node1" presStyleIdx="0" presStyleCnt="3" custScaleX="170683" custScaleY="159395" custLinFactNeighborX="-343" custLinFactNeighborY="-91791"/>
      <dgm:spPr/>
      <dgm:t>
        <a:bodyPr/>
        <a:lstStyle/>
        <a:p>
          <a:endParaRPr lang="ru-RU"/>
        </a:p>
      </dgm:t>
    </dgm:pt>
    <dgm:pt modelId="{D8C4015B-3060-4395-BF8D-5A917358DBDE}" type="pres">
      <dgm:prSet presAssocID="{1D3F395B-24A3-4985-8B5F-216887E76DCB}" presName="rootConnector" presStyleLbl="node1" presStyleIdx="0" presStyleCnt="3"/>
      <dgm:spPr/>
      <dgm:t>
        <a:bodyPr/>
        <a:lstStyle/>
        <a:p>
          <a:endParaRPr lang="ru-RU"/>
        </a:p>
      </dgm:t>
    </dgm:pt>
    <dgm:pt modelId="{01C3F41F-72D9-44EB-BA31-1376F2226C01}" type="pres">
      <dgm:prSet presAssocID="{1D3F395B-24A3-4985-8B5F-216887E76DCB}" presName="childShape" presStyleCnt="0"/>
      <dgm:spPr/>
      <dgm:t>
        <a:bodyPr/>
        <a:lstStyle/>
        <a:p>
          <a:endParaRPr lang="ru-RU"/>
        </a:p>
      </dgm:t>
    </dgm:pt>
    <dgm:pt modelId="{09F15A03-A338-4A39-8B69-C6F113EF6899}" type="pres">
      <dgm:prSet presAssocID="{8BA135DC-980C-451D-9D0D-4C9343DEBF7C}" presName="Name13" presStyleLbl="parChTrans1D2" presStyleIdx="0" presStyleCnt="14"/>
      <dgm:spPr/>
      <dgm:t>
        <a:bodyPr/>
        <a:lstStyle/>
        <a:p>
          <a:endParaRPr lang="ru-RU"/>
        </a:p>
      </dgm:t>
    </dgm:pt>
    <dgm:pt modelId="{F4DE7FB4-3FA0-4033-9814-2866277884DD}" type="pres">
      <dgm:prSet presAssocID="{319116E2-F82E-402E-B475-B62FBC047811}" presName="childText" presStyleLbl="bgAcc1" presStyleIdx="0" presStyleCnt="14" custScaleX="199728" custLinFactNeighborX="41368" custLinFactNeighborY="6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461D7F-1503-4CB2-9C7D-2D10603B1817}" type="pres">
      <dgm:prSet presAssocID="{A41AE954-303D-41C5-94B1-E16B717A3248}" presName="Name13" presStyleLbl="parChTrans1D2" presStyleIdx="1" presStyleCnt="14"/>
      <dgm:spPr/>
      <dgm:t>
        <a:bodyPr/>
        <a:lstStyle/>
        <a:p>
          <a:endParaRPr lang="ru-RU"/>
        </a:p>
      </dgm:t>
    </dgm:pt>
    <dgm:pt modelId="{4F269BDE-3485-4537-89C8-C03A0AD60776}" type="pres">
      <dgm:prSet presAssocID="{270B62AB-507A-4A6C-AEAB-1479B8FA9C3A}" presName="childText" presStyleLbl="bgAcc1" presStyleIdx="1" presStyleCnt="14" custScaleX="203808" custLinFactNeighborX="33751" custLinFactNeighborY="86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7F4FCA-C944-4AA7-A12B-4FA102B6D94B}" type="pres">
      <dgm:prSet presAssocID="{3E1EF332-3A48-47F2-A21E-887D0FCD8AC6}" presName="Name13" presStyleLbl="parChTrans1D2" presStyleIdx="2" presStyleCnt="14"/>
      <dgm:spPr/>
      <dgm:t>
        <a:bodyPr/>
        <a:lstStyle/>
        <a:p>
          <a:endParaRPr lang="ru-RU"/>
        </a:p>
      </dgm:t>
    </dgm:pt>
    <dgm:pt modelId="{F3676E65-F8AA-47F3-8BC7-836F533E70D9}" type="pres">
      <dgm:prSet presAssocID="{F594CA92-42E7-4EA6-9441-F4CB07A8C7E9}" presName="childText" presStyleLbl="bgAcc1" presStyleIdx="2" presStyleCnt="14" custScaleX="192735" custLinFactNeighborX="42290" custLinFactNeighborY="-55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644160-F51F-4D28-9FB0-1C39631B66A8}" type="pres">
      <dgm:prSet presAssocID="{AE2A6E60-E9F5-4DED-B9ED-A76DCB450C98}" presName="Name13" presStyleLbl="parChTrans1D2" presStyleIdx="3" presStyleCnt="14"/>
      <dgm:spPr/>
      <dgm:t>
        <a:bodyPr/>
        <a:lstStyle/>
        <a:p>
          <a:endParaRPr lang="ru-RU"/>
        </a:p>
      </dgm:t>
    </dgm:pt>
    <dgm:pt modelId="{A186ED9B-C9F1-4BA6-B049-B2E052E23E0A}" type="pres">
      <dgm:prSet presAssocID="{86E8CEDF-5545-4168-8904-E7EEE367CCAF}" presName="childText" presStyleLbl="bgAcc1" presStyleIdx="3" presStyleCnt="14" custScaleX="174450" custScaleY="184763" custLinFactNeighborX="50829" custLinFactNeighborY="-90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6CEBD4-3C35-4060-A663-8D5F7C80C688}" type="pres">
      <dgm:prSet presAssocID="{98BFE4AE-22F2-4298-80F0-27D29706959B}" presName="Name13" presStyleLbl="parChTrans1D2" presStyleIdx="4" presStyleCnt="14"/>
      <dgm:spPr/>
      <dgm:t>
        <a:bodyPr/>
        <a:lstStyle/>
        <a:p>
          <a:endParaRPr lang="ru-RU"/>
        </a:p>
      </dgm:t>
    </dgm:pt>
    <dgm:pt modelId="{D9FC63C5-C126-490D-ABFE-A5DD6761EA70}" type="pres">
      <dgm:prSet presAssocID="{B1905968-36F8-4864-8DBF-D94284868126}" presName="childText" presStyleLbl="bgAcc1" presStyleIdx="4" presStyleCnt="14" custScaleX="163629" custScaleY="144249" custLinFactNeighborX="50734" custLinFactNeighborY="-3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23E9DF-A6D3-440E-9E75-1862C0C6EFCD}" type="pres">
      <dgm:prSet presAssocID="{C7284B94-2F50-4A99-A0AC-D1ADD04864D5}" presName="Name13" presStyleLbl="parChTrans1D2" presStyleIdx="5" presStyleCnt="14"/>
      <dgm:spPr/>
      <dgm:t>
        <a:bodyPr/>
        <a:lstStyle/>
        <a:p>
          <a:endParaRPr lang="ru-RU"/>
        </a:p>
      </dgm:t>
    </dgm:pt>
    <dgm:pt modelId="{31E17640-1FB3-437E-8132-F04CA29331CB}" type="pres">
      <dgm:prSet presAssocID="{D0567C04-1A91-4431-8A5D-77B840689855}" presName="childText" presStyleLbl="bgAcc1" presStyleIdx="5" presStyleCnt="14" custScaleX="275711" custLinFactNeighborX="22637" custLinFactNeighborY="-5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07AEF8-6961-487F-BDA4-467EE51DE01F}" type="pres">
      <dgm:prSet presAssocID="{26BC5770-07C0-4BF8-99B0-5ADFBBCC9F21}" presName="root" presStyleCnt="0"/>
      <dgm:spPr/>
      <dgm:t>
        <a:bodyPr/>
        <a:lstStyle/>
        <a:p>
          <a:endParaRPr lang="ru-RU"/>
        </a:p>
      </dgm:t>
    </dgm:pt>
    <dgm:pt modelId="{01C2CD04-92E9-4C12-9CDE-3C4D4979EE71}" type="pres">
      <dgm:prSet presAssocID="{26BC5770-07C0-4BF8-99B0-5ADFBBCC9F21}" presName="rootComposite" presStyleCnt="0"/>
      <dgm:spPr/>
      <dgm:t>
        <a:bodyPr/>
        <a:lstStyle/>
        <a:p>
          <a:endParaRPr lang="ru-RU"/>
        </a:p>
      </dgm:t>
    </dgm:pt>
    <dgm:pt modelId="{82C992EF-ACCB-43BD-9C31-9E14A798FED8}" type="pres">
      <dgm:prSet presAssocID="{26BC5770-07C0-4BF8-99B0-5ADFBBCC9F21}" presName="rootText" presStyleLbl="node1" presStyleIdx="1" presStyleCnt="3" custScaleX="157449" custScaleY="156018" custLinFactNeighborX="28366" custLinFactNeighborY="-79332"/>
      <dgm:spPr/>
      <dgm:t>
        <a:bodyPr/>
        <a:lstStyle/>
        <a:p>
          <a:endParaRPr lang="ru-RU"/>
        </a:p>
      </dgm:t>
    </dgm:pt>
    <dgm:pt modelId="{786391F4-EA3A-4077-B1B5-5F82571DF1D0}" type="pres">
      <dgm:prSet presAssocID="{26BC5770-07C0-4BF8-99B0-5ADFBBCC9F21}" presName="rootConnector" presStyleLbl="node1" presStyleIdx="1" presStyleCnt="3"/>
      <dgm:spPr/>
      <dgm:t>
        <a:bodyPr/>
        <a:lstStyle/>
        <a:p>
          <a:endParaRPr lang="ru-RU"/>
        </a:p>
      </dgm:t>
    </dgm:pt>
    <dgm:pt modelId="{26D50ABA-21C4-4C1D-BAC4-9A8A273FF796}" type="pres">
      <dgm:prSet presAssocID="{26BC5770-07C0-4BF8-99B0-5ADFBBCC9F21}" presName="childShape" presStyleCnt="0"/>
      <dgm:spPr/>
      <dgm:t>
        <a:bodyPr/>
        <a:lstStyle/>
        <a:p>
          <a:endParaRPr lang="ru-RU"/>
        </a:p>
      </dgm:t>
    </dgm:pt>
    <dgm:pt modelId="{42517EFA-104B-42FC-88F8-30EF0C140BC7}" type="pres">
      <dgm:prSet presAssocID="{85C5DFC5-1D3A-4E65-81FE-C1EEAECA9390}" presName="Name13" presStyleLbl="parChTrans1D2" presStyleIdx="6" presStyleCnt="14"/>
      <dgm:spPr/>
      <dgm:t>
        <a:bodyPr/>
        <a:lstStyle/>
        <a:p>
          <a:endParaRPr lang="ru-RU"/>
        </a:p>
      </dgm:t>
    </dgm:pt>
    <dgm:pt modelId="{F6FAD64E-A734-47FA-98FB-FE7D0AD22D28}" type="pres">
      <dgm:prSet presAssocID="{8870F0BA-9451-4490-AD20-2EC4A1165B8D}" presName="childText" presStyleLbl="bgAcc1" presStyleIdx="6" presStyleCnt="14" custScaleX="172232" custScaleY="152104" custLinFactNeighborX="42856" custLinFactNeighborY="89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5C2CE6-2CD7-4553-B2BF-9923D0233743}" type="pres">
      <dgm:prSet presAssocID="{9A8B7D93-67E5-4580-98DD-86BA1164CE59}" presName="Name13" presStyleLbl="parChTrans1D2" presStyleIdx="7" presStyleCnt="14"/>
      <dgm:spPr/>
      <dgm:t>
        <a:bodyPr/>
        <a:lstStyle/>
        <a:p>
          <a:endParaRPr lang="ru-RU"/>
        </a:p>
      </dgm:t>
    </dgm:pt>
    <dgm:pt modelId="{E5CADC75-92EA-4B5D-8ED9-2918E081AD32}" type="pres">
      <dgm:prSet presAssocID="{35E154A2-1BA4-4BBC-8B95-95B386DA4CCC}" presName="childText" presStyleLbl="bgAcc1" presStyleIdx="7" presStyleCnt="14" custScaleX="156018" custScaleY="130418" custLinFactNeighborX="52208" custLinFactNeighborY="264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0FEEFA-0C3C-4B5B-97F8-F1F43380A4C8}" type="pres">
      <dgm:prSet presAssocID="{B350C89F-74F1-4EA1-8566-04A3535AF00F}" presName="Name13" presStyleLbl="parChTrans1D2" presStyleIdx="8" presStyleCnt="14"/>
      <dgm:spPr/>
      <dgm:t>
        <a:bodyPr/>
        <a:lstStyle/>
        <a:p>
          <a:endParaRPr lang="ru-RU"/>
        </a:p>
      </dgm:t>
    </dgm:pt>
    <dgm:pt modelId="{EA731C46-4058-44B1-A7B2-620F2550D701}" type="pres">
      <dgm:prSet presAssocID="{23F44A8A-8B30-4C2B-A054-E8706BE47595}" presName="childText" presStyleLbl="bgAcc1" presStyleIdx="8" presStyleCnt="14" custScaleX="215633" custScaleY="161249" custLinFactNeighborX="24151" custLinFactNeighborY="206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186FE9-B489-4BDA-8EFF-DEA769B6797E}" type="pres">
      <dgm:prSet presAssocID="{A1773837-C3D3-4CB7-9774-CFBD05ECBB2C}" presName="Name13" presStyleLbl="parChTrans1D2" presStyleIdx="9" presStyleCnt="14"/>
      <dgm:spPr/>
      <dgm:t>
        <a:bodyPr/>
        <a:lstStyle/>
        <a:p>
          <a:endParaRPr lang="ru-RU"/>
        </a:p>
      </dgm:t>
    </dgm:pt>
    <dgm:pt modelId="{584F9AA0-9A47-4B86-8B15-59803031D257}" type="pres">
      <dgm:prSet presAssocID="{B95C911D-70C0-410F-A7AE-0376DCE6CBBE}" presName="childText" presStyleLbl="bgAcc1" presStyleIdx="9" presStyleCnt="14" custScaleX="252032" custScaleY="151204" custLinFactNeighborX="24151" custLinFactNeighborY="139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F7A0A7-0CD2-42E2-9714-494123DB28FB}" type="pres">
      <dgm:prSet presAssocID="{8FCBE0D7-A5A1-42B4-9D39-1E837C1BC8A0}" presName="root" presStyleCnt="0"/>
      <dgm:spPr/>
      <dgm:t>
        <a:bodyPr/>
        <a:lstStyle/>
        <a:p>
          <a:endParaRPr lang="ru-RU"/>
        </a:p>
      </dgm:t>
    </dgm:pt>
    <dgm:pt modelId="{9A2C9729-60F9-48DC-8E0A-0F2A783AFA11}" type="pres">
      <dgm:prSet presAssocID="{8FCBE0D7-A5A1-42B4-9D39-1E837C1BC8A0}" presName="rootComposite" presStyleCnt="0"/>
      <dgm:spPr/>
      <dgm:t>
        <a:bodyPr/>
        <a:lstStyle/>
        <a:p>
          <a:endParaRPr lang="ru-RU"/>
        </a:p>
      </dgm:t>
    </dgm:pt>
    <dgm:pt modelId="{FDC9898A-A0F3-429C-9862-AC961B8CFD58}" type="pres">
      <dgm:prSet presAssocID="{8FCBE0D7-A5A1-42B4-9D39-1E837C1BC8A0}" presName="rootText" presStyleLbl="node1" presStyleIdx="2" presStyleCnt="3" custScaleX="142085" custScaleY="181768" custLinFactNeighborX="-7857" custLinFactNeighborY="-91791"/>
      <dgm:spPr/>
      <dgm:t>
        <a:bodyPr/>
        <a:lstStyle/>
        <a:p>
          <a:endParaRPr lang="ru-RU"/>
        </a:p>
      </dgm:t>
    </dgm:pt>
    <dgm:pt modelId="{D55735D5-16C4-4009-B6C3-9E33F5D726AD}" type="pres">
      <dgm:prSet presAssocID="{8FCBE0D7-A5A1-42B4-9D39-1E837C1BC8A0}" presName="rootConnector" presStyleLbl="node1" presStyleIdx="2" presStyleCnt="3"/>
      <dgm:spPr/>
      <dgm:t>
        <a:bodyPr/>
        <a:lstStyle/>
        <a:p>
          <a:endParaRPr lang="ru-RU"/>
        </a:p>
      </dgm:t>
    </dgm:pt>
    <dgm:pt modelId="{11638EC5-D4F9-4D71-A0A7-6EC929B40A83}" type="pres">
      <dgm:prSet presAssocID="{8FCBE0D7-A5A1-42B4-9D39-1E837C1BC8A0}" presName="childShape" presStyleCnt="0"/>
      <dgm:spPr/>
      <dgm:t>
        <a:bodyPr/>
        <a:lstStyle/>
        <a:p>
          <a:endParaRPr lang="ru-RU"/>
        </a:p>
      </dgm:t>
    </dgm:pt>
    <dgm:pt modelId="{A9464CD8-EDB0-4301-8296-987D38F3CED1}" type="pres">
      <dgm:prSet presAssocID="{C52C63F1-F515-4765-A1E1-0BDF04FE8AB8}" presName="Name13" presStyleLbl="parChTrans1D2" presStyleIdx="10" presStyleCnt="14"/>
      <dgm:spPr/>
      <dgm:t>
        <a:bodyPr/>
        <a:lstStyle/>
        <a:p>
          <a:endParaRPr lang="ru-RU"/>
        </a:p>
      </dgm:t>
    </dgm:pt>
    <dgm:pt modelId="{38738315-C316-4492-AB6B-8BDDFE2BC96B}" type="pres">
      <dgm:prSet presAssocID="{2DE93AB7-E2DC-436C-8362-33C984372C1D}" presName="childText" presStyleLbl="bgAcc1" presStyleIdx="10" presStyleCnt="14" custScaleX="137891" custScaleY="151204" custLinFactNeighborX="5891" custLinFactNeighborY="-638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A507EC-813A-4F3D-8A91-77FC32B4BF99}" type="pres">
      <dgm:prSet presAssocID="{83B32578-863D-4DF9-A357-0CDBCAAD94D3}" presName="Name13" presStyleLbl="parChTrans1D2" presStyleIdx="11" presStyleCnt="14"/>
      <dgm:spPr/>
      <dgm:t>
        <a:bodyPr/>
        <a:lstStyle/>
        <a:p>
          <a:endParaRPr lang="ru-RU"/>
        </a:p>
      </dgm:t>
    </dgm:pt>
    <dgm:pt modelId="{9961F028-A5BC-435A-A7CA-A8E4A4BD287A}" type="pres">
      <dgm:prSet presAssocID="{4B93BE1C-3837-4634-A221-DB8C04861DAA}" presName="childText" presStyleLbl="bgAcc1" presStyleIdx="11" presStyleCnt="14" custScaleX="127445" custScaleY="124793" custLinFactNeighborX="14430" custLinFactNeighborY="-648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670EDB-1ACA-4FEF-A26B-967C78C4DC30}" type="pres">
      <dgm:prSet presAssocID="{11E2C9A2-F34E-4464-9646-72DDE8FB3F73}" presName="Name13" presStyleLbl="parChTrans1D2" presStyleIdx="12" presStyleCnt="14"/>
      <dgm:spPr/>
      <dgm:t>
        <a:bodyPr/>
        <a:lstStyle/>
        <a:p>
          <a:endParaRPr lang="ru-RU"/>
        </a:p>
      </dgm:t>
    </dgm:pt>
    <dgm:pt modelId="{5E8ED217-D5FC-4C6B-B2E7-0B29CDFEEBC0}" type="pres">
      <dgm:prSet presAssocID="{39435AA7-A2AB-4DB1-92DE-CB3D37519A8C}" presName="childText" presStyleLbl="bgAcc1" presStyleIdx="12" presStyleCnt="14" custScaleX="139088" custLinFactNeighborX="5891" custLinFactNeighborY="-539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AF0E67-47A1-4A52-907E-C2E14F373E99}" type="pres">
      <dgm:prSet presAssocID="{AC5B3557-B1B8-4463-8780-D4CFB29827FC}" presName="Name13" presStyleLbl="parChTrans1D2" presStyleIdx="13" presStyleCnt="14"/>
      <dgm:spPr/>
      <dgm:t>
        <a:bodyPr/>
        <a:lstStyle/>
        <a:p>
          <a:endParaRPr lang="ru-RU"/>
        </a:p>
      </dgm:t>
    </dgm:pt>
    <dgm:pt modelId="{37E655A0-6AA8-4C31-A564-4DD948422DD1}" type="pres">
      <dgm:prSet presAssocID="{1269DA8C-B3AF-4236-BE75-367F2DC67270}" presName="childText" presStyleLbl="bgAcc1" presStyleIdx="13" presStyleCnt="14" custScaleX="170564" custScaleY="139395" custLinFactNeighborX="5891" custLinFactNeighborY="-254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077540-5F93-4589-923E-83B87DD31AB3}" type="presOf" srcId="{C7284B94-2F50-4A99-A0AC-D1ADD04864D5}" destId="{DC23E9DF-A6D3-440E-9E75-1862C0C6EFCD}" srcOrd="0" destOrd="0" presId="urn:microsoft.com/office/officeart/2005/8/layout/hierarchy3"/>
    <dgm:cxn modelId="{6E7F39B7-BF9F-4169-A3EC-5FC4EAA1C889}" type="presOf" srcId="{8BA135DC-980C-451D-9D0D-4C9343DEBF7C}" destId="{09F15A03-A338-4A39-8B69-C6F113EF6899}" srcOrd="0" destOrd="0" presId="urn:microsoft.com/office/officeart/2005/8/layout/hierarchy3"/>
    <dgm:cxn modelId="{6215C296-D82C-4C53-AD81-CAF614C3BCD2}" srcId="{26BC5770-07C0-4BF8-99B0-5ADFBBCC9F21}" destId="{B95C911D-70C0-410F-A7AE-0376DCE6CBBE}" srcOrd="3" destOrd="0" parTransId="{A1773837-C3D3-4CB7-9774-CFBD05ECBB2C}" sibTransId="{442843F2-A4F2-4B2E-A828-DE999D9D4D65}"/>
    <dgm:cxn modelId="{874F34BD-A66C-43CB-9962-312F09D5B171}" srcId="{1D3F395B-24A3-4985-8B5F-216887E76DCB}" destId="{319116E2-F82E-402E-B475-B62FBC047811}" srcOrd="0" destOrd="0" parTransId="{8BA135DC-980C-451D-9D0D-4C9343DEBF7C}" sibTransId="{216186C0-179F-47AF-B7A5-BC6A8A7E403C}"/>
    <dgm:cxn modelId="{48CB5674-4130-4ABC-BCEE-67D4F2688293}" srcId="{8FCBE0D7-A5A1-42B4-9D39-1E837C1BC8A0}" destId="{39435AA7-A2AB-4DB1-92DE-CB3D37519A8C}" srcOrd="2" destOrd="0" parTransId="{11E2C9A2-F34E-4464-9646-72DDE8FB3F73}" sibTransId="{B77E372A-376C-4033-9EE4-D1473B522C5D}"/>
    <dgm:cxn modelId="{677D1E86-8942-40FD-A59C-110F8EF7D3ED}" type="presOf" srcId="{23F44A8A-8B30-4C2B-A054-E8706BE47595}" destId="{EA731C46-4058-44B1-A7B2-620F2550D701}" srcOrd="0" destOrd="0" presId="urn:microsoft.com/office/officeart/2005/8/layout/hierarchy3"/>
    <dgm:cxn modelId="{5E8BBF67-88EF-483A-9FEA-DA02124BF4C4}" srcId="{26BC5770-07C0-4BF8-99B0-5ADFBBCC9F21}" destId="{35E154A2-1BA4-4BBC-8B95-95B386DA4CCC}" srcOrd="1" destOrd="0" parTransId="{9A8B7D93-67E5-4580-98DD-86BA1164CE59}" sibTransId="{D80C7C03-80A7-4E65-8858-F1199C9AC5DD}"/>
    <dgm:cxn modelId="{4194BFA6-3B2F-44F1-9B6C-01694C965B8F}" type="presOf" srcId="{B95C911D-70C0-410F-A7AE-0376DCE6CBBE}" destId="{584F9AA0-9A47-4B86-8B15-59803031D257}" srcOrd="0" destOrd="0" presId="urn:microsoft.com/office/officeart/2005/8/layout/hierarchy3"/>
    <dgm:cxn modelId="{B288B776-61A5-4685-9953-41DE8F23E409}" srcId="{8FCBE0D7-A5A1-42B4-9D39-1E837C1BC8A0}" destId="{1269DA8C-B3AF-4236-BE75-367F2DC67270}" srcOrd="3" destOrd="0" parTransId="{AC5B3557-B1B8-4463-8780-D4CFB29827FC}" sibTransId="{36149A5A-E06F-4BCF-B232-2B768715868B}"/>
    <dgm:cxn modelId="{0505DC94-C590-4442-AB73-A6E5F74287CA}" srcId="{1D3F395B-24A3-4985-8B5F-216887E76DCB}" destId="{F594CA92-42E7-4EA6-9441-F4CB07A8C7E9}" srcOrd="2" destOrd="0" parTransId="{3E1EF332-3A48-47F2-A21E-887D0FCD8AC6}" sibTransId="{1EA42786-C94A-4EAA-91AF-24ED9977EC9D}"/>
    <dgm:cxn modelId="{35F19845-D82D-4081-9376-95C81B8A5A3E}" type="presOf" srcId="{1269DA8C-B3AF-4236-BE75-367F2DC67270}" destId="{37E655A0-6AA8-4C31-A564-4DD948422DD1}" srcOrd="0" destOrd="0" presId="urn:microsoft.com/office/officeart/2005/8/layout/hierarchy3"/>
    <dgm:cxn modelId="{70AF7BCA-9B19-4FC5-99B0-E7F9427E629F}" type="presOf" srcId="{11E2C9A2-F34E-4464-9646-72DDE8FB3F73}" destId="{38670EDB-1ACA-4FEF-A26B-967C78C4DC30}" srcOrd="0" destOrd="0" presId="urn:microsoft.com/office/officeart/2005/8/layout/hierarchy3"/>
    <dgm:cxn modelId="{443C0299-66DE-4C9F-8005-2E3329CFFC71}" type="presOf" srcId="{8870F0BA-9451-4490-AD20-2EC4A1165B8D}" destId="{F6FAD64E-A734-47FA-98FB-FE7D0AD22D28}" srcOrd="0" destOrd="0" presId="urn:microsoft.com/office/officeart/2005/8/layout/hierarchy3"/>
    <dgm:cxn modelId="{1FFF25E5-A160-40D0-A45D-A68F593299A7}" type="presOf" srcId="{26BC5770-07C0-4BF8-99B0-5ADFBBCC9F21}" destId="{82C992EF-ACCB-43BD-9C31-9E14A798FED8}" srcOrd="0" destOrd="0" presId="urn:microsoft.com/office/officeart/2005/8/layout/hierarchy3"/>
    <dgm:cxn modelId="{1AFB9AF0-D034-4C4E-8CC8-D57804212B61}" srcId="{1D3F395B-24A3-4985-8B5F-216887E76DCB}" destId="{270B62AB-507A-4A6C-AEAB-1479B8FA9C3A}" srcOrd="1" destOrd="0" parTransId="{A41AE954-303D-41C5-94B1-E16B717A3248}" sibTransId="{92A062F3-4293-4ADA-93B1-99B1913EF803}"/>
    <dgm:cxn modelId="{C2BB89D0-34EF-4643-B738-A2C875B80E40}" type="presOf" srcId="{C52C63F1-F515-4765-A1E1-0BDF04FE8AB8}" destId="{A9464CD8-EDB0-4301-8296-987D38F3CED1}" srcOrd="0" destOrd="0" presId="urn:microsoft.com/office/officeart/2005/8/layout/hierarchy3"/>
    <dgm:cxn modelId="{67C3A035-3C86-4849-B0DF-25DE58444C3C}" type="presOf" srcId="{270B62AB-507A-4A6C-AEAB-1479B8FA9C3A}" destId="{4F269BDE-3485-4537-89C8-C03A0AD60776}" srcOrd="0" destOrd="0" presId="urn:microsoft.com/office/officeart/2005/8/layout/hierarchy3"/>
    <dgm:cxn modelId="{444CC656-9FFE-415D-AEF2-81F4525B1644}" srcId="{1D3F395B-24A3-4985-8B5F-216887E76DCB}" destId="{D0567C04-1A91-4431-8A5D-77B840689855}" srcOrd="5" destOrd="0" parTransId="{C7284B94-2F50-4A99-A0AC-D1ADD04864D5}" sibTransId="{33CA71C1-708A-4C6C-A9EA-C091EB191A97}"/>
    <dgm:cxn modelId="{780D174E-EF8F-4776-AEAF-88400014CCC2}" type="presOf" srcId="{319116E2-F82E-402E-B475-B62FBC047811}" destId="{F4DE7FB4-3FA0-4033-9814-2866277884DD}" srcOrd="0" destOrd="0" presId="urn:microsoft.com/office/officeart/2005/8/layout/hierarchy3"/>
    <dgm:cxn modelId="{FB476FE6-8D89-4CCC-8E09-C2D424F718E3}" type="presOf" srcId="{A1773837-C3D3-4CB7-9774-CFBD05ECBB2C}" destId="{81186FE9-B489-4BDA-8EFF-DEA769B6797E}" srcOrd="0" destOrd="0" presId="urn:microsoft.com/office/officeart/2005/8/layout/hierarchy3"/>
    <dgm:cxn modelId="{3D2D0750-EBBF-43C1-8035-0CF6B629AF09}" srcId="{8FCBE0D7-A5A1-42B4-9D39-1E837C1BC8A0}" destId="{4B93BE1C-3837-4634-A221-DB8C04861DAA}" srcOrd="1" destOrd="0" parTransId="{83B32578-863D-4DF9-A357-0CDBCAAD94D3}" sibTransId="{D071FFA6-8ABC-456C-9165-BD574715DC5C}"/>
    <dgm:cxn modelId="{8691AD68-3092-46D1-AD0D-AEF69A351BE9}" srcId="{1D3F395B-24A3-4985-8B5F-216887E76DCB}" destId="{86E8CEDF-5545-4168-8904-E7EEE367CCAF}" srcOrd="3" destOrd="0" parTransId="{AE2A6E60-E9F5-4DED-B9ED-A76DCB450C98}" sibTransId="{780C9359-44E0-4CB7-AAAF-60B4E07E2E28}"/>
    <dgm:cxn modelId="{866EE8C4-0CA5-44AA-B51A-F0C886F48152}" srcId="{26BC5770-07C0-4BF8-99B0-5ADFBBCC9F21}" destId="{23F44A8A-8B30-4C2B-A054-E8706BE47595}" srcOrd="2" destOrd="0" parTransId="{B350C89F-74F1-4EA1-8566-04A3535AF00F}" sibTransId="{781B0B7D-55A6-4241-ABD4-77BE7FA4207A}"/>
    <dgm:cxn modelId="{7E070520-5629-4296-B59D-7DEB5C87F189}" type="presOf" srcId="{3E1EF332-3A48-47F2-A21E-887D0FCD8AC6}" destId="{687F4FCA-C944-4AA7-A12B-4FA102B6D94B}" srcOrd="0" destOrd="0" presId="urn:microsoft.com/office/officeart/2005/8/layout/hierarchy3"/>
    <dgm:cxn modelId="{8CEAB368-6481-49C9-94B6-66D7EBF24CD6}" type="presOf" srcId="{35E154A2-1BA4-4BBC-8B95-95B386DA4CCC}" destId="{E5CADC75-92EA-4B5D-8ED9-2918E081AD32}" srcOrd="0" destOrd="0" presId="urn:microsoft.com/office/officeart/2005/8/layout/hierarchy3"/>
    <dgm:cxn modelId="{7CBDE47F-36BF-4F75-8319-967A569D68BE}" type="presOf" srcId="{A41AE954-303D-41C5-94B1-E16B717A3248}" destId="{F7461D7F-1503-4CB2-9C7D-2D10603B1817}" srcOrd="0" destOrd="0" presId="urn:microsoft.com/office/officeart/2005/8/layout/hierarchy3"/>
    <dgm:cxn modelId="{1C7333E2-A173-4CDD-84BA-EBD10A332B0B}" type="presOf" srcId="{5E8F6CA2-5E7E-48D6-9393-0C9FF6B1E1EE}" destId="{627EE427-0C77-4601-8A64-F0ACBA62648B}" srcOrd="0" destOrd="0" presId="urn:microsoft.com/office/officeart/2005/8/layout/hierarchy3"/>
    <dgm:cxn modelId="{82BAB182-D49B-4914-8663-74CD7B571041}" type="presOf" srcId="{83B32578-863D-4DF9-A357-0CDBCAAD94D3}" destId="{2AA507EC-813A-4F3D-8A91-77FC32B4BF99}" srcOrd="0" destOrd="0" presId="urn:microsoft.com/office/officeart/2005/8/layout/hierarchy3"/>
    <dgm:cxn modelId="{E189A11C-51D8-44FF-968F-409656BA0FA4}" type="presOf" srcId="{26BC5770-07C0-4BF8-99B0-5ADFBBCC9F21}" destId="{786391F4-EA3A-4077-B1B5-5F82571DF1D0}" srcOrd="1" destOrd="0" presId="urn:microsoft.com/office/officeart/2005/8/layout/hierarchy3"/>
    <dgm:cxn modelId="{C370582E-95EF-4F48-9DFA-95BC8CF2769F}" type="presOf" srcId="{AC5B3557-B1B8-4463-8780-D4CFB29827FC}" destId="{FFAF0E67-47A1-4A52-907E-C2E14F373E99}" srcOrd="0" destOrd="0" presId="urn:microsoft.com/office/officeart/2005/8/layout/hierarchy3"/>
    <dgm:cxn modelId="{FCAF2818-939A-4AED-8792-412EE071FEA3}" srcId="{1D3F395B-24A3-4985-8B5F-216887E76DCB}" destId="{B1905968-36F8-4864-8DBF-D94284868126}" srcOrd="4" destOrd="0" parTransId="{98BFE4AE-22F2-4298-80F0-27D29706959B}" sibTransId="{17586233-4B6B-4CE2-8DA4-B58559E312A1}"/>
    <dgm:cxn modelId="{C403BBE7-67A3-47F0-BCC9-1B02ED9EEA05}" type="presOf" srcId="{B350C89F-74F1-4EA1-8566-04A3535AF00F}" destId="{730FEEFA-0C3C-4B5B-97F8-F1F43380A4C8}" srcOrd="0" destOrd="0" presId="urn:microsoft.com/office/officeart/2005/8/layout/hierarchy3"/>
    <dgm:cxn modelId="{E8853984-9257-422F-8440-E16B17056457}" type="presOf" srcId="{1D3F395B-24A3-4985-8B5F-216887E76DCB}" destId="{A4F66DCB-94F9-4992-964F-218567226AE9}" srcOrd="0" destOrd="0" presId="urn:microsoft.com/office/officeart/2005/8/layout/hierarchy3"/>
    <dgm:cxn modelId="{F652B89D-8D21-477A-BBEC-C26E6171CA5C}" type="presOf" srcId="{D0567C04-1A91-4431-8A5D-77B840689855}" destId="{31E17640-1FB3-437E-8132-F04CA29331CB}" srcOrd="0" destOrd="0" presId="urn:microsoft.com/office/officeart/2005/8/layout/hierarchy3"/>
    <dgm:cxn modelId="{7AFC69C8-7E2E-4D67-817F-BE252D538CF5}" type="presOf" srcId="{9A8B7D93-67E5-4580-98DD-86BA1164CE59}" destId="{135C2CE6-2CD7-4553-B2BF-9923D0233743}" srcOrd="0" destOrd="0" presId="urn:microsoft.com/office/officeart/2005/8/layout/hierarchy3"/>
    <dgm:cxn modelId="{3A82E0BF-3766-4F52-A3B3-C2C323C60E97}" type="presOf" srcId="{AE2A6E60-E9F5-4DED-B9ED-A76DCB450C98}" destId="{FC644160-F51F-4D28-9FB0-1C39631B66A8}" srcOrd="0" destOrd="0" presId="urn:microsoft.com/office/officeart/2005/8/layout/hierarchy3"/>
    <dgm:cxn modelId="{CC93B9C1-0DE0-42B6-8411-4A7A0DD8814D}" srcId="{8FCBE0D7-A5A1-42B4-9D39-1E837C1BC8A0}" destId="{2DE93AB7-E2DC-436C-8362-33C984372C1D}" srcOrd="0" destOrd="0" parTransId="{C52C63F1-F515-4765-A1E1-0BDF04FE8AB8}" sibTransId="{EDFDC184-0487-4D6C-A781-BB576B51A9E3}"/>
    <dgm:cxn modelId="{A5D9F65F-1E14-4AB6-8CDE-9BDDA291A452}" type="presOf" srcId="{98BFE4AE-22F2-4298-80F0-27D29706959B}" destId="{0D6CEBD4-3C35-4060-A663-8D5F7C80C688}" srcOrd="0" destOrd="0" presId="urn:microsoft.com/office/officeart/2005/8/layout/hierarchy3"/>
    <dgm:cxn modelId="{592F9772-BD6A-4A1F-9805-91BADBF1E239}" type="presOf" srcId="{85C5DFC5-1D3A-4E65-81FE-C1EEAECA9390}" destId="{42517EFA-104B-42FC-88F8-30EF0C140BC7}" srcOrd="0" destOrd="0" presId="urn:microsoft.com/office/officeart/2005/8/layout/hierarchy3"/>
    <dgm:cxn modelId="{FAF8F3DE-3FFE-4894-A47A-D5190E3D3848}" srcId="{26BC5770-07C0-4BF8-99B0-5ADFBBCC9F21}" destId="{8870F0BA-9451-4490-AD20-2EC4A1165B8D}" srcOrd="0" destOrd="0" parTransId="{85C5DFC5-1D3A-4E65-81FE-C1EEAECA9390}" sibTransId="{A216318C-A576-42EE-92EA-FA26D21716BE}"/>
    <dgm:cxn modelId="{1059C0AA-88B3-4B01-946C-8D272A44839D}" type="presOf" srcId="{1D3F395B-24A3-4985-8B5F-216887E76DCB}" destId="{D8C4015B-3060-4395-BF8D-5A917358DBDE}" srcOrd="1" destOrd="0" presId="urn:microsoft.com/office/officeart/2005/8/layout/hierarchy3"/>
    <dgm:cxn modelId="{C59323AE-21A0-4D3E-B800-B9795E82815F}" type="presOf" srcId="{2DE93AB7-E2DC-436C-8362-33C984372C1D}" destId="{38738315-C316-4492-AB6B-8BDDFE2BC96B}" srcOrd="0" destOrd="0" presId="urn:microsoft.com/office/officeart/2005/8/layout/hierarchy3"/>
    <dgm:cxn modelId="{B240C1BF-071C-486F-980C-07826E9F0CB4}" type="presOf" srcId="{4B93BE1C-3837-4634-A221-DB8C04861DAA}" destId="{9961F028-A5BC-435A-A7CA-A8E4A4BD287A}" srcOrd="0" destOrd="0" presId="urn:microsoft.com/office/officeart/2005/8/layout/hierarchy3"/>
    <dgm:cxn modelId="{BE47F7F2-367B-4A8D-99EF-C2F607435284}" srcId="{5E8F6CA2-5E7E-48D6-9393-0C9FF6B1E1EE}" destId="{26BC5770-07C0-4BF8-99B0-5ADFBBCC9F21}" srcOrd="1" destOrd="0" parTransId="{A3662D20-B36D-4DDA-8972-4DBCE491243C}" sibTransId="{FDA8C22B-7279-437E-936E-C351ED3BA525}"/>
    <dgm:cxn modelId="{527BCA07-FC01-468B-845D-FE10FF16642B}" type="presOf" srcId="{B1905968-36F8-4864-8DBF-D94284868126}" destId="{D9FC63C5-C126-490D-ABFE-A5DD6761EA70}" srcOrd="0" destOrd="0" presId="urn:microsoft.com/office/officeart/2005/8/layout/hierarchy3"/>
    <dgm:cxn modelId="{AB7A80D6-0C53-4600-874D-C8BB004E9CBB}" type="presOf" srcId="{8FCBE0D7-A5A1-42B4-9D39-1E837C1BC8A0}" destId="{FDC9898A-A0F3-429C-9862-AC961B8CFD58}" srcOrd="0" destOrd="0" presId="urn:microsoft.com/office/officeart/2005/8/layout/hierarchy3"/>
    <dgm:cxn modelId="{72ECC27B-CCB3-4929-8968-918FB95E1CBB}" type="presOf" srcId="{39435AA7-A2AB-4DB1-92DE-CB3D37519A8C}" destId="{5E8ED217-D5FC-4C6B-B2E7-0B29CDFEEBC0}" srcOrd="0" destOrd="0" presId="urn:microsoft.com/office/officeart/2005/8/layout/hierarchy3"/>
    <dgm:cxn modelId="{F482CEA3-D197-4766-BB58-C23F3EB36F2E}" type="presOf" srcId="{8FCBE0D7-A5A1-42B4-9D39-1E837C1BC8A0}" destId="{D55735D5-16C4-4009-B6C3-9E33F5D726AD}" srcOrd="1" destOrd="0" presId="urn:microsoft.com/office/officeart/2005/8/layout/hierarchy3"/>
    <dgm:cxn modelId="{71F94022-1CE6-4639-8921-F086B2432685}" type="presOf" srcId="{F594CA92-42E7-4EA6-9441-F4CB07A8C7E9}" destId="{F3676E65-F8AA-47F3-8BC7-836F533E70D9}" srcOrd="0" destOrd="0" presId="urn:microsoft.com/office/officeart/2005/8/layout/hierarchy3"/>
    <dgm:cxn modelId="{7F35CBF3-7481-4A6A-A6D1-79522F964C42}" srcId="{5E8F6CA2-5E7E-48D6-9393-0C9FF6B1E1EE}" destId="{8FCBE0D7-A5A1-42B4-9D39-1E837C1BC8A0}" srcOrd="2" destOrd="0" parTransId="{60AC10A1-4864-4E96-8057-8EE3AB18B0D2}" sibTransId="{401EFF6A-EEE2-42CA-8845-F7843ADDB522}"/>
    <dgm:cxn modelId="{4DB1FCFC-C6BF-4AE9-B346-19E6BB0FD8DC}" type="presOf" srcId="{86E8CEDF-5545-4168-8904-E7EEE367CCAF}" destId="{A186ED9B-C9F1-4BA6-B049-B2E052E23E0A}" srcOrd="0" destOrd="0" presId="urn:microsoft.com/office/officeart/2005/8/layout/hierarchy3"/>
    <dgm:cxn modelId="{4241715E-5379-4FF6-A028-23B7E735CBD9}" srcId="{5E8F6CA2-5E7E-48D6-9393-0C9FF6B1E1EE}" destId="{1D3F395B-24A3-4985-8B5F-216887E76DCB}" srcOrd="0" destOrd="0" parTransId="{4BF7A479-87E3-4B54-9E5E-A5B8E48F037D}" sibTransId="{01ADF32C-36B9-4AF3-AFD3-4779C24E3054}"/>
    <dgm:cxn modelId="{75E8DE16-27B9-44F5-B634-55306DDD3F92}" type="presParOf" srcId="{627EE427-0C77-4601-8A64-F0ACBA62648B}" destId="{E0BEBB7F-F0A3-4E4B-8450-638CAA562A4A}" srcOrd="0" destOrd="0" presId="urn:microsoft.com/office/officeart/2005/8/layout/hierarchy3"/>
    <dgm:cxn modelId="{C613B90C-9F32-4010-A23E-BCFD1816F537}" type="presParOf" srcId="{E0BEBB7F-F0A3-4E4B-8450-638CAA562A4A}" destId="{D15616ED-E509-4D45-9E7E-8DADC2D0056F}" srcOrd="0" destOrd="0" presId="urn:microsoft.com/office/officeart/2005/8/layout/hierarchy3"/>
    <dgm:cxn modelId="{EDC412B4-C767-45D1-BE17-5D66C961CDC5}" type="presParOf" srcId="{D15616ED-E509-4D45-9E7E-8DADC2D0056F}" destId="{A4F66DCB-94F9-4992-964F-218567226AE9}" srcOrd="0" destOrd="0" presId="urn:microsoft.com/office/officeart/2005/8/layout/hierarchy3"/>
    <dgm:cxn modelId="{DCA7231C-01F9-4C08-8CBF-FFE92DCAC125}" type="presParOf" srcId="{D15616ED-E509-4D45-9E7E-8DADC2D0056F}" destId="{D8C4015B-3060-4395-BF8D-5A917358DBDE}" srcOrd="1" destOrd="0" presId="urn:microsoft.com/office/officeart/2005/8/layout/hierarchy3"/>
    <dgm:cxn modelId="{6136F540-7C91-4EA3-AF45-D853481834E1}" type="presParOf" srcId="{E0BEBB7F-F0A3-4E4B-8450-638CAA562A4A}" destId="{01C3F41F-72D9-44EB-BA31-1376F2226C01}" srcOrd="1" destOrd="0" presId="urn:microsoft.com/office/officeart/2005/8/layout/hierarchy3"/>
    <dgm:cxn modelId="{98CEB22B-F86B-4930-AF52-2ED211E7C027}" type="presParOf" srcId="{01C3F41F-72D9-44EB-BA31-1376F2226C01}" destId="{09F15A03-A338-4A39-8B69-C6F113EF6899}" srcOrd="0" destOrd="0" presId="urn:microsoft.com/office/officeart/2005/8/layout/hierarchy3"/>
    <dgm:cxn modelId="{92D8E73D-A931-4029-BBEE-84EFC059EBE6}" type="presParOf" srcId="{01C3F41F-72D9-44EB-BA31-1376F2226C01}" destId="{F4DE7FB4-3FA0-4033-9814-2866277884DD}" srcOrd="1" destOrd="0" presId="urn:microsoft.com/office/officeart/2005/8/layout/hierarchy3"/>
    <dgm:cxn modelId="{6F5358B6-911B-441C-B101-98E0E5BF70DA}" type="presParOf" srcId="{01C3F41F-72D9-44EB-BA31-1376F2226C01}" destId="{F7461D7F-1503-4CB2-9C7D-2D10603B1817}" srcOrd="2" destOrd="0" presId="urn:microsoft.com/office/officeart/2005/8/layout/hierarchy3"/>
    <dgm:cxn modelId="{911C3898-D05C-4401-9DE8-EA9017F191D2}" type="presParOf" srcId="{01C3F41F-72D9-44EB-BA31-1376F2226C01}" destId="{4F269BDE-3485-4537-89C8-C03A0AD60776}" srcOrd="3" destOrd="0" presId="urn:microsoft.com/office/officeart/2005/8/layout/hierarchy3"/>
    <dgm:cxn modelId="{A1598939-A5AB-49FB-9781-0D5DA3DBE0BE}" type="presParOf" srcId="{01C3F41F-72D9-44EB-BA31-1376F2226C01}" destId="{687F4FCA-C944-4AA7-A12B-4FA102B6D94B}" srcOrd="4" destOrd="0" presId="urn:microsoft.com/office/officeart/2005/8/layout/hierarchy3"/>
    <dgm:cxn modelId="{46A5DAC3-B84E-46B4-941A-3B41D406E529}" type="presParOf" srcId="{01C3F41F-72D9-44EB-BA31-1376F2226C01}" destId="{F3676E65-F8AA-47F3-8BC7-836F533E70D9}" srcOrd="5" destOrd="0" presId="urn:microsoft.com/office/officeart/2005/8/layout/hierarchy3"/>
    <dgm:cxn modelId="{486C3E85-F31F-4E2C-8275-FD96BE7387B1}" type="presParOf" srcId="{01C3F41F-72D9-44EB-BA31-1376F2226C01}" destId="{FC644160-F51F-4D28-9FB0-1C39631B66A8}" srcOrd="6" destOrd="0" presId="urn:microsoft.com/office/officeart/2005/8/layout/hierarchy3"/>
    <dgm:cxn modelId="{D4F1AED3-5C73-4303-B9CC-34EA7920E7DF}" type="presParOf" srcId="{01C3F41F-72D9-44EB-BA31-1376F2226C01}" destId="{A186ED9B-C9F1-4BA6-B049-B2E052E23E0A}" srcOrd="7" destOrd="0" presId="urn:microsoft.com/office/officeart/2005/8/layout/hierarchy3"/>
    <dgm:cxn modelId="{DFE3A8AA-4872-4F7C-9FFA-4666098BC772}" type="presParOf" srcId="{01C3F41F-72D9-44EB-BA31-1376F2226C01}" destId="{0D6CEBD4-3C35-4060-A663-8D5F7C80C688}" srcOrd="8" destOrd="0" presId="urn:microsoft.com/office/officeart/2005/8/layout/hierarchy3"/>
    <dgm:cxn modelId="{84A06C09-1CB4-41E8-B7EC-555B447FF5F4}" type="presParOf" srcId="{01C3F41F-72D9-44EB-BA31-1376F2226C01}" destId="{D9FC63C5-C126-490D-ABFE-A5DD6761EA70}" srcOrd="9" destOrd="0" presId="urn:microsoft.com/office/officeart/2005/8/layout/hierarchy3"/>
    <dgm:cxn modelId="{1251616F-B56A-45EC-A9DB-72B90B295CC8}" type="presParOf" srcId="{01C3F41F-72D9-44EB-BA31-1376F2226C01}" destId="{DC23E9DF-A6D3-440E-9E75-1862C0C6EFCD}" srcOrd="10" destOrd="0" presId="urn:microsoft.com/office/officeart/2005/8/layout/hierarchy3"/>
    <dgm:cxn modelId="{3460A2BF-4FF4-43C0-89EF-339862BB986D}" type="presParOf" srcId="{01C3F41F-72D9-44EB-BA31-1376F2226C01}" destId="{31E17640-1FB3-437E-8132-F04CA29331CB}" srcOrd="11" destOrd="0" presId="urn:microsoft.com/office/officeart/2005/8/layout/hierarchy3"/>
    <dgm:cxn modelId="{8F055479-DDEA-4318-A5E0-F06A541A4B04}" type="presParOf" srcId="{627EE427-0C77-4601-8A64-F0ACBA62648B}" destId="{AD07AEF8-6961-487F-BDA4-467EE51DE01F}" srcOrd="1" destOrd="0" presId="urn:microsoft.com/office/officeart/2005/8/layout/hierarchy3"/>
    <dgm:cxn modelId="{C187A6F5-F635-464C-9172-192ADC5CEDDE}" type="presParOf" srcId="{AD07AEF8-6961-487F-BDA4-467EE51DE01F}" destId="{01C2CD04-92E9-4C12-9CDE-3C4D4979EE71}" srcOrd="0" destOrd="0" presId="urn:microsoft.com/office/officeart/2005/8/layout/hierarchy3"/>
    <dgm:cxn modelId="{90885E09-F8FA-4491-B936-A23CEB8A8C1B}" type="presParOf" srcId="{01C2CD04-92E9-4C12-9CDE-3C4D4979EE71}" destId="{82C992EF-ACCB-43BD-9C31-9E14A798FED8}" srcOrd="0" destOrd="0" presId="urn:microsoft.com/office/officeart/2005/8/layout/hierarchy3"/>
    <dgm:cxn modelId="{F3BB1AD2-6BB7-418D-BCAB-53F5B3A356B4}" type="presParOf" srcId="{01C2CD04-92E9-4C12-9CDE-3C4D4979EE71}" destId="{786391F4-EA3A-4077-B1B5-5F82571DF1D0}" srcOrd="1" destOrd="0" presId="urn:microsoft.com/office/officeart/2005/8/layout/hierarchy3"/>
    <dgm:cxn modelId="{09E36431-461E-437F-877C-260F809BEB5F}" type="presParOf" srcId="{AD07AEF8-6961-487F-BDA4-467EE51DE01F}" destId="{26D50ABA-21C4-4C1D-BAC4-9A8A273FF796}" srcOrd="1" destOrd="0" presId="urn:microsoft.com/office/officeart/2005/8/layout/hierarchy3"/>
    <dgm:cxn modelId="{D5F2EC79-9BFB-48E7-911C-386E9E8558C4}" type="presParOf" srcId="{26D50ABA-21C4-4C1D-BAC4-9A8A273FF796}" destId="{42517EFA-104B-42FC-88F8-30EF0C140BC7}" srcOrd="0" destOrd="0" presId="urn:microsoft.com/office/officeart/2005/8/layout/hierarchy3"/>
    <dgm:cxn modelId="{7125A625-1670-483D-9A23-75216C586D7F}" type="presParOf" srcId="{26D50ABA-21C4-4C1D-BAC4-9A8A273FF796}" destId="{F6FAD64E-A734-47FA-98FB-FE7D0AD22D28}" srcOrd="1" destOrd="0" presId="urn:microsoft.com/office/officeart/2005/8/layout/hierarchy3"/>
    <dgm:cxn modelId="{EBD4E1CF-005F-4C0F-AE03-5AC0D2DBB31A}" type="presParOf" srcId="{26D50ABA-21C4-4C1D-BAC4-9A8A273FF796}" destId="{135C2CE6-2CD7-4553-B2BF-9923D0233743}" srcOrd="2" destOrd="0" presId="urn:microsoft.com/office/officeart/2005/8/layout/hierarchy3"/>
    <dgm:cxn modelId="{A890B299-BA3F-4A6A-9CEA-B9FAAD838D94}" type="presParOf" srcId="{26D50ABA-21C4-4C1D-BAC4-9A8A273FF796}" destId="{E5CADC75-92EA-4B5D-8ED9-2918E081AD32}" srcOrd="3" destOrd="0" presId="urn:microsoft.com/office/officeart/2005/8/layout/hierarchy3"/>
    <dgm:cxn modelId="{5D55F2E7-488F-4990-B3B6-DB4938A3CCD1}" type="presParOf" srcId="{26D50ABA-21C4-4C1D-BAC4-9A8A273FF796}" destId="{730FEEFA-0C3C-4B5B-97F8-F1F43380A4C8}" srcOrd="4" destOrd="0" presId="urn:microsoft.com/office/officeart/2005/8/layout/hierarchy3"/>
    <dgm:cxn modelId="{9B7184D1-BB29-4B07-9A10-B87E9626282B}" type="presParOf" srcId="{26D50ABA-21C4-4C1D-BAC4-9A8A273FF796}" destId="{EA731C46-4058-44B1-A7B2-620F2550D701}" srcOrd="5" destOrd="0" presId="urn:microsoft.com/office/officeart/2005/8/layout/hierarchy3"/>
    <dgm:cxn modelId="{05D6539F-4BF2-442C-8700-30B140FBD72F}" type="presParOf" srcId="{26D50ABA-21C4-4C1D-BAC4-9A8A273FF796}" destId="{81186FE9-B489-4BDA-8EFF-DEA769B6797E}" srcOrd="6" destOrd="0" presId="urn:microsoft.com/office/officeart/2005/8/layout/hierarchy3"/>
    <dgm:cxn modelId="{4E95B8B4-030E-4972-93DF-C8B08EE4AA49}" type="presParOf" srcId="{26D50ABA-21C4-4C1D-BAC4-9A8A273FF796}" destId="{584F9AA0-9A47-4B86-8B15-59803031D257}" srcOrd="7" destOrd="0" presId="urn:microsoft.com/office/officeart/2005/8/layout/hierarchy3"/>
    <dgm:cxn modelId="{CBCA8B38-0A00-41CD-9F29-802D40181F1F}" type="presParOf" srcId="{627EE427-0C77-4601-8A64-F0ACBA62648B}" destId="{B9F7A0A7-0CD2-42E2-9714-494123DB28FB}" srcOrd="2" destOrd="0" presId="urn:microsoft.com/office/officeart/2005/8/layout/hierarchy3"/>
    <dgm:cxn modelId="{B9886B43-4EF0-4D91-9348-EB29676C02F7}" type="presParOf" srcId="{B9F7A0A7-0CD2-42E2-9714-494123DB28FB}" destId="{9A2C9729-60F9-48DC-8E0A-0F2A783AFA11}" srcOrd="0" destOrd="0" presId="urn:microsoft.com/office/officeart/2005/8/layout/hierarchy3"/>
    <dgm:cxn modelId="{0F54AD55-88A5-41F9-B176-416509FFF17A}" type="presParOf" srcId="{9A2C9729-60F9-48DC-8E0A-0F2A783AFA11}" destId="{FDC9898A-A0F3-429C-9862-AC961B8CFD58}" srcOrd="0" destOrd="0" presId="urn:microsoft.com/office/officeart/2005/8/layout/hierarchy3"/>
    <dgm:cxn modelId="{85DB6270-99C7-495C-B170-7DD93BEED1D6}" type="presParOf" srcId="{9A2C9729-60F9-48DC-8E0A-0F2A783AFA11}" destId="{D55735D5-16C4-4009-B6C3-9E33F5D726AD}" srcOrd="1" destOrd="0" presId="urn:microsoft.com/office/officeart/2005/8/layout/hierarchy3"/>
    <dgm:cxn modelId="{ADFDEAA5-EFC4-4513-ABC4-B815C8648D7B}" type="presParOf" srcId="{B9F7A0A7-0CD2-42E2-9714-494123DB28FB}" destId="{11638EC5-D4F9-4D71-A0A7-6EC929B40A83}" srcOrd="1" destOrd="0" presId="urn:microsoft.com/office/officeart/2005/8/layout/hierarchy3"/>
    <dgm:cxn modelId="{414C13F3-6508-4792-92EF-7411AF0437FB}" type="presParOf" srcId="{11638EC5-D4F9-4D71-A0A7-6EC929B40A83}" destId="{A9464CD8-EDB0-4301-8296-987D38F3CED1}" srcOrd="0" destOrd="0" presId="urn:microsoft.com/office/officeart/2005/8/layout/hierarchy3"/>
    <dgm:cxn modelId="{48ABE3FF-4777-4D1A-A3CA-50E63FD6F8E7}" type="presParOf" srcId="{11638EC5-D4F9-4D71-A0A7-6EC929B40A83}" destId="{38738315-C316-4492-AB6B-8BDDFE2BC96B}" srcOrd="1" destOrd="0" presId="urn:microsoft.com/office/officeart/2005/8/layout/hierarchy3"/>
    <dgm:cxn modelId="{C8E1172A-60FF-4A72-9422-9FDA0FF296BE}" type="presParOf" srcId="{11638EC5-D4F9-4D71-A0A7-6EC929B40A83}" destId="{2AA507EC-813A-4F3D-8A91-77FC32B4BF99}" srcOrd="2" destOrd="0" presId="urn:microsoft.com/office/officeart/2005/8/layout/hierarchy3"/>
    <dgm:cxn modelId="{26F9DCE0-F604-4F50-8E21-EB5B376B73F3}" type="presParOf" srcId="{11638EC5-D4F9-4D71-A0A7-6EC929B40A83}" destId="{9961F028-A5BC-435A-A7CA-A8E4A4BD287A}" srcOrd="3" destOrd="0" presId="urn:microsoft.com/office/officeart/2005/8/layout/hierarchy3"/>
    <dgm:cxn modelId="{C96B824D-BF24-48C4-9482-2037F46176B6}" type="presParOf" srcId="{11638EC5-D4F9-4D71-A0A7-6EC929B40A83}" destId="{38670EDB-1ACA-4FEF-A26B-967C78C4DC30}" srcOrd="4" destOrd="0" presId="urn:microsoft.com/office/officeart/2005/8/layout/hierarchy3"/>
    <dgm:cxn modelId="{9A7B4AD8-16E8-4AE8-B493-B412670B3F02}" type="presParOf" srcId="{11638EC5-D4F9-4D71-A0A7-6EC929B40A83}" destId="{5E8ED217-D5FC-4C6B-B2E7-0B29CDFEEBC0}" srcOrd="5" destOrd="0" presId="urn:microsoft.com/office/officeart/2005/8/layout/hierarchy3"/>
    <dgm:cxn modelId="{BA03E18E-C4CE-444F-95DB-03EADE9DDA3D}" type="presParOf" srcId="{11638EC5-D4F9-4D71-A0A7-6EC929B40A83}" destId="{FFAF0E67-47A1-4A52-907E-C2E14F373E99}" srcOrd="6" destOrd="0" presId="urn:microsoft.com/office/officeart/2005/8/layout/hierarchy3"/>
    <dgm:cxn modelId="{43F8C1EC-BE0D-4A36-B873-2DE3C86FE9B3}" type="presParOf" srcId="{11638EC5-D4F9-4D71-A0A7-6EC929B40A83}" destId="{37E655A0-6AA8-4C31-A564-4DD948422DD1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E8F6CA2-5E7E-48D6-9393-0C9FF6B1E1EE}" type="doc">
      <dgm:prSet loTypeId="urn:microsoft.com/office/officeart/2005/8/layout/hierarchy4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6BC5770-07C0-4BF8-99B0-5ADFBBCC9F21}">
      <dgm:prSet phldrT="[Текст]" custT="1"/>
      <dgm:spPr>
        <a:xfrm>
          <a:off x="442226" y="316671"/>
          <a:ext cx="5219869" cy="633343"/>
        </a:xfrm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 smtClean="0"/>
            <a:t>– </a:t>
          </a:r>
          <a:r>
            <a: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заявку на участие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в Соревновании 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ru-RU" sz="2000" u="sng" dirty="0" smtClean="0">
            <a:solidFill>
              <a:prstClr val="black"/>
            </a:solidFill>
            <a:latin typeface="Times New Roman" panose="02020603050405020304" pitchFamily="18" charset="0"/>
            <a:ea typeface="Calibri"/>
            <a:cs typeface="Times New Roman" panose="02020603050405020304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u="sng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в печатном виде и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u="sng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на электронном носителе</a:t>
          </a:r>
          <a:r>
            <a:rPr lang="ru-RU" sz="2000" u="sng" dirty="0" smtClean="0">
              <a:latin typeface="Times New Roman"/>
              <a:ea typeface="+mn-ea"/>
              <a:cs typeface="+mn-cs"/>
            </a:rPr>
            <a:t> </a:t>
          </a:r>
          <a:endParaRPr lang="ru-RU" sz="2000" u="sng" dirty="0">
            <a:latin typeface="Calibri" panose="020F0502020204030204"/>
            <a:ea typeface="+mn-ea"/>
            <a:cs typeface="+mn-cs"/>
          </a:endParaRPr>
        </a:p>
      </dgm:t>
    </dgm:pt>
    <dgm:pt modelId="{A3662D20-B36D-4DDA-8972-4DBCE491243C}" type="parTrans" cxnId="{BE47F7F2-367B-4A8D-99EF-C2F607435284}">
      <dgm:prSet/>
      <dgm:spPr/>
      <dgm:t>
        <a:bodyPr/>
        <a:lstStyle/>
        <a:p>
          <a:endParaRPr lang="ru-RU"/>
        </a:p>
      </dgm:t>
    </dgm:pt>
    <dgm:pt modelId="{FDA8C22B-7279-437E-936E-C351ED3BA525}" type="sibTrans" cxnId="{BE47F7F2-367B-4A8D-99EF-C2F607435284}">
      <dgm:prSet/>
      <dgm:spPr>
        <a:xfrm>
          <a:off x="-3579168" y="-550075"/>
          <a:ext cx="4266870" cy="4266870"/>
        </a:xfrm>
        <a:prstGeom prst="blockArc">
          <a:avLst>
            <a:gd name="adj1" fmla="val 18900000"/>
            <a:gd name="adj2" fmla="val 2700000"/>
            <a:gd name="adj3" fmla="val 506"/>
          </a:avLst>
        </a:prstGeom>
      </dgm:spPr>
      <dgm:t>
        <a:bodyPr/>
        <a:lstStyle/>
        <a:p>
          <a:endParaRPr lang="ru-RU"/>
        </a:p>
      </dgm:t>
    </dgm:pt>
    <dgm:pt modelId="{5076D10A-4E80-4EBF-9C87-5F296361C51B}">
      <dgm:prSet phldrT="[Текст]" custT="1"/>
      <dgm:spPr>
        <a:xfrm>
          <a:off x="672446" y="1266687"/>
          <a:ext cx="4989649" cy="633343"/>
        </a:xfrm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endParaRPr lang="ru-RU" sz="2000" dirty="0" smtClean="0"/>
        </a:p>
        <a:p>
          <a:pPr>
            <a:lnSpc>
              <a:spcPct val="100000"/>
            </a:lnSpc>
            <a:spcAft>
              <a:spcPts val="0"/>
            </a:spcAft>
          </a:pPr>
          <a:endParaRPr lang="ru-RU" sz="20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 smtClean="0"/>
            <a:t>– </a:t>
          </a:r>
          <a:r>
            <a: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согласие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на обработку персональных данных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u="sng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в печатном виде</a:t>
          </a:r>
          <a:br>
            <a:rPr lang="ru-RU" sz="2000" u="sng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</a:br>
          <a:r>
            <a:rPr lang="ru-RU" sz="2000" u="sng" dirty="0" smtClean="0">
              <a:solidFill>
                <a:prstClr val="black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rPr>
            <a:t/>
          </a:r>
          <a:br>
            <a:rPr lang="ru-RU" sz="2000" u="sng" dirty="0" smtClean="0">
              <a:solidFill>
                <a:prstClr val="black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rPr>
          </a:br>
          <a:endParaRPr lang="ru-RU" sz="2000" u="sng" dirty="0">
            <a:latin typeface="Calibri" panose="020F0502020204030204"/>
            <a:ea typeface="+mn-ea"/>
            <a:cs typeface="+mn-cs"/>
          </a:endParaRPr>
        </a:p>
      </dgm:t>
    </dgm:pt>
    <dgm:pt modelId="{2559A09F-ECA6-48AB-A6C3-20A0269D582F}" type="parTrans" cxnId="{50E13979-CBFD-4623-B23D-D11EE61ABBB6}">
      <dgm:prSet/>
      <dgm:spPr/>
      <dgm:t>
        <a:bodyPr/>
        <a:lstStyle/>
        <a:p>
          <a:endParaRPr lang="ru-RU"/>
        </a:p>
      </dgm:t>
    </dgm:pt>
    <dgm:pt modelId="{5ED1FBA0-29D3-4E30-AB20-3165937EC99F}" type="sibTrans" cxnId="{50E13979-CBFD-4623-B23D-D11EE61ABBB6}">
      <dgm:prSet/>
      <dgm:spPr/>
      <dgm:t>
        <a:bodyPr/>
        <a:lstStyle/>
        <a:p>
          <a:endParaRPr lang="ru-RU"/>
        </a:p>
      </dgm:t>
    </dgm:pt>
    <dgm:pt modelId="{6329F241-871F-472F-BD4D-35EBFFBCD749}">
      <dgm:prSet phldrT="[Текст]" custT="1"/>
      <dgm:spPr>
        <a:xfrm>
          <a:off x="442226" y="2216703"/>
          <a:ext cx="5219869" cy="633343"/>
        </a:xfrm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endParaRPr lang="ru-RU" sz="20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 smtClean="0"/>
            <a:t>– </a:t>
          </a:r>
          <a:r>
            <a: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научно-исследовательскую работу 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ru-RU" sz="2000" b="0" u="sng" dirty="0" smtClean="0">
            <a:solidFill>
              <a:prstClr val="black"/>
            </a:solidFill>
            <a:latin typeface="Times New Roman" panose="02020603050405020304" pitchFamily="18" charset="0"/>
            <a:ea typeface="Calibri"/>
            <a:cs typeface="Times New Roman" panose="02020603050405020304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b="0" u="sng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только на электронном носителе</a:t>
          </a:r>
          <a:endParaRPr lang="ru-RU" sz="2000" b="0" dirty="0">
            <a:latin typeface="Calibri" panose="020F0502020204030204"/>
            <a:ea typeface="+mn-ea"/>
            <a:cs typeface="+mn-cs"/>
          </a:endParaRPr>
        </a:p>
      </dgm:t>
    </dgm:pt>
    <dgm:pt modelId="{1DDCE08D-7C4A-41C2-BCD5-EB55F555B07F}" type="parTrans" cxnId="{58916589-2455-4CBB-85B6-2988C36F08CF}">
      <dgm:prSet/>
      <dgm:spPr/>
      <dgm:t>
        <a:bodyPr/>
        <a:lstStyle/>
        <a:p>
          <a:endParaRPr lang="ru-RU"/>
        </a:p>
      </dgm:t>
    </dgm:pt>
    <dgm:pt modelId="{9E551062-5922-4382-A7CA-4240B60FC0A0}" type="sibTrans" cxnId="{58916589-2455-4CBB-85B6-2988C36F08CF}">
      <dgm:prSet/>
      <dgm:spPr/>
      <dgm:t>
        <a:bodyPr/>
        <a:lstStyle/>
        <a:p>
          <a:endParaRPr lang="ru-RU"/>
        </a:p>
      </dgm:t>
    </dgm:pt>
    <dgm:pt modelId="{858E06A4-2C49-48AE-A33A-452A6CCF0786}" type="pres">
      <dgm:prSet presAssocID="{5E8F6CA2-5E7E-48D6-9393-0C9FF6B1E1E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23AB302-A463-49B6-BEC1-FBF68B155014}" type="pres">
      <dgm:prSet presAssocID="{26BC5770-07C0-4BF8-99B0-5ADFBBCC9F21}" presName="vertOne" presStyleCnt="0"/>
      <dgm:spPr/>
      <dgm:t>
        <a:bodyPr/>
        <a:lstStyle/>
        <a:p>
          <a:endParaRPr lang="ru-RU"/>
        </a:p>
      </dgm:t>
    </dgm:pt>
    <dgm:pt modelId="{9C06EE5C-AD3F-4F57-B7C8-B74A554558B7}" type="pres">
      <dgm:prSet presAssocID="{26BC5770-07C0-4BF8-99B0-5ADFBBCC9F21}" presName="txOne" presStyleLbl="node0" presStyleIdx="0" presStyleCnt="3" custScaleX="127294" custLinFactNeighborX="-3819" custLinFactNeighborY="2439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6E789F3C-9135-408D-A6F6-0401D9D60ADE}" type="pres">
      <dgm:prSet presAssocID="{26BC5770-07C0-4BF8-99B0-5ADFBBCC9F21}" presName="horzOne" presStyleCnt="0"/>
      <dgm:spPr/>
      <dgm:t>
        <a:bodyPr/>
        <a:lstStyle/>
        <a:p>
          <a:endParaRPr lang="ru-RU"/>
        </a:p>
      </dgm:t>
    </dgm:pt>
    <dgm:pt modelId="{ACFA791E-8EE4-4B9E-A27B-44B7110500E2}" type="pres">
      <dgm:prSet presAssocID="{FDA8C22B-7279-437E-936E-C351ED3BA525}" presName="sibSpaceOne" presStyleCnt="0"/>
      <dgm:spPr/>
      <dgm:t>
        <a:bodyPr/>
        <a:lstStyle/>
        <a:p>
          <a:endParaRPr lang="ru-RU"/>
        </a:p>
      </dgm:t>
    </dgm:pt>
    <dgm:pt modelId="{3D5AEDF5-5375-4020-83D2-D2BAFF19CA78}" type="pres">
      <dgm:prSet presAssocID="{5076D10A-4E80-4EBF-9C87-5F296361C51B}" presName="vertOne" presStyleCnt="0"/>
      <dgm:spPr/>
      <dgm:t>
        <a:bodyPr/>
        <a:lstStyle/>
        <a:p>
          <a:endParaRPr lang="ru-RU"/>
        </a:p>
      </dgm:t>
    </dgm:pt>
    <dgm:pt modelId="{9F89DEFF-9308-47E7-90B0-192437F7762B}" type="pres">
      <dgm:prSet presAssocID="{5076D10A-4E80-4EBF-9C87-5F296361C51B}" presName="txOne" presStyleLbl="node0" presStyleIdx="1" presStyleCnt="3" custLinFactNeighborX="-577" custLinFactNeighborY="2274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720080CE-0164-49AA-A931-4A4E5D79C983}" type="pres">
      <dgm:prSet presAssocID="{5076D10A-4E80-4EBF-9C87-5F296361C51B}" presName="horzOne" presStyleCnt="0"/>
      <dgm:spPr/>
      <dgm:t>
        <a:bodyPr/>
        <a:lstStyle/>
        <a:p>
          <a:endParaRPr lang="ru-RU"/>
        </a:p>
      </dgm:t>
    </dgm:pt>
    <dgm:pt modelId="{9308EEB9-ABAE-4B2D-8B6E-80D5906FF8B7}" type="pres">
      <dgm:prSet presAssocID="{5ED1FBA0-29D3-4E30-AB20-3165937EC99F}" presName="sibSpaceOne" presStyleCnt="0"/>
      <dgm:spPr/>
      <dgm:t>
        <a:bodyPr/>
        <a:lstStyle/>
        <a:p>
          <a:endParaRPr lang="ru-RU"/>
        </a:p>
      </dgm:t>
    </dgm:pt>
    <dgm:pt modelId="{3D02202B-C4AD-4774-A6C9-DAA8BB9442B6}" type="pres">
      <dgm:prSet presAssocID="{6329F241-871F-472F-BD4D-35EBFFBCD749}" presName="vertOne" presStyleCnt="0"/>
      <dgm:spPr/>
    </dgm:pt>
    <dgm:pt modelId="{9A340E2B-FCF9-4DD4-A10E-5FE9578C4302}" type="pres">
      <dgm:prSet presAssocID="{6329F241-871F-472F-BD4D-35EBFFBCD749}" presName="txOne" presStyleLbl="node0" presStyleIdx="2" presStyleCnt="3" custScaleX="1382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156EC2-DD82-4B69-87DA-C5EEE25BD14F}" type="pres">
      <dgm:prSet presAssocID="{6329F241-871F-472F-BD4D-35EBFFBCD749}" presName="horzOne" presStyleCnt="0"/>
      <dgm:spPr/>
    </dgm:pt>
  </dgm:ptLst>
  <dgm:cxnLst>
    <dgm:cxn modelId="{BE47F7F2-367B-4A8D-99EF-C2F607435284}" srcId="{5E8F6CA2-5E7E-48D6-9393-0C9FF6B1E1EE}" destId="{26BC5770-07C0-4BF8-99B0-5ADFBBCC9F21}" srcOrd="0" destOrd="0" parTransId="{A3662D20-B36D-4DDA-8972-4DBCE491243C}" sibTransId="{FDA8C22B-7279-437E-936E-C351ED3BA525}"/>
    <dgm:cxn modelId="{58916589-2455-4CBB-85B6-2988C36F08CF}" srcId="{5E8F6CA2-5E7E-48D6-9393-0C9FF6B1E1EE}" destId="{6329F241-871F-472F-BD4D-35EBFFBCD749}" srcOrd="2" destOrd="0" parTransId="{1DDCE08D-7C4A-41C2-BCD5-EB55F555B07F}" sibTransId="{9E551062-5922-4382-A7CA-4240B60FC0A0}"/>
    <dgm:cxn modelId="{521261C9-32BA-45F0-9279-973896E9D781}" type="presOf" srcId="{5076D10A-4E80-4EBF-9C87-5F296361C51B}" destId="{9F89DEFF-9308-47E7-90B0-192437F7762B}" srcOrd="0" destOrd="0" presId="urn:microsoft.com/office/officeart/2005/8/layout/hierarchy4"/>
    <dgm:cxn modelId="{50E13979-CBFD-4623-B23D-D11EE61ABBB6}" srcId="{5E8F6CA2-5E7E-48D6-9393-0C9FF6B1E1EE}" destId="{5076D10A-4E80-4EBF-9C87-5F296361C51B}" srcOrd="1" destOrd="0" parTransId="{2559A09F-ECA6-48AB-A6C3-20A0269D582F}" sibTransId="{5ED1FBA0-29D3-4E30-AB20-3165937EC99F}"/>
    <dgm:cxn modelId="{EE1F5496-0FED-4E3D-AE4C-157311F1D83D}" type="presOf" srcId="{26BC5770-07C0-4BF8-99B0-5ADFBBCC9F21}" destId="{9C06EE5C-AD3F-4F57-B7C8-B74A554558B7}" srcOrd="0" destOrd="0" presId="urn:microsoft.com/office/officeart/2005/8/layout/hierarchy4"/>
    <dgm:cxn modelId="{31A5EBF0-9BAC-4DBA-A852-3D5F739717C5}" type="presOf" srcId="{6329F241-871F-472F-BD4D-35EBFFBCD749}" destId="{9A340E2B-FCF9-4DD4-A10E-5FE9578C4302}" srcOrd="0" destOrd="0" presId="urn:microsoft.com/office/officeart/2005/8/layout/hierarchy4"/>
    <dgm:cxn modelId="{F59B13C0-8D14-445C-8D7C-EE6AAD8378B7}" type="presOf" srcId="{5E8F6CA2-5E7E-48D6-9393-0C9FF6B1E1EE}" destId="{858E06A4-2C49-48AE-A33A-452A6CCF0786}" srcOrd="0" destOrd="0" presId="urn:microsoft.com/office/officeart/2005/8/layout/hierarchy4"/>
    <dgm:cxn modelId="{5DA6457F-ED7F-4BD0-8292-EB23079AB70A}" type="presParOf" srcId="{858E06A4-2C49-48AE-A33A-452A6CCF0786}" destId="{023AB302-A463-49B6-BEC1-FBF68B155014}" srcOrd="0" destOrd="0" presId="urn:microsoft.com/office/officeart/2005/8/layout/hierarchy4"/>
    <dgm:cxn modelId="{BAF6A6E8-40F0-454C-8237-FC0C90895387}" type="presParOf" srcId="{023AB302-A463-49B6-BEC1-FBF68B155014}" destId="{9C06EE5C-AD3F-4F57-B7C8-B74A554558B7}" srcOrd="0" destOrd="0" presId="urn:microsoft.com/office/officeart/2005/8/layout/hierarchy4"/>
    <dgm:cxn modelId="{F250E644-AEE0-4131-8E8E-571C121AADA0}" type="presParOf" srcId="{023AB302-A463-49B6-BEC1-FBF68B155014}" destId="{6E789F3C-9135-408D-A6F6-0401D9D60ADE}" srcOrd="1" destOrd="0" presId="urn:microsoft.com/office/officeart/2005/8/layout/hierarchy4"/>
    <dgm:cxn modelId="{E3F42EAF-FA85-474A-862F-1753E7607E84}" type="presParOf" srcId="{858E06A4-2C49-48AE-A33A-452A6CCF0786}" destId="{ACFA791E-8EE4-4B9E-A27B-44B7110500E2}" srcOrd="1" destOrd="0" presId="urn:microsoft.com/office/officeart/2005/8/layout/hierarchy4"/>
    <dgm:cxn modelId="{80D07DEB-1A69-4288-A3E9-125AE0D1C5DF}" type="presParOf" srcId="{858E06A4-2C49-48AE-A33A-452A6CCF0786}" destId="{3D5AEDF5-5375-4020-83D2-D2BAFF19CA78}" srcOrd="2" destOrd="0" presId="urn:microsoft.com/office/officeart/2005/8/layout/hierarchy4"/>
    <dgm:cxn modelId="{55F9DD27-0122-4B2D-9FD4-43E85F739517}" type="presParOf" srcId="{3D5AEDF5-5375-4020-83D2-D2BAFF19CA78}" destId="{9F89DEFF-9308-47E7-90B0-192437F7762B}" srcOrd="0" destOrd="0" presId="urn:microsoft.com/office/officeart/2005/8/layout/hierarchy4"/>
    <dgm:cxn modelId="{D01E0CEC-FA42-41BE-94A6-6D9EB25266F4}" type="presParOf" srcId="{3D5AEDF5-5375-4020-83D2-D2BAFF19CA78}" destId="{720080CE-0164-49AA-A931-4A4E5D79C983}" srcOrd="1" destOrd="0" presId="urn:microsoft.com/office/officeart/2005/8/layout/hierarchy4"/>
    <dgm:cxn modelId="{FB50EF39-B5C8-4D3E-A942-F135D9C4FBE7}" type="presParOf" srcId="{858E06A4-2C49-48AE-A33A-452A6CCF0786}" destId="{9308EEB9-ABAE-4B2D-8B6E-80D5906FF8B7}" srcOrd="3" destOrd="0" presId="urn:microsoft.com/office/officeart/2005/8/layout/hierarchy4"/>
    <dgm:cxn modelId="{83B35DD2-0CAC-4712-9B09-4D0930A0F57D}" type="presParOf" srcId="{858E06A4-2C49-48AE-A33A-452A6CCF0786}" destId="{3D02202B-C4AD-4774-A6C9-DAA8BB9442B6}" srcOrd="4" destOrd="0" presId="urn:microsoft.com/office/officeart/2005/8/layout/hierarchy4"/>
    <dgm:cxn modelId="{1D951BB9-81DB-4740-9071-DE61BD9868DE}" type="presParOf" srcId="{3D02202B-C4AD-4774-A6C9-DAA8BB9442B6}" destId="{9A340E2B-FCF9-4DD4-A10E-5FE9578C4302}" srcOrd="0" destOrd="0" presId="urn:microsoft.com/office/officeart/2005/8/layout/hierarchy4"/>
    <dgm:cxn modelId="{DC6ACEAF-8A2A-438A-B14D-AA90496FFFDA}" type="presParOf" srcId="{3D02202B-C4AD-4774-A6C9-DAA8BB9442B6}" destId="{1B156EC2-DD82-4B69-87DA-C5EEE25BD14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5B5F9F-AD8C-48DC-8836-EBE5CE990DB8}">
      <dsp:nvSpPr>
        <dsp:cNvPr id="0" name=""/>
        <dsp:cNvSpPr/>
      </dsp:nvSpPr>
      <dsp:spPr>
        <a:xfrm>
          <a:off x="-3554857" y="-550075"/>
          <a:ext cx="4266870" cy="4266870"/>
        </a:xfrm>
        <a:prstGeom prst="blockArc">
          <a:avLst>
            <a:gd name="adj1" fmla="val 18900000"/>
            <a:gd name="adj2" fmla="val 2700000"/>
            <a:gd name="adj3" fmla="val 506"/>
          </a:avLst>
        </a:prstGeom>
        <a:noFill/>
        <a:ln w="9525" cap="flat" cmpd="sng" algn="ctr">
          <a:solidFill>
            <a:schemeClr val="accent5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4ED41E-3DE9-4BB3-BBD9-CA4252B6AE1B}">
      <dsp:nvSpPr>
        <dsp:cNvPr id="0" name=""/>
        <dsp:cNvSpPr/>
      </dsp:nvSpPr>
      <dsp:spPr>
        <a:xfrm>
          <a:off x="582122" y="452397"/>
          <a:ext cx="4828199" cy="904668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8080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smtClean="0">
              <a:latin typeface="Times New Roman"/>
              <a:ea typeface="+mn-ea"/>
              <a:cs typeface="+mn-cs"/>
            </a:rPr>
            <a:t>Инженерно-техническое</a:t>
          </a:r>
          <a:r>
            <a:rPr lang="ru-RU" sz="2700" kern="1200" smtClean="0">
              <a:latin typeface="Times New Roman"/>
              <a:ea typeface="+mn-ea"/>
              <a:cs typeface="+mn-cs"/>
            </a:rPr>
            <a:t> и </a:t>
          </a:r>
          <a:r>
            <a:rPr lang="ru-RU" sz="2700" b="1" kern="1200" smtClean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химико-биологическое</a:t>
          </a:r>
          <a:endParaRPr lang="ru-RU" sz="2700" kern="1200" dirty="0">
            <a:latin typeface="Calibri" panose="020F0502020204030204"/>
            <a:ea typeface="+mn-ea"/>
            <a:cs typeface="+mn-cs"/>
          </a:endParaRPr>
        </a:p>
      </dsp:txBody>
      <dsp:txXfrm>
        <a:off x="582122" y="452397"/>
        <a:ext cx="4828199" cy="904668"/>
      </dsp:txXfrm>
    </dsp:sp>
    <dsp:sp modelId="{4175BB4C-4541-4187-951E-A1FBE1FADA46}">
      <dsp:nvSpPr>
        <dsp:cNvPr id="0" name=""/>
        <dsp:cNvSpPr/>
      </dsp:nvSpPr>
      <dsp:spPr>
        <a:xfrm>
          <a:off x="30364" y="166273"/>
          <a:ext cx="1130835" cy="113083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16E8E5-5378-42FE-95DF-FCB54CA191A9}">
      <dsp:nvSpPr>
        <dsp:cNvPr id="0" name=""/>
        <dsp:cNvSpPr/>
      </dsp:nvSpPr>
      <dsp:spPr>
        <a:xfrm>
          <a:off x="582122" y="1809653"/>
          <a:ext cx="4828199" cy="904668"/>
        </a:xfrm>
        <a:prstGeom prst="rect">
          <a:avLst/>
        </a:prstGeom>
        <a:gradFill rotWithShape="0">
          <a:gsLst>
            <a:gs pos="0">
              <a:schemeClr val="accent5">
                <a:shade val="80000"/>
                <a:hueOff val="-575974"/>
                <a:satOff val="19104"/>
                <a:lumOff val="28690"/>
                <a:alphaOff val="0"/>
                <a:lumMod val="95000"/>
              </a:schemeClr>
            </a:gs>
            <a:gs pos="100000">
              <a:schemeClr val="accent5">
                <a:shade val="80000"/>
                <a:hueOff val="-575974"/>
                <a:satOff val="19104"/>
                <a:lumOff val="2869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8080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Социально-гуманитарное и экономическое</a:t>
          </a:r>
          <a:endParaRPr lang="ru-RU" sz="2700" kern="1200" dirty="0">
            <a:latin typeface="Calibri" panose="020F0502020204030204"/>
            <a:ea typeface="+mn-ea"/>
            <a:cs typeface="+mn-cs"/>
          </a:endParaRPr>
        </a:p>
      </dsp:txBody>
      <dsp:txXfrm>
        <a:off x="582122" y="1809653"/>
        <a:ext cx="4828199" cy="904668"/>
      </dsp:txXfrm>
    </dsp:sp>
    <dsp:sp modelId="{78561C9B-8362-46ED-98AB-A2EB78A5F6CC}">
      <dsp:nvSpPr>
        <dsp:cNvPr id="0" name=""/>
        <dsp:cNvSpPr/>
      </dsp:nvSpPr>
      <dsp:spPr>
        <a:xfrm>
          <a:off x="26429" y="1714436"/>
          <a:ext cx="1130835" cy="113083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shade val="80000"/>
              <a:hueOff val="-575974"/>
              <a:satOff val="19104"/>
              <a:lumOff val="2869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951C9D-3D2D-4C58-8910-49FD3C820323}">
      <dsp:nvSpPr>
        <dsp:cNvPr id="0" name=""/>
        <dsp:cNvSpPr/>
      </dsp:nvSpPr>
      <dsp:spPr>
        <a:xfrm>
          <a:off x="1224142" y="0"/>
          <a:ext cx="2880320" cy="2880320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40BBBA-16E6-4945-A1E4-A5349C6EB040}">
      <dsp:nvSpPr>
        <dsp:cNvPr id="0" name=""/>
        <dsp:cNvSpPr/>
      </dsp:nvSpPr>
      <dsp:spPr>
        <a:xfrm>
          <a:off x="3288039" y="286920"/>
          <a:ext cx="3184569" cy="1693697"/>
        </a:xfrm>
        <a:prstGeom prst="round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Публичная защита Конференции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по 15 секциям </a:t>
          </a: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(102 участника)</a:t>
          </a:r>
        </a:p>
      </dsp:txBody>
      <dsp:txXfrm>
        <a:off x="3370718" y="369599"/>
        <a:ext cx="3019211" cy="15283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965D3A-5F33-46E9-99A9-5B3B1FABBEBB}">
      <dsp:nvSpPr>
        <dsp:cNvPr id="0" name=""/>
        <dsp:cNvSpPr/>
      </dsp:nvSpPr>
      <dsp:spPr>
        <a:xfrm>
          <a:off x="915890" y="177712"/>
          <a:ext cx="928704" cy="92870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3123775-362A-462A-9AAE-A48668CD8218}">
      <dsp:nvSpPr>
        <dsp:cNvPr id="0" name=""/>
        <dsp:cNvSpPr/>
      </dsp:nvSpPr>
      <dsp:spPr>
        <a:xfrm>
          <a:off x="2294811" y="54027"/>
          <a:ext cx="4110847" cy="7726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200" b="1" kern="1200" dirty="0" smtClean="0">
              <a:latin typeface="Times New Roman" pitchFamily="18" charset="0"/>
              <a:cs typeface="Calibri" pitchFamily="34" charset="0"/>
            </a:rPr>
            <a:t>учащиеся 7-10-х классов </a:t>
          </a:r>
          <a:endParaRPr lang="ru-RU" sz="2200" kern="1200" dirty="0"/>
        </a:p>
      </dsp:txBody>
      <dsp:txXfrm>
        <a:off x="2294811" y="54027"/>
        <a:ext cx="4110847" cy="772644"/>
      </dsp:txXfrm>
    </dsp:sp>
    <dsp:sp modelId="{56201E01-360A-4BF6-89CC-4574ADA5181F}">
      <dsp:nvSpPr>
        <dsp:cNvPr id="0" name=""/>
        <dsp:cNvSpPr/>
      </dsp:nvSpPr>
      <dsp:spPr>
        <a:xfrm>
          <a:off x="1491956" y="936101"/>
          <a:ext cx="928704" cy="928704"/>
        </a:xfrm>
        <a:prstGeom prst="ellipse">
          <a:avLst/>
        </a:prstGeom>
        <a:solidFill>
          <a:schemeClr val="accent2">
            <a:alpha val="50000"/>
            <a:hueOff val="-3277702"/>
            <a:satOff val="-3888"/>
            <a:lumOff val="-205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5795D08-BB9D-4687-A83B-6FE2AECE1A24}">
      <dsp:nvSpPr>
        <dsp:cNvPr id="0" name=""/>
        <dsp:cNvSpPr/>
      </dsp:nvSpPr>
      <dsp:spPr>
        <a:xfrm>
          <a:off x="2428050" y="936106"/>
          <a:ext cx="4110847" cy="667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200" kern="1200" dirty="0" smtClean="0">
              <a:latin typeface="Times New Roman" pitchFamily="18" charset="0"/>
              <a:cs typeface="Calibri" pitchFamily="34" charset="0"/>
            </a:rPr>
            <a:t>в возрастной категории </a:t>
          </a:r>
          <a:r>
            <a:rPr lang="ru-RU" altLang="ru-RU" sz="2200" b="1" kern="1200" dirty="0" smtClean="0">
              <a:latin typeface="Times New Roman" pitchFamily="18" charset="0"/>
              <a:cs typeface="Calibri" pitchFamily="34" charset="0"/>
            </a:rPr>
            <a:t>13-17 лет,</a:t>
          </a:r>
          <a:endParaRPr lang="ru-RU" sz="2200" kern="1200" dirty="0"/>
        </a:p>
      </dsp:txBody>
      <dsp:txXfrm>
        <a:off x="2428050" y="936106"/>
        <a:ext cx="4110847" cy="667320"/>
      </dsp:txXfrm>
    </dsp:sp>
    <dsp:sp modelId="{C2FA9E0C-9BF5-474E-9576-8FB04B8F95ED}">
      <dsp:nvSpPr>
        <dsp:cNvPr id="0" name=""/>
        <dsp:cNvSpPr/>
      </dsp:nvSpPr>
      <dsp:spPr>
        <a:xfrm>
          <a:off x="1059901" y="1800196"/>
          <a:ext cx="928704" cy="928704"/>
        </a:xfrm>
        <a:prstGeom prst="ellipse">
          <a:avLst/>
        </a:prstGeom>
        <a:solidFill>
          <a:schemeClr val="accent2">
            <a:alpha val="50000"/>
            <a:hueOff val="-6555403"/>
            <a:satOff val="-7776"/>
            <a:lumOff val="-411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6284156-1C1A-4EA2-9084-5FCF9C6A607B}">
      <dsp:nvSpPr>
        <dsp:cNvPr id="0" name=""/>
        <dsp:cNvSpPr/>
      </dsp:nvSpPr>
      <dsp:spPr>
        <a:xfrm>
          <a:off x="1835660" y="1860557"/>
          <a:ext cx="5704963" cy="928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0"/>
            </a:spcAft>
            <a:buClrTx/>
            <a:buSzTx/>
            <a:buFont typeface="Arial" pitchFamily="34" charset="0"/>
            <a:buNone/>
          </a:pPr>
          <a:r>
            <a:rPr lang="ru-RU" altLang="ru-RU" sz="2200" kern="1200" dirty="0" smtClean="0">
              <a:latin typeface="Times New Roman" pitchFamily="18" charset="0"/>
              <a:cs typeface="Calibri" pitchFamily="34" charset="0"/>
            </a:rPr>
            <a:t>являющиеся </a:t>
          </a:r>
          <a:r>
            <a:rPr lang="ru-RU" altLang="ru-RU" sz="2200" b="1" kern="1200" dirty="0" smtClean="0">
              <a:latin typeface="Times New Roman" pitchFamily="18" charset="0"/>
              <a:cs typeface="Calibri" pitchFamily="34" charset="0"/>
            </a:rPr>
            <a:t>победителями и призерами школьной научной конференции молодых исследователей</a:t>
          </a:r>
          <a:r>
            <a:rPr lang="en-US" altLang="ru-RU" sz="2200" b="1" kern="1200" dirty="0" smtClean="0">
              <a:latin typeface="Times New Roman" pitchFamily="18" charset="0"/>
              <a:cs typeface="Calibri" pitchFamily="34" charset="0"/>
            </a:rPr>
            <a:t> </a:t>
          </a:r>
          <a:r>
            <a:rPr lang="ru-RU" altLang="ru-RU" sz="2200" b="1" kern="1200" dirty="0" smtClean="0">
              <a:latin typeface="Times New Roman" pitchFamily="18" charset="0"/>
              <a:cs typeface="Calibri" pitchFamily="34" charset="0"/>
            </a:rPr>
            <a:t>«Шаг в будущее».</a:t>
          </a:r>
          <a:endParaRPr lang="en-US" altLang="ru-RU" sz="2200" b="1" kern="1200" dirty="0" smtClean="0">
            <a:latin typeface="Times New Roman" pitchFamily="18" charset="0"/>
            <a:cs typeface="Calibri" pitchFamily="34" charset="0"/>
          </a:endParaRPr>
        </a:p>
      </dsp:txBody>
      <dsp:txXfrm>
        <a:off x="1835660" y="1860557"/>
        <a:ext cx="5704963" cy="9287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F66DCB-94F9-4992-964F-218567226AE9}">
      <dsp:nvSpPr>
        <dsp:cNvPr id="0" name=""/>
        <dsp:cNvSpPr/>
      </dsp:nvSpPr>
      <dsp:spPr>
        <a:xfrm>
          <a:off x="566" y="156066"/>
          <a:ext cx="1642749" cy="767053"/>
        </a:xfrm>
        <a:prstGeom prst="roundRect">
          <a:avLst>
            <a:gd name="adj" fmla="val 10000"/>
          </a:avLst>
        </a:prstGeom>
        <a:gradFill rotWithShape="0">
          <a:gsLst>
            <a:gs pos="28000">
              <a:schemeClr val="accent5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Социально-гуманитарные науки и искусство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/>
        </a:p>
      </dsp:txBody>
      <dsp:txXfrm>
        <a:off x="23032" y="178532"/>
        <a:ext cx="1597817" cy="722121"/>
      </dsp:txXfrm>
    </dsp:sp>
    <dsp:sp modelId="{09F15A03-A338-4A39-8B69-C6F113EF6899}">
      <dsp:nvSpPr>
        <dsp:cNvPr id="0" name=""/>
        <dsp:cNvSpPr/>
      </dsp:nvSpPr>
      <dsp:spPr>
        <a:xfrm>
          <a:off x="164841" y="923119"/>
          <a:ext cx="486095" cy="8319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1961"/>
              </a:lnTo>
              <a:lnTo>
                <a:pt x="486095" y="831961"/>
              </a:lnTo>
            </a:path>
          </a:pathLst>
        </a:custGeom>
        <a:noFill/>
        <a:ln w="1587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DE7FB4-3FA0-4033-9814-2866277884DD}">
      <dsp:nvSpPr>
        <dsp:cNvPr id="0" name=""/>
        <dsp:cNvSpPr/>
      </dsp:nvSpPr>
      <dsp:spPr>
        <a:xfrm>
          <a:off x="650937" y="1514467"/>
          <a:ext cx="1537835" cy="481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Русский язык и литература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/>
        </a:p>
      </dsp:txBody>
      <dsp:txXfrm>
        <a:off x="665032" y="1528562"/>
        <a:ext cx="1509645" cy="453038"/>
      </dsp:txXfrm>
    </dsp:sp>
    <dsp:sp modelId="{F7461D7F-1503-4CB2-9C7D-2D10603B1817}">
      <dsp:nvSpPr>
        <dsp:cNvPr id="0" name=""/>
        <dsp:cNvSpPr/>
      </dsp:nvSpPr>
      <dsp:spPr>
        <a:xfrm>
          <a:off x="164841" y="923119"/>
          <a:ext cx="427447" cy="14459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5951"/>
              </a:lnTo>
              <a:lnTo>
                <a:pt x="427447" y="1445951"/>
              </a:lnTo>
            </a:path>
          </a:pathLst>
        </a:custGeom>
        <a:noFill/>
        <a:ln w="1587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269BDE-3485-4537-89C8-C03A0AD60776}">
      <dsp:nvSpPr>
        <dsp:cNvPr id="0" name=""/>
        <dsp:cNvSpPr/>
      </dsp:nvSpPr>
      <dsp:spPr>
        <a:xfrm>
          <a:off x="592288" y="2128456"/>
          <a:ext cx="1569250" cy="481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История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6383" y="2142551"/>
        <a:ext cx="1541060" cy="453038"/>
      </dsp:txXfrm>
    </dsp:sp>
    <dsp:sp modelId="{687F4FCA-C944-4AA7-A12B-4FA102B6D94B}">
      <dsp:nvSpPr>
        <dsp:cNvPr id="0" name=""/>
        <dsp:cNvSpPr/>
      </dsp:nvSpPr>
      <dsp:spPr>
        <a:xfrm>
          <a:off x="164841" y="923119"/>
          <a:ext cx="493194" cy="1979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9065"/>
              </a:lnTo>
              <a:lnTo>
                <a:pt x="493194" y="1979065"/>
              </a:lnTo>
            </a:path>
          </a:pathLst>
        </a:custGeom>
        <a:noFill/>
        <a:ln w="1587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676E65-F8AA-47F3-8BC7-836F533E70D9}">
      <dsp:nvSpPr>
        <dsp:cNvPr id="0" name=""/>
        <dsp:cNvSpPr/>
      </dsp:nvSpPr>
      <dsp:spPr>
        <a:xfrm>
          <a:off x="658036" y="2661571"/>
          <a:ext cx="1483992" cy="481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Иностранный язык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/>
        </a:p>
      </dsp:txBody>
      <dsp:txXfrm>
        <a:off x="672131" y="2675666"/>
        <a:ext cx="1455802" cy="453038"/>
      </dsp:txXfrm>
    </dsp:sp>
    <dsp:sp modelId="{FC644160-F51F-4D28-9FB0-1C39631B66A8}">
      <dsp:nvSpPr>
        <dsp:cNvPr id="0" name=""/>
        <dsp:cNvSpPr/>
      </dsp:nvSpPr>
      <dsp:spPr>
        <a:xfrm>
          <a:off x="164841" y="923119"/>
          <a:ext cx="558941" cy="27675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7593"/>
              </a:lnTo>
              <a:lnTo>
                <a:pt x="558941" y="2767593"/>
              </a:lnTo>
            </a:path>
          </a:pathLst>
        </a:custGeom>
        <a:noFill/>
        <a:ln w="1587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86ED9B-C9F1-4BA6-B049-B2E052E23E0A}">
      <dsp:nvSpPr>
        <dsp:cNvPr id="0" name=""/>
        <dsp:cNvSpPr/>
      </dsp:nvSpPr>
      <dsp:spPr>
        <a:xfrm>
          <a:off x="723783" y="3246147"/>
          <a:ext cx="1343204" cy="8891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Культурология, дизайн, искусство и эстетика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/>
        </a:p>
      </dsp:txBody>
      <dsp:txXfrm>
        <a:off x="749825" y="3272189"/>
        <a:ext cx="1291120" cy="837047"/>
      </dsp:txXfrm>
    </dsp:sp>
    <dsp:sp modelId="{0D6CEBD4-3C35-4060-A663-8D5F7C80C688}">
      <dsp:nvSpPr>
        <dsp:cNvPr id="0" name=""/>
        <dsp:cNvSpPr/>
      </dsp:nvSpPr>
      <dsp:spPr>
        <a:xfrm>
          <a:off x="164841" y="923119"/>
          <a:ext cx="558210" cy="3721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21383"/>
              </a:lnTo>
              <a:lnTo>
                <a:pt x="558210" y="3721383"/>
              </a:lnTo>
            </a:path>
          </a:pathLst>
        </a:custGeom>
        <a:noFill/>
        <a:ln w="1587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FC63C5-C126-490D-ABFE-A5DD6761EA70}">
      <dsp:nvSpPr>
        <dsp:cNvPr id="0" name=""/>
        <dsp:cNvSpPr/>
      </dsp:nvSpPr>
      <dsp:spPr>
        <a:xfrm>
          <a:off x="723052" y="4297419"/>
          <a:ext cx="1259886" cy="6941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Социология и психология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 dirty="0"/>
        </a:p>
      </dsp:txBody>
      <dsp:txXfrm>
        <a:off x="743383" y="4317750"/>
        <a:ext cx="1219224" cy="653504"/>
      </dsp:txXfrm>
    </dsp:sp>
    <dsp:sp modelId="{DC23E9DF-A6D3-440E-9E75-1862C0C6EFCD}">
      <dsp:nvSpPr>
        <dsp:cNvPr id="0" name=""/>
        <dsp:cNvSpPr/>
      </dsp:nvSpPr>
      <dsp:spPr>
        <a:xfrm>
          <a:off x="164841" y="923119"/>
          <a:ext cx="341873" cy="44283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28386"/>
              </a:lnTo>
              <a:lnTo>
                <a:pt x="341873" y="4428386"/>
              </a:lnTo>
            </a:path>
          </a:pathLst>
        </a:custGeom>
        <a:noFill/>
        <a:ln w="1587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E17640-1FB3-437E-8132-F04CA29331CB}">
      <dsp:nvSpPr>
        <dsp:cNvPr id="0" name=""/>
        <dsp:cNvSpPr/>
      </dsp:nvSpPr>
      <dsp:spPr>
        <a:xfrm>
          <a:off x="506714" y="5110892"/>
          <a:ext cx="2122878" cy="481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Финансовая грамотность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/>
        </a:p>
      </dsp:txBody>
      <dsp:txXfrm>
        <a:off x="520809" y="5124987"/>
        <a:ext cx="2094688" cy="453038"/>
      </dsp:txXfrm>
    </dsp:sp>
    <dsp:sp modelId="{82C992EF-ACCB-43BD-9C31-9E14A798FED8}">
      <dsp:nvSpPr>
        <dsp:cNvPr id="0" name=""/>
        <dsp:cNvSpPr/>
      </dsp:nvSpPr>
      <dsp:spPr>
        <a:xfrm>
          <a:off x="2160241" y="216022"/>
          <a:ext cx="1515377" cy="750802"/>
        </a:xfrm>
        <a:prstGeom prst="roundRect">
          <a:avLst>
            <a:gd name="adj" fmla="val 10000"/>
          </a:avLst>
        </a:prstGeom>
        <a:gradFill rotWithShape="0">
          <a:gsLst>
            <a:gs pos="28000">
              <a:schemeClr val="accent5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/>
              <a:ea typeface="+mn-ea"/>
              <a:cs typeface="+mn-cs"/>
            </a:rPr>
            <a:t>Инженерные и точные науки</a:t>
          </a:r>
          <a:endParaRPr lang="ru-RU" sz="1400" kern="1200" dirty="0">
            <a:latin typeface="Calibri" panose="020F0502020204030204"/>
            <a:ea typeface="+mn-ea"/>
            <a:cs typeface="+mn-cs"/>
          </a:endParaRPr>
        </a:p>
      </dsp:txBody>
      <dsp:txXfrm>
        <a:off x="2182231" y="238012"/>
        <a:ext cx="1471397" cy="706822"/>
      </dsp:txXfrm>
    </dsp:sp>
    <dsp:sp modelId="{42517EFA-104B-42FC-88F8-30EF0C140BC7}">
      <dsp:nvSpPr>
        <dsp:cNvPr id="0" name=""/>
        <dsp:cNvSpPr/>
      </dsp:nvSpPr>
      <dsp:spPr>
        <a:xfrm>
          <a:off x="2311779" y="966825"/>
          <a:ext cx="208503" cy="9113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1325"/>
              </a:lnTo>
              <a:lnTo>
                <a:pt x="208503" y="911325"/>
              </a:lnTo>
            </a:path>
          </a:pathLst>
        </a:custGeom>
        <a:noFill/>
        <a:ln w="1587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FAD64E-A734-47FA-98FB-FE7D0AD22D28}">
      <dsp:nvSpPr>
        <dsp:cNvPr id="0" name=""/>
        <dsp:cNvSpPr/>
      </dsp:nvSpPr>
      <dsp:spPr>
        <a:xfrm>
          <a:off x="2520283" y="1512167"/>
          <a:ext cx="1326126" cy="7319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Техника и инженерное дело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41722" y="1533606"/>
        <a:ext cx="1283248" cy="689089"/>
      </dsp:txXfrm>
    </dsp:sp>
    <dsp:sp modelId="{135C2CE6-2CD7-4553-B2BF-9923D0233743}">
      <dsp:nvSpPr>
        <dsp:cNvPr id="0" name=""/>
        <dsp:cNvSpPr/>
      </dsp:nvSpPr>
      <dsp:spPr>
        <a:xfrm>
          <a:off x="2311779" y="966825"/>
          <a:ext cx="280510" cy="17952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5250"/>
              </a:lnTo>
              <a:lnTo>
                <a:pt x="280510" y="1795250"/>
              </a:lnTo>
            </a:path>
          </a:pathLst>
        </a:custGeom>
        <a:noFill/>
        <a:ln w="1587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CADC75-92EA-4B5D-8ED9-2918E081AD32}">
      <dsp:nvSpPr>
        <dsp:cNvPr id="0" name=""/>
        <dsp:cNvSpPr/>
      </dsp:nvSpPr>
      <dsp:spPr>
        <a:xfrm>
          <a:off x="2592290" y="2448271"/>
          <a:ext cx="1201284" cy="6276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Математика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/>
        </a:p>
      </dsp:txBody>
      <dsp:txXfrm>
        <a:off x="2610672" y="2466653"/>
        <a:ext cx="1164520" cy="590844"/>
      </dsp:txXfrm>
    </dsp:sp>
    <dsp:sp modelId="{730FEEFA-0C3C-4B5B-97F8-F1F43380A4C8}">
      <dsp:nvSpPr>
        <dsp:cNvPr id="0" name=""/>
        <dsp:cNvSpPr/>
      </dsp:nvSpPr>
      <dsp:spPr>
        <a:xfrm>
          <a:off x="2266059" y="966825"/>
          <a:ext cx="91440" cy="25895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89515"/>
              </a:lnTo>
              <a:lnTo>
                <a:pt x="110201" y="2589515"/>
              </a:lnTo>
            </a:path>
          </a:pathLst>
        </a:custGeom>
        <a:noFill/>
        <a:ln w="1587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731C46-4058-44B1-A7B2-620F2550D701}">
      <dsp:nvSpPr>
        <dsp:cNvPr id="0" name=""/>
        <dsp:cNvSpPr/>
      </dsp:nvSpPr>
      <dsp:spPr>
        <a:xfrm>
          <a:off x="2376261" y="3168352"/>
          <a:ext cx="1660298" cy="7759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Информатика и информационные технологии</a:t>
          </a:r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/>
        </a:p>
      </dsp:txBody>
      <dsp:txXfrm>
        <a:off x="2398989" y="3191080"/>
        <a:ext cx="1614842" cy="730519"/>
      </dsp:txXfrm>
    </dsp:sp>
    <dsp:sp modelId="{81186FE9-B489-4BDA-8EFF-DEA769B6797E}">
      <dsp:nvSpPr>
        <dsp:cNvPr id="0" name=""/>
        <dsp:cNvSpPr/>
      </dsp:nvSpPr>
      <dsp:spPr>
        <a:xfrm>
          <a:off x="2266059" y="966825"/>
          <a:ext cx="91440" cy="34294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29438"/>
              </a:lnTo>
              <a:lnTo>
                <a:pt x="110201" y="3429438"/>
              </a:lnTo>
            </a:path>
          </a:pathLst>
        </a:custGeom>
        <a:noFill/>
        <a:ln w="1587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4F9AA0-9A47-4B86-8B15-59803031D257}">
      <dsp:nvSpPr>
        <dsp:cNvPr id="0" name=""/>
        <dsp:cNvSpPr/>
      </dsp:nvSpPr>
      <dsp:spPr>
        <a:xfrm>
          <a:off x="2376261" y="4032445"/>
          <a:ext cx="1940558" cy="7276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Роботы и автоматизированные системы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97573" y="4053757"/>
        <a:ext cx="1897934" cy="685012"/>
      </dsp:txXfrm>
    </dsp:sp>
    <dsp:sp modelId="{FDC9898A-A0F3-429C-9862-AC961B8CFD58}">
      <dsp:nvSpPr>
        <dsp:cNvPr id="0" name=""/>
        <dsp:cNvSpPr/>
      </dsp:nvSpPr>
      <dsp:spPr>
        <a:xfrm>
          <a:off x="4022358" y="156066"/>
          <a:ext cx="1367506" cy="874718"/>
        </a:xfrm>
        <a:prstGeom prst="roundRect">
          <a:avLst>
            <a:gd name="adj" fmla="val 10000"/>
          </a:avLst>
        </a:prstGeom>
        <a:gradFill rotWithShape="0">
          <a:gsLst>
            <a:gs pos="28000">
              <a:schemeClr val="accent5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Естественные науки и современный мир</a:t>
          </a:r>
          <a:endParaRPr lang="ru-RU" sz="1400" b="1" kern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4047978" y="181686"/>
        <a:ext cx="1316266" cy="823478"/>
      </dsp:txXfrm>
    </dsp:sp>
    <dsp:sp modelId="{A9464CD8-EDB0-4301-8296-987D38F3CED1}">
      <dsp:nvSpPr>
        <dsp:cNvPr id="0" name=""/>
        <dsp:cNvSpPr/>
      </dsp:nvSpPr>
      <dsp:spPr>
        <a:xfrm>
          <a:off x="4159108" y="1030785"/>
          <a:ext cx="257729" cy="6186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8647"/>
              </a:lnTo>
              <a:lnTo>
                <a:pt x="257729" y="618647"/>
              </a:lnTo>
            </a:path>
          </a:pathLst>
        </a:custGeom>
        <a:noFill/>
        <a:ln w="1587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738315-C316-4492-AB6B-8BDDFE2BC96B}">
      <dsp:nvSpPr>
        <dsp:cNvPr id="0" name=""/>
        <dsp:cNvSpPr/>
      </dsp:nvSpPr>
      <dsp:spPr>
        <a:xfrm>
          <a:off x="4416838" y="1285614"/>
          <a:ext cx="1061712" cy="7276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Физика и познание мира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38150" y="1306926"/>
        <a:ext cx="1019088" cy="685012"/>
      </dsp:txXfrm>
    </dsp:sp>
    <dsp:sp modelId="{2AA507EC-813A-4F3D-8A91-77FC32B4BF99}">
      <dsp:nvSpPr>
        <dsp:cNvPr id="0" name=""/>
        <dsp:cNvSpPr/>
      </dsp:nvSpPr>
      <dsp:spPr>
        <a:xfrm>
          <a:off x="4159108" y="1030785"/>
          <a:ext cx="323476" cy="13979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7941"/>
              </a:lnTo>
              <a:lnTo>
                <a:pt x="323476" y="1397941"/>
              </a:lnTo>
            </a:path>
          </a:pathLst>
        </a:custGeom>
        <a:noFill/>
        <a:ln w="1587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61F028-A5BC-435A-A7CA-A8E4A4BD287A}">
      <dsp:nvSpPr>
        <dsp:cNvPr id="0" name=""/>
        <dsp:cNvSpPr/>
      </dsp:nvSpPr>
      <dsp:spPr>
        <a:xfrm>
          <a:off x="4482585" y="2128456"/>
          <a:ext cx="981282" cy="6005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Биология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00174" y="2146045"/>
        <a:ext cx="946104" cy="565361"/>
      </dsp:txXfrm>
    </dsp:sp>
    <dsp:sp modelId="{38670EDB-1ACA-4FEF-A26B-967C78C4DC30}">
      <dsp:nvSpPr>
        <dsp:cNvPr id="0" name=""/>
        <dsp:cNvSpPr/>
      </dsp:nvSpPr>
      <dsp:spPr>
        <a:xfrm>
          <a:off x="4159108" y="1030785"/>
          <a:ext cx="257729" cy="21120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2009"/>
              </a:lnTo>
              <a:lnTo>
                <a:pt x="257729" y="2112009"/>
              </a:lnTo>
            </a:path>
          </a:pathLst>
        </a:custGeom>
        <a:noFill/>
        <a:ln w="1587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8ED217-D5FC-4C6B-B2E7-0B29CDFEEBC0}">
      <dsp:nvSpPr>
        <dsp:cNvPr id="0" name=""/>
        <dsp:cNvSpPr/>
      </dsp:nvSpPr>
      <dsp:spPr>
        <a:xfrm>
          <a:off x="4416838" y="2902180"/>
          <a:ext cx="1070929" cy="481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Экология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4430933" y="2916275"/>
        <a:ext cx="1042739" cy="453038"/>
      </dsp:txXfrm>
    </dsp:sp>
    <dsp:sp modelId="{FFAF0E67-47A1-4A52-907E-C2E14F373E99}">
      <dsp:nvSpPr>
        <dsp:cNvPr id="0" name=""/>
        <dsp:cNvSpPr/>
      </dsp:nvSpPr>
      <dsp:spPr>
        <a:xfrm>
          <a:off x="4159108" y="1030785"/>
          <a:ext cx="216238" cy="29452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45244"/>
              </a:lnTo>
              <a:lnTo>
                <a:pt x="216238" y="2945244"/>
              </a:lnTo>
            </a:path>
          </a:pathLst>
        </a:custGeom>
        <a:noFill/>
        <a:ln w="1587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E655A0-6AA8-4C31-A564-4DD948422DD1}">
      <dsp:nvSpPr>
        <dsp:cNvPr id="0" name=""/>
        <dsp:cNvSpPr/>
      </dsp:nvSpPr>
      <dsp:spPr>
        <a:xfrm>
          <a:off x="4375347" y="3640625"/>
          <a:ext cx="1313283" cy="6708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Химия и химические технологии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4394994" y="3660272"/>
        <a:ext cx="1273989" cy="63151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06EE5C-AD3F-4F57-B7C8-B74A554558B7}">
      <dsp:nvSpPr>
        <dsp:cNvPr id="0" name=""/>
        <dsp:cNvSpPr/>
      </dsp:nvSpPr>
      <dsp:spPr>
        <a:xfrm>
          <a:off x="0" y="0"/>
          <a:ext cx="2410823" cy="2952327"/>
        </a:xfrm>
        <a:prstGeom prst="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/>
            <a:t>– </a:t>
          </a:r>
          <a:r>
            <a:rPr lang="ru-RU" sz="2000" b="1" kern="1200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заявку на участие 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в Соревновании 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2000" u="sng" kern="1200" dirty="0" smtClean="0">
            <a:solidFill>
              <a:prstClr val="black"/>
            </a:solidFill>
            <a:latin typeface="Times New Roman" panose="02020603050405020304" pitchFamily="18" charset="0"/>
            <a:ea typeface="Calibri"/>
            <a:cs typeface="Times New Roman" panose="02020603050405020304" pitchFamily="18" charset="0"/>
          </a:endParaRP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u="sng" kern="1200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в печатном виде и 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u="sng" kern="1200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на электронном носителе</a:t>
          </a:r>
          <a:r>
            <a:rPr lang="ru-RU" sz="2000" u="sng" kern="1200" dirty="0" smtClean="0">
              <a:latin typeface="Times New Roman"/>
              <a:ea typeface="+mn-ea"/>
              <a:cs typeface="+mn-cs"/>
            </a:rPr>
            <a:t> </a:t>
          </a:r>
          <a:endParaRPr lang="ru-RU" sz="2000" u="sng" kern="1200" dirty="0">
            <a:latin typeface="Calibri" panose="020F0502020204030204"/>
            <a:ea typeface="+mn-ea"/>
            <a:cs typeface="+mn-cs"/>
          </a:endParaRPr>
        </a:p>
      </dsp:txBody>
      <dsp:txXfrm>
        <a:off x="0" y="0"/>
        <a:ext cx="2410823" cy="2952327"/>
      </dsp:txXfrm>
    </dsp:sp>
    <dsp:sp modelId="{9F89DEFF-9308-47E7-90B0-192437F7762B}">
      <dsp:nvSpPr>
        <dsp:cNvPr id="0" name=""/>
        <dsp:cNvSpPr/>
      </dsp:nvSpPr>
      <dsp:spPr>
        <a:xfrm>
          <a:off x="2718395" y="0"/>
          <a:ext cx="1893901" cy="2952327"/>
        </a:xfrm>
        <a:prstGeom prst="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2000" kern="1200" dirty="0" smtClean="0"/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2000" kern="1200" dirty="0" smtClean="0"/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/>
            <a:t>– </a:t>
          </a:r>
          <a:r>
            <a:rPr lang="ru-RU" sz="2000" b="1" kern="1200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согласие 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на обработку персональных данных 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u="sng" kern="1200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в печатном виде</a:t>
          </a:r>
          <a:br>
            <a:rPr lang="ru-RU" sz="2000" u="sng" kern="1200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</a:br>
          <a:r>
            <a:rPr lang="ru-RU" sz="2000" u="sng" kern="1200" dirty="0" smtClean="0">
              <a:solidFill>
                <a:prstClr val="black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rPr>
            <a:t/>
          </a:r>
          <a:br>
            <a:rPr lang="ru-RU" sz="2000" u="sng" kern="1200" dirty="0" smtClean="0">
              <a:solidFill>
                <a:prstClr val="black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rPr>
          </a:br>
          <a:endParaRPr lang="ru-RU" sz="2000" u="sng" kern="1200" dirty="0">
            <a:latin typeface="Calibri" panose="020F0502020204030204"/>
            <a:ea typeface="+mn-ea"/>
            <a:cs typeface="+mn-cs"/>
          </a:endParaRPr>
        </a:p>
      </dsp:txBody>
      <dsp:txXfrm>
        <a:off x="2718395" y="0"/>
        <a:ext cx="1893901" cy="2952327"/>
      </dsp:txXfrm>
    </dsp:sp>
    <dsp:sp modelId="{9A340E2B-FCF9-4DD4-A10E-5FE9578C4302}">
      <dsp:nvSpPr>
        <dsp:cNvPr id="0" name=""/>
        <dsp:cNvSpPr/>
      </dsp:nvSpPr>
      <dsp:spPr>
        <a:xfrm>
          <a:off x="4941400" y="0"/>
          <a:ext cx="2619114" cy="2952327"/>
        </a:xfrm>
        <a:prstGeom prst="roundRect">
          <a:avLst>
            <a:gd name="adj" fmla="val 10000"/>
          </a:avLst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2000" kern="1200" dirty="0" smtClean="0"/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/>
            <a:t>– </a:t>
          </a:r>
          <a:r>
            <a:rPr lang="ru-RU" sz="2000" b="1" kern="1200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научно-исследовательскую работу 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2000" b="0" u="sng" kern="1200" dirty="0" smtClean="0">
            <a:solidFill>
              <a:prstClr val="black"/>
            </a:solidFill>
            <a:latin typeface="Times New Roman" panose="02020603050405020304" pitchFamily="18" charset="0"/>
            <a:ea typeface="Calibri"/>
            <a:cs typeface="Times New Roman" panose="02020603050405020304" pitchFamily="18" charset="0"/>
          </a:endParaRP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b="0" u="sng" kern="1200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rPr>
            <a:t>только на электронном носителе</a:t>
          </a:r>
          <a:endParaRPr lang="ru-RU" sz="2000" b="0" kern="1200" dirty="0">
            <a:latin typeface="Calibri" panose="020F0502020204030204"/>
            <a:ea typeface="+mn-ea"/>
            <a:cs typeface="+mn-cs"/>
          </a:endParaRPr>
        </a:p>
      </dsp:txBody>
      <dsp:txXfrm>
        <a:off x="5018111" y="76711"/>
        <a:ext cx="2465692" cy="27989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fld id="{6EB682A7-03F4-470F-9671-E2568D11CB31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5DC0F88-CBAE-4492-9232-343F88E16E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90140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E977AAE0-C91B-4D29-9B4E-056E6D278223}" type="slidenum">
              <a:rPr lang="ru-RU" altLang="ru-RU" smtClean="0">
                <a:latin typeface="Arial" pitchFamily="34" charset="0"/>
              </a:rPr>
              <a:pPr/>
              <a:t>7</a:t>
            </a:fld>
            <a:endParaRPr lang="ru-RU" alt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BB11E-BB87-42A0-A06D-5C8ACE0E1A6A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9C45B-1B60-4247-90EC-DEDFA8CF4D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87516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2CB4F-1EAC-430B-B7CA-1B41D5C6C24C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293C8-4098-4771-BF14-1928257B1F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31932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52B9D-A301-4FF0-B4A3-DC39D9CFD04B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BB362-ACA6-4240-A2A2-64F5B83EF4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2972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47978-3143-4DE0-A335-98FC688BA4B1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480F1-6FC9-414E-A6EC-F21BF3A9F9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48302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CBD64-E0D6-43E9-AACD-B7A0626331BC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894EE-37F0-4E00-B312-C7A318FA57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9842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FCE4B-BBA6-4B83-BF06-E789F6979D5C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E1228-F2AC-41FB-A151-0150F6F657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602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66948-F60F-48C5-8A03-08260217797A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9A21F-0A24-4A9D-9A2B-CA1A5A7682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2006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D3258-ED63-4939-87CF-4770DD2523BC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D0EAB-2E94-4179-AE42-6A2CF50B26F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0521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F1A78-AEC7-45A4-829D-26C4B30F9A26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E6F4-977B-4007-8300-A3B86CE621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56621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9957E-D7B6-43EA-8F18-BD54F8E1F8C2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38732-9C81-4FF1-8D50-34A4DFFEBA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0395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DB4BE-EC91-49BF-8441-3674AD5B5844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0EA34-564C-420A-ACC3-97866AB47F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22894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1B5FD728-A975-4973-B82A-6F8E560638FB}" type="datetimeFigureOut">
              <a:rPr lang="ru-RU"/>
              <a:pPr>
                <a:defRPr/>
              </a:pPr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DF907F52-20DA-4EF8-A610-C986E32FC7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39" r:id="rId1"/>
    <p:sldLayoutId id="2147484731" r:id="rId2"/>
    <p:sldLayoutId id="2147484740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41" r:id="rId9"/>
    <p:sldLayoutId id="2147484737" r:id="rId10"/>
    <p:sldLayoutId id="2147484738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835150" y="211138"/>
            <a:ext cx="7100888" cy="1057275"/>
          </a:xfrm>
          <a:solidFill>
            <a:schemeClr val="bg1"/>
          </a:solidFill>
          <a:ln>
            <a:solidFill>
              <a:srgbClr val="D3EDFF"/>
            </a:solidFill>
          </a:ln>
        </p:spPr>
        <p:txBody>
          <a:bodyPr rtlCol="0">
            <a:normAutofit/>
          </a:bodyPr>
          <a:lstStyle/>
          <a:p>
            <a:pPr marL="0" indent="0" algn="ctr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en-US" alt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XXIV </a:t>
            </a:r>
            <a:r>
              <a:rPr lang="ru-RU" alt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городская научная конференция молодых исследователей «</a:t>
            </a:r>
            <a:r>
              <a:rPr lang="ru-RU" alt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 в будущее»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rgbClr val="A7EA52">
                  <a:lumMod val="50000"/>
                </a:srgbClr>
              </a:buClr>
              <a:buSzPct val="95000"/>
              <a:buFont typeface="Arial" pitchFamily="34" charset="0"/>
              <a:buNone/>
              <a:defRPr/>
            </a:pPr>
            <a:endParaRPr lang="ru-RU" sz="1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30188"/>
            <a:ext cx="1296988" cy="131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Объект 1"/>
          <p:cNvSpPr txBox="1">
            <a:spLocks/>
          </p:cNvSpPr>
          <p:nvPr/>
        </p:nvSpPr>
        <p:spPr bwMode="auto">
          <a:xfrm>
            <a:off x="539750" y="1628775"/>
            <a:ext cx="8280400" cy="3240088"/>
          </a:xfrm>
          <a:prstGeom prst="rect">
            <a:avLst/>
          </a:prstGeom>
          <a:solidFill>
            <a:srgbClr val="FFFFFF"/>
          </a:solidFill>
          <a:ln w="9525">
            <a:solidFill>
              <a:srgbClr val="D3EDFF"/>
            </a:solidFill>
            <a:miter lim="800000"/>
            <a:headEnd/>
            <a:tailEnd/>
          </a:ln>
        </p:spPr>
        <p:txBody>
          <a:bodyPr/>
          <a:lstStyle>
            <a:lvl1pPr defTabSz="6858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200">
                <a:solidFill>
                  <a:srgbClr val="404040"/>
                </a:solidFill>
                <a:latin typeface="Trebuchet MS" pitchFamily="34" charset="0"/>
              </a:defRPr>
            </a:lvl1pPr>
            <a:lvl2pPr marL="514350" indent="-171450" defTabSz="6858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000">
                <a:solidFill>
                  <a:srgbClr val="404040"/>
                </a:solidFill>
                <a:latin typeface="Trebuchet MS" pitchFamily="34" charset="0"/>
              </a:defRPr>
            </a:lvl2pPr>
            <a:lvl3pPr marL="857250" indent="-171450" defTabSz="6858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>
                <a:solidFill>
                  <a:srgbClr val="404040"/>
                </a:solidFill>
                <a:latin typeface="Trebuchet MS" pitchFamily="34" charset="0"/>
              </a:defRPr>
            </a:lvl3pPr>
            <a:lvl4pPr marL="1200150" indent="-171450" defTabSz="6858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600">
                <a:solidFill>
                  <a:srgbClr val="404040"/>
                </a:solidFill>
                <a:latin typeface="Trebuchet MS" pitchFamily="34" charset="0"/>
              </a:defRPr>
            </a:lvl4pPr>
            <a:lvl5pPr marL="1543050" indent="-171450" defTabSz="6858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5pPr>
            <a:lvl6pPr marL="2000250" indent="-171450" defTabSz="6858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6pPr>
            <a:lvl7pPr marL="2457450" indent="-171450" defTabSz="6858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7pPr>
            <a:lvl8pPr marL="2914650" indent="-171450" defTabSz="6858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8pPr>
            <a:lvl9pPr marL="3371850" indent="-171450" defTabSz="6858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>
                <a:srgbClr val="568D11"/>
              </a:buClr>
              <a:buSzPct val="95000"/>
              <a:buFont typeface="Arial" pitchFamily="34" charset="0"/>
              <a:buNone/>
            </a:pPr>
            <a:r>
              <a:rPr lang="ru-RU" altLang="ru-RU" sz="1600" b="1" u="sng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Приказы департамента образования Администрации города:</a:t>
            </a:r>
          </a:p>
          <a:p>
            <a:pPr algn="just" eaLnBrk="1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ru-RU" altLang="ru-RU" sz="1600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от 24.03.2022 № 12-03-161/2 «Об утверждении порядка проведения городской научной конференции молодых исследователей «Шаг в будущее»;</a:t>
            </a:r>
          </a:p>
          <a:p>
            <a:pPr algn="just" eaLnBrk="1" hangingPunct="1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ru-RU" altLang="ru-RU" sz="1600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от 07.04.2022 № 12-03-197/2 «Об утверждении сроков проведения, состава организационного комитета, перечня образовательных направлений и секций по предметным областям XXIV городской научной конференции молодых исследователей «Шаг в будущее» в 2022 году»;</a:t>
            </a:r>
          </a:p>
          <a:p>
            <a:pPr algn="just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ru-RU" altLang="ru-RU" sz="1600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от 16.09.2022 № 12-03-747/2 «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 утверждении места проведения, состава экспертной комиссии, состава жюри XXI</a:t>
            </a:r>
            <a:r>
              <a:rPr lang="en-US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городской научной конференции молодых исследователей «Шаг в будущее»;</a:t>
            </a:r>
          </a:p>
          <a:p>
            <a:pPr algn="just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ru-RU" altLang="ru-RU" sz="1600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от 27.09.2022 № 12-03-772/2 «Об итогах XXIV городской научной конференции молодых исследователей «Шаг в будущее».</a:t>
            </a:r>
          </a:p>
        </p:txBody>
      </p:sp>
      <p:sp>
        <p:nvSpPr>
          <p:cNvPr id="5125" name="TextBox 1"/>
          <p:cNvSpPr txBox="1">
            <a:spLocks noChangeArrowheads="1"/>
          </p:cNvSpPr>
          <p:nvPr/>
        </p:nvSpPr>
        <p:spPr bwMode="auto">
          <a:xfrm>
            <a:off x="539750" y="5013325"/>
            <a:ext cx="8353425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200"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0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6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3200" b="1">
                <a:solidFill>
                  <a:srgbClr val="222A35"/>
                </a:solidFill>
                <a:latin typeface="Times New Roman" pitchFamily="18" charset="0"/>
                <a:cs typeface="Times New Roman" pitchFamily="18" charset="0"/>
              </a:rPr>
              <a:t>Сроки проведения Конференции:</a:t>
            </a: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altLang="ru-RU" sz="900" b="1">
              <a:solidFill>
                <a:srgbClr val="222A35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40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Заочный этап </a:t>
            </a:r>
            <a:r>
              <a:rPr lang="ru-RU" altLang="ru-RU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altLang="ru-RU" sz="240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18.04.2022 – 13.05.2022</a:t>
            </a: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altLang="ru-RU" sz="800" b="1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40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Очный этап </a:t>
            </a:r>
            <a:r>
              <a:rPr lang="ru-RU" altLang="ru-RU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altLang="ru-RU" sz="240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23.09.2022</a:t>
            </a:r>
            <a:endParaRPr lang="en-US" altLang="ru-RU" sz="2400" b="1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 noChangeArrowheads="1"/>
          </p:cNvSpPr>
          <p:nvPr>
            <p:ph type="ctrTitle"/>
          </p:nvPr>
        </p:nvSpPr>
        <p:spPr>
          <a:xfrm>
            <a:off x="-108520" y="116632"/>
            <a:ext cx="9073133" cy="122413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>Примерный регламент проведения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>подготовительного этапа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>школьной научной конференции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>молодых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>исследователей «Шаг в будущее»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>на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>базе образовательного учреждения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</a:br>
            <a:endParaRPr lang="ru-RU" alt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1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3062288"/>
            <a:ext cx="81454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0825" y="981075"/>
          <a:ext cx="8640763" cy="5272088"/>
        </p:xfrm>
        <a:graphic>
          <a:graphicData uri="http://schemas.openxmlformats.org/drawingml/2006/table">
            <a:tbl>
              <a:tblPr/>
              <a:tblGrid>
                <a:gridCol w="431800"/>
                <a:gridCol w="1439863"/>
                <a:gridCol w="5329237"/>
                <a:gridCol w="1439863"/>
              </a:tblGrid>
              <a:tr h="4267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Рекомендуемые с</a:t>
                      </a: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роки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деятельности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Ответственные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4064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18 января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Утверждает приказом образовательного учреждения (далее – ОУ) </a:t>
                      </a:r>
                      <a:b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«О проведении школьной научной конференции молодых исследователей «Шаг в будущее»: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–"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состав организационного комитета ОУ по организации</a:t>
                      </a:r>
                      <a:b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проведению школьной конференции (ответственный координатор ОУ, технический специалист);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–"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план-график проведения школьной конференции (дата, время, аудитории);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–"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список ответственных лиц за качественную подготовку обучающихся к участию в школьной конференции;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–"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список научных руководителей по предметным областям (обязательно);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–"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состав жюри школьной конференции.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Директор ОУ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1625897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17 февраля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Формирует группы обучающихся, вовлеченных в научно-исследовательскую деятельность, для работы по предметным областям.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Организует подготовительные мероприятия для обучающихся (консультации, семинары, мастер-классы, вебинары).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Анализирует эффективность деятельности всех участников </a:t>
                      </a:r>
                      <a:b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результатам подготовительного этапа школьной конференции. В случае необходимости корректирует график проведения школьной конференции.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Ответственный координатор ОУ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</a:tr>
              <a:tr h="113170"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Совместно с обучающимися осуществляют научно-исследовательскую деятельность и оформляют полученные результаты согласно требованиям, предъявляемым к содержанию и оформлению научно-исследовательской работы, в отведенные графиком сроки.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Научные руководители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  <a:tr h="6997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</a:t>
                      </a:r>
                      <a:endParaRPr kumimoji="0" lang="ru-RU" alt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 noChangeArrowheads="1"/>
          </p:cNvSpPr>
          <p:nvPr>
            <p:ph type="ctrTitle"/>
          </p:nvPr>
        </p:nvSpPr>
        <p:spPr>
          <a:xfrm>
            <a:off x="-396552" y="116632"/>
            <a:ext cx="9361040" cy="1152129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>Примерный регламент проведения школьной научной конференции 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>молодых исследователей «Шаг в будущее»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>на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>базе образовательного учреждения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Times New Roman"/>
              </a:rPr>
            </a:br>
            <a:endParaRPr lang="ru-RU" alt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1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3062288"/>
            <a:ext cx="81454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0825" y="981075"/>
          <a:ext cx="8642350" cy="5534025"/>
        </p:xfrm>
        <a:graphic>
          <a:graphicData uri="http://schemas.openxmlformats.org/drawingml/2006/table">
            <a:tbl>
              <a:tblPr/>
              <a:tblGrid>
                <a:gridCol w="433388"/>
                <a:gridCol w="1752600"/>
                <a:gridCol w="4872037"/>
                <a:gridCol w="1584325"/>
              </a:tblGrid>
              <a:tr h="504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802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Рекомендуемые с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роки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802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деятельности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802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Ответственные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8021"/>
                    </a:solidFill>
                  </a:tcPr>
                </a:tc>
              </a:tr>
              <a:tr h="286916"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Школьная конференция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8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1 день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проведения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Осуществляют подготовку аудиторий, технического оборудования (проводит тестовое подключение компьютера).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Технический специалист ОУ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37147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8CC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день проведения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8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Организует школьную конференцию: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–"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регистрацию участников;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–"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защиту научно-исследовательских работ;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Char char="–"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работу состава жюри школьной конференции.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8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Ответственный координатор ОУ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8CC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Оценивает защиту научно-исследовательских работ.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Заполняет конкурсную документацию.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Определяет победителей и призеров школьной конференции.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Жюри ОУ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8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14 дней после проведения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8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Подводит итоги проведения школьной конференции.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Организует награждение победителей и призеров школьной конференции.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Осуществляет сбор информации о проведении мероприятия.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Совместно с членами жюри проводит анализ эффективности работы научных руководителей с участниками школьной конференции, качества представленных научно-исследовательских работ.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Размещает результаты школьной конференции на официальном сайте ОУ.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8CC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Ответственный координатор ОУ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8CC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1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марта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Направляет в адрес организационного комитета городской конференции 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приказ ОУ об итогах школьной конференции, 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протокол о проведении школьной конференции.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835150" y="250825"/>
            <a:ext cx="7200900" cy="1449388"/>
          </a:xfrm>
          <a:solidFill>
            <a:schemeClr val="bg1"/>
          </a:solidFill>
          <a:ln>
            <a:solidFill>
              <a:srgbClr val="D3EDFF"/>
            </a:solidFill>
          </a:ln>
        </p:spPr>
        <p:txBody>
          <a:bodyPr rtlCol="0">
            <a:normAutofit fontScale="70000" lnSpcReduction="20000"/>
          </a:bodyPr>
          <a:lstStyle/>
          <a:p>
            <a:pPr marL="0" indent="0" algn="ctr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altLang="ru-RU" sz="2500" b="1" dirty="0" smtClean="0">
              <a:solidFill>
                <a:srgbClr val="44546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altLang="ru-RU" sz="3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Городское соревнование юных </a:t>
            </a:r>
            <a:r>
              <a:rPr lang="ru-RU" altLang="ru-RU" sz="3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исследователей </a:t>
            </a:r>
            <a:endParaRPr lang="ru-RU" altLang="ru-RU" sz="3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altLang="ru-RU" sz="3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3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Шаг в будущее. </a:t>
            </a:r>
            <a:r>
              <a:rPr lang="ru-RU" altLang="ru-RU" sz="3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Юниор» в </a:t>
            </a:r>
            <a:r>
              <a:rPr lang="ru-RU" altLang="ru-RU" sz="3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2022/23 учебном году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rgbClr val="A7EA52">
                  <a:lumMod val="50000"/>
                </a:srgbClr>
              </a:buClr>
              <a:buSzPct val="95000"/>
              <a:buFont typeface="Arial" pitchFamily="34" charset="0"/>
              <a:buNone/>
              <a:defRPr/>
            </a:pPr>
            <a:r>
              <a:rPr lang="ru-RU" sz="3400" b="1" u="sng" dirty="0" smtClean="0">
                <a:latin typeface="Times New Roman"/>
                <a:ea typeface="Times New Roman"/>
              </a:rPr>
              <a:t>(Письмо от </a:t>
            </a:r>
            <a:r>
              <a:rPr lang="ru-RU" sz="3400" b="1" u="sng" dirty="0">
                <a:latin typeface="Times New Roman"/>
                <a:ea typeface="Times New Roman"/>
              </a:rPr>
              <a:t>18.10.2022 № </a:t>
            </a:r>
            <a:r>
              <a:rPr lang="ru-RU" sz="3400" b="1" u="sng" dirty="0" smtClean="0">
                <a:latin typeface="Times New Roman"/>
                <a:ea typeface="Times New Roman"/>
              </a:rPr>
              <a:t>ИМЦ-15-2036/2)</a:t>
            </a:r>
            <a:endParaRPr lang="ru-RU" sz="3400" b="1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38125"/>
            <a:ext cx="1295400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684213" y="1700213"/>
            <a:ext cx="8208962" cy="237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buClr>
                <a:srgbClr val="568D11"/>
              </a:buClr>
              <a:buSzPct val="95000"/>
              <a:buFont typeface="Arial" pitchFamily="34" charset="0"/>
              <a:buNone/>
            </a:pPr>
            <a:r>
              <a:rPr lang="ru-RU" altLang="ru-RU" sz="2000" b="1" u="sng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Приказы департамента образования Администрации города:</a:t>
            </a:r>
          </a:p>
          <a:p>
            <a:pPr algn="ctr" eaLnBrk="1" hangingPunct="1">
              <a:buClr>
                <a:srgbClr val="568D11"/>
              </a:buClr>
              <a:buSzPct val="95000"/>
              <a:buFont typeface="Arial" pitchFamily="34" charset="0"/>
              <a:buNone/>
            </a:pPr>
            <a:endParaRPr lang="ru-RU" altLang="ru-RU" sz="2000" b="1" u="sng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Arial" pitchFamily="34" charset="0"/>
              <a:buChar char="•"/>
            </a:pPr>
            <a:r>
              <a:rPr lang="ru-RU" altLang="ru-RU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>
                <a:latin typeface="Times New Roman" pitchFamily="18" charset="0"/>
                <a:cs typeface="Times New Roman" pitchFamily="18" charset="0"/>
              </a:rPr>
              <a:t>от 02.12.2020 № 12-03-864/0 «Об утверждении порядка проведения городского соревнования юных исследователей «Шаг в будущее. Юниор»</a:t>
            </a:r>
            <a:r>
              <a:rPr lang="ru-RU" altLang="ru-RU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Arial" pitchFamily="34" charset="0"/>
              <a:buNone/>
            </a:pPr>
            <a:endParaRPr lang="ru-RU" altLang="ru-RU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Arial" pitchFamily="34" charset="0"/>
              <a:buChar char="•"/>
            </a:pPr>
            <a:r>
              <a:rPr lang="ru-RU" altLang="ru-RU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>
                <a:latin typeface="Times New Roman" pitchFamily="18" charset="0"/>
                <a:cs typeface="Times New Roman" pitchFamily="18" charset="0"/>
              </a:rPr>
              <a:t>от 13.10.2022 № 12-03-827/2 «Об утверждении сроков проведения, состава организационного комитета, тематики секций городского соревнования юных исследователей «Шаг в будущее. Юниор» в 2022/23 учебном году»</a:t>
            </a:r>
            <a:r>
              <a:rPr lang="ru-RU" altLang="ru-RU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3317" name="TextBox 1"/>
          <p:cNvSpPr txBox="1">
            <a:spLocks noChangeArrowheads="1"/>
          </p:cNvSpPr>
          <p:nvPr/>
        </p:nvSpPr>
        <p:spPr bwMode="auto">
          <a:xfrm>
            <a:off x="539750" y="4292600"/>
            <a:ext cx="8353425" cy="2387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200"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0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6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altLang="ru-RU" sz="2800" b="1" dirty="0" smtClean="0">
                <a:solidFill>
                  <a:srgbClr val="101323"/>
                </a:solidFill>
                <a:latin typeface="Times New Roman" pitchFamily="18" charset="0"/>
                <a:cs typeface="Times New Roman" pitchFamily="18" charset="0"/>
              </a:rPr>
              <a:t>Сроки проведения Соревнования:</a:t>
            </a:r>
          </a:p>
          <a:p>
            <a:pPr algn="just">
              <a:lnSpc>
                <a:spcPct val="150000"/>
              </a:lnSpc>
              <a:spcAft>
                <a:spcPct val="0"/>
              </a:spcAft>
              <a:buClrTx/>
              <a:buSzTx/>
              <a:buFont typeface="Wingdings" pitchFamily="2" charset="2"/>
              <a:buChar char="ü"/>
              <a:defRPr/>
            </a:pP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Calibri" pitchFamily="34" charset="0"/>
              </a:rPr>
              <a:t>  заочный этап – 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Calibri" pitchFamily="34" charset="0"/>
              </a:rPr>
              <a:t>с 12 декабря 2022 года по 13 января 2023 года</a:t>
            </a: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Calibri" pitchFamily="34" charset="0"/>
              </a:rPr>
              <a:t>; </a:t>
            </a:r>
          </a:p>
          <a:p>
            <a:pPr algn="just">
              <a:lnSpc>
                <a:spcPct val="150000"/>
              </a:lnSpc>
              <a:spcAft>
                <a:spcPct val="0"/>
              </a:spcAft>
              <a:buClrTx/>
              <a:buSzTx/>
              <a:buFont typeface="Wingdings" pitchFamily="2" charset="2"/>
              <a:buChar char="ü"/>
              <a:defRPr/>
            </a:pP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Calibri" pitchFamily="34" charset="0"/>
              </a:rPr>
              <a:t>  очный этап – 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Calibri" pitchFamily="34" charset="0"/>
              </a:rPr>
              <a:t>27 января 2023 года.</a:t>
            </a:r>
          </a:p>
          <a:p>
            <a:pPr algn="ctr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lang="ru-RU" altLang="ru-RU" sz="2000" dirty="0" smtClean="0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endParaRPr lang="ru-RU" altLang="ru-RU" b="1" dirty="0" smtClean="0">
              <a:solidFill>
                <a:schemeClr val="tx1"/>
              </a:solidFill>
              <a:latin typeface="Times New Roman" pitchFamily="18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20638" y="1125538"/>
            <a:ext cx="3384550" cy="327025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Тематика секций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Соревнования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3347864" y="260648"/>
          <a:ext cx="5688631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68313" y="764704"/>
            <a:ext cx="8496300" cy="5977409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altLang="ru-RU" sz="2600" b="1" dirty="0" smtClean="0">
                <a:solidFill>
                  <a:srgbClr val="0D0D0D"/>
                </a:solidFill>
                <a:latin typeface="Times New Roman" panose="02020603050405020304" pitchFamily="18" charset="0"/>
                <a:cs typeface="Times New Roman" pitchFamily="18" charset="0"/>
              </a:rPr>
              <a:t>В </a:t>
            </a:r>
            <a:r>
              <a:rPr lang="ru-RU" altLang="ru-RU" sz="2600" b="1" dirty="0">
                <a:solidFill>
                  <a:srgbClr val="0D0D0D"/>
                </a:solidFill>
                <a:latin typeface="Times New Roman" panose="02020603050405020304" pitchFamily="18" charset="0"/>
                <a:cs typeface="Times New Roman" pitchFamily="18" charset="0"/>
              </a:rPr>
              <a:t>срок до 07 ноября 2022 года </a:t>
            </a:r>
            <a:r>
              <a:rPr lang="ru-RU" altLang="ru-RU" sz="2600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направить информацию </a:t>
            </a:r>
            <a:r>
              <a:rPr lang="ru-RU" altLang="ru-RU" sz="2600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altLang="ru-RU" sz="2600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педагогических работниках для включения в состав экспертной комиссии </a:t>
            </a:r>
            <a:r>
              <a:rPr lang="ru-RU" altLang="ru-RU" sz="2600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Соревнования.</a:t>
            </a:r>
          </a:p>
          <a:p>
            <a:pPr algn="just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500" dirty="0" smtClean="0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600" b="1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altLang="ru-RU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период с 05 по 09 декабря 2022 года </a:t>
            </a:r>
            <a:r>
              <a:rPr lang="ru-RU" altLang="ru-RU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предоставить </a:t>
            </a:r>
            <a:br>
              <a:rPr lang="ru-RU" altLang="ru-RU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МАУ «Информационно-методический центр» (кабинет 205) следующий пакет документов:</a:t>
            </a:r>
          </a:p>
          <a:p>
            <a:pPr algn="ctr" eaLnBrk="1" hangingPunct="1">
              <a:defRPr/>
            </a:pPr>
            <a:endParaRPr lang="ru-RU" alt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ru-RU" alt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ru-RU" alt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ru-RU" alt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ru-RU" alt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ru-RU" alt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altLang="ru-RU" sz="2600" b="1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dirty="0" smtClean="0">
              <a:solidFill>
                <a:srgbClr val="0D0D0D"/>
              </a:solidFill>
            </a:endParaRPr>
          </a:p>
        </p:txBody>
      </p:sp>
      <p:sp>
        <p:nvSpPr>
          <p:cNvPr id="17411" name="Заголовок 1"/>
          <p:cNvSpPr>
            <a:spLocks noGrp="1"/>
          </p:cNvSpPr>
          <p:nvPr>
            <p:ph type="ctrTitle"/>
          </p:nvPr>
        </p:nvSpPr>
        <p:spPr bwMode="auto">
          <a:xfrm>
            <a:off x="755576" y="188641"/>
            <a:ext cx="7561262" cy="576064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/>
            <a:r>
              <a:rPr lang="ru-RU" altLang="ru-RU" sz="320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Необходимо:</a:t>
            </a:r>
            <a:r>
              <a:rPr lang="ru-RU" altLang="ru-RU" sz="3600" b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600" b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800" b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altLang="ru-RU" sz="14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115616" y="3573016"/>
          <a:ext cx="7560840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4544" y="-11385"/>
            <a:ext cx="9756576" cy="57606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участников Конференции в разрезе образовательных учреждений</a:t>
            </a:r>
            <a:endParaRPr lang="ru-RU" sz="1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476250"/>
          <a:ext cx="9143999" cy="6351581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467543"/>
                <a:gridCol w="4464497"/>
                <a:gridCol w="1213928"/>
                <a:gridCol w="1280059"/>
                <a:gridCol w="1717972"/>
              </a:tblGrid>
              <a:tr h="5258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Образовательное учреждение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предоставленных</a:t>
                      </a:r>
                      <a:r>
                        <a:rPr lang="ru-RU" sz="10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работ после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технической экспертизы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работ, допущенных до</a:t>
                      </a:r>
                      <a:r>
                        <a:rPr lang="ru-RU" sz="10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очного этапа</a:t>
                      </a:r>
                      <a:r>
                        <a:rPr lang="ru-RU" sz="10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554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гимназия «Лаборатория Салахова»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гимназия № 2</a:t>
                      </a:r>
                      <a:endParaRPr kumimoji="0" lang="ru-RU" alt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гимназия им. Ф.К. Салманова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лицей № 1</a:t>
                      </a:r>
                      <a:endParaRPr kumimoji="0" lang="ru-RU" altLang="ru-RU" sz="1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Сургутский естественно-научный лицей</a:t>
                      </a:r>
                      <a:endParaRPr kumimoji="0" lang="ru-RU" alt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068" marR="38068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лицей № 3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лицей имени генерал-майора Хисматулина В.И.</a:t>
                      </a:r>
                      <a:endParaRPr kumimoji="0" lang="ru-RU" alt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068" marR="38068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общеобразовательная школа № 1 </a:t>
                      </a:r>
                      <a:endParaRPr kumimoji="0" lang="ru-RU" alt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общеобразовательная школа № 3</a:t>
                      </a:r>
                      <a:endParaRPr kumimoji="0" lang="ru-RU" alt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общеобразовательная школа № 4 имени Л.И. </a:t>
                      </a:r>
                      <a:r>
                        <a:rPr kumimoji="0" lang="ru-RU" altLang="ru-RU" sz="1000" b="1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Золотухиной</a:t>
                      </a:r>
                      <a:endParaRPr kumimoji="0" lang="ru-RU" altLang="ru-RU" sz="10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общеобразовательная школа № 5</a:t>
                      </a:r>
                      <a:endParaRPr kumimoji="0" lang="ru-RU" alt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общеобразовательная школа № 6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общеобразовательная школа № 7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общеобразовательная школа № 8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школа № 9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общеобразовательная школа № 10 с УИОП</a:t>
                      </a:r>
                      <a:endParaRPr kumimoji="0" lang="ru-RU" alt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школа № 12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«Сургутская технологическая школа»</a:t>
                      </a:r>
                      <a:endParaRPr kumimoji="0" lang="ru-RU" alt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общеобразовательная школа № 15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7752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общеобразовательная школа № 18 имени В.Я. Алексеева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общеобразовательная школа № 19</a:t>
                      </a:r>
                      <a:endParaRPr kumimoji="0" lang="ru-RU" alt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общеобразовательная школа № 20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7190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общеобразовательная школа № 22 имени Г.Ф. Пономарева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3418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общеобразовательная школа № 24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общеобразовательная школа № 25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общеобразовательная школа № 26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9770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общеобразовательная школа № 27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общеобразовательная школа № 29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школа № 31</a:t>
                      </a:r>
                      <a:endParaRPr kumimoji="0" lang="ru-RU" alt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общеобразовательная школа № 44</a:t>
                      </a:r>
                      <a:endParaRPr kumimoji="0" lang="ru-RU" alt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общеобразовательная школа № 45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средняя общеобразовательная школа № 46 с УИОП</a:t>
                      </a:r>
                      <a:endParaRPr kumimoji="0" lang="ru-RU" alt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2499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itchFamily="34" charset="0"/>
                        <a:defRPr sz="19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6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3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itchFamily="34" charset="0"/>
                        <a:defRPr sz="11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МАОУ ДО «</a:t>
                      </a:r>
                      <a:r>
                        <a:rPr kumimoji="0" lang="ru-RU" altLang="ru-RU" sz="1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Технополис</a:t>
                      </a:r>
                      <a:r>
                        <a:rPr kumimoji="0" lang="ru-RU" altLang="ru-RU" sz="1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0554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МАОУ ДО «Эколого-биологический центр»</a:t>
                      </a:r>
                      <a:endParaRPr kumimoji="0" lang="ru-RU" altLang="ru-RU" sz="1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6527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alt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181717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896"/>
            <a:ext cx="9252520" cy="57606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участников Конференции в разрезе секций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388" y="620713"/>
          <a:ext cx="8856662" cy="6137274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431800"/>
                <a:gridCol w="5256832"/>
                <a:gridCol w="1368152"/>
                <a:gridCol w="1799878"/>
              </a:tblGrid>
              <a:tr h="5944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6" marR="68566" marT="0" marB="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  <a:r>
                        <a:rPr kumimoji="0" lang="ru-RU" altLang="ru-RU" sz="13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секции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6" marR="68566" marT="0" marB="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</a:t>
                      </a:r>
                      <a:r>
                        <a:rPr kumimoji="0" lang="ru-RU" altLang="ru-RU" sz="13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поданных работ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6" marR="68566" marT="0" marB="0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Количество работ, допущенных до очного  этапа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6" marR="6856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94417">
                <a:tc>
                  <a:txBody>
                    <a:bodyPr/>
                    <a:lstStyle>
                      <a:lvl1pPr indent="92075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92075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6" marR="68566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Физика и астрономия. Лазерные и </a:t>
                      </a:r>
                      <a:r>
                        <a:rPr kumimoji="0" lang="ru-RU" altLang="ru-RU" sz="130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нанотехнологии</a:t>
                      </a:r>
                      <a:r>
                        <a:rPr kumimoji="0" lang="ru-RU" altLang="ru-RU" sz="13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Физические основы современных технологий. Энергетические системы. Альтернативные источники энергии. Космонавтика</a:t>
                      </a:r>
                      <a:endParaRPr kumimoji="0" lang="ru-RU" alt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944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2</a:t>
                      </a:r>
                      <a:endParaRPr kumimoji="0" lang="ru-RU" altLang="ru-RU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6" marR="68566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Математика. Математика и ее приложения в технологических и производственных процессах, информационных технологиях и экономике</a:t>
                      </a:r>
                      <a:endParaRPr kumimoji="0" lang="ru-RU" alt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627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3</a:t>
                      </a:r>
                      <a:endParaRPr kumimoji="0" lang="ru-RU" altLang="ru-RU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6" marR="68566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Информатика и вычислительная техника, телекоммуникации, интеллектуальные информационные и/или компьютерные системы</a:t>
                      </a:r>
                      <a:endParaRPr kumimoji="0" lang="ru-RU" alt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78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4</a:t>
                      </a:r>
                      <a:endParaRPr kumimoji="0" lang="ru-RU" altLang="ru-RU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6" marR="68566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Умные машины, интеллектуальные конструкции, робототехника</a:t>
                      </a:r>
                      <a:endParaRPr kumimoji="0" lang="ru-RU" alt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78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5</a:t>
                      </a:r>
                      <a:endParaRPr kumimoji="0" lang="ru-RU" altLang="ru-RU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6" marR="68566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Биология. Системная биология и биотехнология</a:t>
                      </a:r>
                      <a:endParaRPr kumimoji="0" lang="ru-RU" alt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78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6</a:t>
                      </a:r>
                      <a:endParaRPr kumimoji="0" lang="ru-RU" altLang="ru-RU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6" marR="68566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Экология и проблемы загрязнения окружающей среды</a:t>
                      </a:r>
                      <a:endParaRPr kumimoji="0" lang="ru-RU" alt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78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7</a:t>
                      </a:r>
                      <a:endParaRPr kumimoji="0" lang="ru-RU" altLang="ru-RU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6" marR="68566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Химия и химические технологии</a:t>
                      </a:r>
                      <a:endParaRPr kumimoji="0" lang="ru-RU" alt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78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8</a:t>
                      </a:r>
                      <a:endParaRPr kumimoji="0" lang="ru-RU" altLang="ru-RU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6" marR="68566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Медицина. Биомедицинская техника</a:t>
                      </a:r>
                      <a:endParaRPr kumimoji="0" lang="ru-RU" alt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78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9</a:t>
                      </a:r>
                      <a:endParaRPr kumimoji="0" lang="ru-RU" altLang="ru-RU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6" marR="68566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 и литературоведение</a:t>
                      </a:r>
                      <a:endParaRPr kumimoji="0" lang="ru-RU" alt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78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10</a:t>
                      </a:r>
                      <a:endParaRPr kumimoji="0" lang="ru-RU" altLang="ru-RU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6" marR="68566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История. Археология</a:t>
                      </a:r>
                      <a:endParaRPr kumimoji="0" lang="ru-RU" alt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627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11</a:t>
                      </a:r>
                      <a:endParaRPr kumimoji="0" lang="ru-RU" altLang="ru-RU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6" marR="68566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Прикладное искусство и дизайн. Многообразие культур в современном мире</a:t>
                      </a:r>
                      <a:endParaRPr kumimoji="0" lang="ru-RU" alt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78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12</a:t>
                      </a:r>
                      <a:endParaRPr kumimoji="0" lang="ru-RU" altLang="ru-RU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6" marR="68566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Психология школьника. Психология саморегуляции, психофизиология</a:t>
                      </a:r>
                      <a:endParaRPr kumimoji="0" lang="ru-RU" alt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627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kumimoji="0" lang="ru-RU" altLang="ru-RU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6" marR="68566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Экономика, экономическая политика и предпринимательская деятельность</a:t>
                      </a:r>
                      <a:endParaRPr kumimoji="0" lang="ru-RU" alt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78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kumimoji="0" lang="ru-RU" altLang="ru-RU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6" marR="68566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Социология. Политология</a:t>
                      </a:r>
                      <a:endParaRPr kumimoji="0" lang="ru-RU" alt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78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kumimoji="0" lang="ru-RU" altLang="ru-RU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6" marR="68566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Лингвистика (иностранный язык)</a:t>
                      </a:r>
                      <a:endParaRPr kumimoji="0" lang="ru-RU" alt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627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kumimoji="0" lang="ru-RU" altLang="ru-RU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6" marR="68566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Истоки – духовные ценности русской культуры. Культурные традиции Обь-Иртышского Севера</a:t>
                      </a:r>
                      <a:endParaRPr kumimoji="0" lang="ru-RU" alt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7" marR="68577" marT="0" marB="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0311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Courier New" pitchFamily="49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sz="1400">
                          <a:solidFill>
                            <a:srgbClr val="7F7F7F"/>
                          </a:solidFill>
                          <a:latin typeface="Century Gothic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6" marR="68566" marT="0" marB="0" anchor="ctr" horzOverflow="overflow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200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6" marR="68566" marT="0" marB="0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109</a:t>
                      </a:r>
                      <a:endParaRPr kumimoji="0" lang="ru-RU" alt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6" marR="6856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8520" y="692696"/>
            <a:ext cx="9252520" cy="57606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числа участников Конференции в разрезе секций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4003847139"/>
              </p:ext>
            </p:extLst>
          </p:nvPr>
        </p:nvGraphicFramePr>
        <p:xfrm>
          <a:off x="827584" y="1340768"/>
          <a:ext cx="7776864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456457113"/>
              </p:ext>
            </p:extLst>
          </p:nvPr>
        </p:nvGraphicFramePr>
        <p:xfrm>
          <a:off x="899592" y="836712"/>
          <a:ext cx="7704856" cy="4640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7632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323850" y="3284538"/>
            <a:ext cx="3168650" cy="309721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2700" cap="flat" cmpd="sng" algn="ctr">
            <a:solidFill>
              <a:srgbClr val="A5A5A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Стендовая защита Конференции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(8 участников)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3491880" y="3212976"/>
          <a:ext cx="5427026" cy="3166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821023957"/>
              </p:ext>
            </p:extLst>
          </p:nvPr>
        </p:nvGraphicFramePr>
        <p:xfrm>
          <a:off x="1259632" y="421408"/>
          <a:ext cx="7344816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6669"/>
            <a:ext cx="8147050" cy="699365"/>
          </a:xfrm>
        </p:spPr>
        <p:txBody>
          <a:bodyPr/>
          <a:lstStyle/>
          <a:p>
            <a:pPr marL="320040" indent="-320040"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призовых мест публичной защиты Конференции </a:t>
            </a:r>
            <a:b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образовательным учреждениям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50825" y="576263"/>
          <a:ext cx="8785225" cy="6196022"/>
        </p:xfrm>
        <a:graphic>
          <a:graphicData uri="http://schemas.openxmlformats.org/drawingml/2006/table">
            <a:tbl>
              <a:tblPr/>
              <a:tblGrid>
                <a:gridCol w="360363"/>
                <a:gridCol w="2736850"/>
                <a:gridCol w="1008062"/>
                <a:gridCol w="1079500"/>
                <a:gridCol w="792163"/>
                <a:gridCol w="720725"/>
                <a:gridCol w="792162"/>
                <a:gridCol w="1295400"/>
              </a:tblGrid>
              <a:tr h="167640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1306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образовательного учреждения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21306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Общее число участников (чел.)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21306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призовых мест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21306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 результативности участия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21306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5029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призовых мест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21306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место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21306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место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21306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место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21306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527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гимназия «Лаборатория Салахова»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2617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гимназия № 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2590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гимназия им. Ф.К. Салманова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2590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лицей № 3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3417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Сургутский естественно-научный лицей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3417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лицей имени генерал-майора Хисматулина В.И.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2590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СОШ № 1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2590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СОШ № 6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2590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СОШ № 7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2590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СОШ № 10 с УИОП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2590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СОШ № 15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2647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СОШ № 20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2647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СОШ № 25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2590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СОШ № 27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2647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СШ № 31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2590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СОШ № 44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2590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СОШ № 45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2590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СОШ № 46 с УИОП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3417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19.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МАОУ ДО «Эколого-биологический центр»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25906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802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 noChangeArrowheads="1"/>
          </p:cNvSpPr>
          <p:nvPr>
            <p:ph type="ctrTitle"/>
          </p:nvPr>
        </p:nvSpPr>
        <p:spPr>
          <a:xfrm>
            <a:off x="611188" y="116632"/>
            <a:ext cx="8353425" cy="1224137"/>
          </a:xfrm>
        </p:spPr>
        <p:txBody>
          <a:bodyPr>
            <a:normAutofit/>
          </a:bodyPr>
          <a:lstStyle/>
          <a:p>
            <a:pPr marL="811213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tabLst>
                <a:tab pos="895350" algn="l"/>
                <a:tab pos="4122738" algn="l"/>
              </a:tabLst>
              <a:defRPr/>
            </a:pPr>
            <a:r>
              <a:rPr lang="ru-RU" sz="18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призовых мест </a:t>
            </a:r>
            <a:r>
              <a:rPr lang="ru-RU" sz="18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стендовой </a:t>
            </a:r>
            <a:r>
              <a:rPr lang="ru-RU" sz="18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защиты Конференции </a:t>
            </a:r>
            <a:br>
              <a:rPr lang="ru-RU" sz="18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образовательным </a:t>
            </a:r>
            <a:r>
              <a:rPr lang="ru-RU" sz="18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учреждениям</a:t>
            </a:r>
            <a:endParaRPr lang="ru-RU" altLang="ru-RU" sz="2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1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3062288"/>
            <a:ext cx="81454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2263" y="1052513"/>
          <a:ext cx="8713787" cy="2195597"/>
        </p:xfrm>
        <a:graphic>
          <a:graphicData uri="http://schemas.openxmlformats.org/drawingml/2006/table">
            <a:tbl>
              <a:tblPr/>
              <a:tblGrid>
                <a:gridCol w="442763"/>
                <a:gridCol w="2566696"/>
                <a:gridCol w="1131876"/>
                <a:gridCol w="992577"/>
                <a:gridCol w="679517"/>
                <a:gridCol w="679517"/>
                <a:gridCol w="636644"/>
                <a:gridCol w="1584197"/>
              </a:tblGrid>
              <a:tr h="213350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1306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образовательного учреждения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21306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Общее число участников (чел.)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21306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призовых мест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21306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 результативности участия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1306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</a:tr>
              <a:tr h="6400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призовых мест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1306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место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21306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место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21306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место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21306A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66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669" marB="45669" anchor="ctr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лицей имени генерал-майора Хисматулина В.И.</a:t>
                      </a: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</a:tr>
              <a:tr h="3046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669" marB="45669" anchor="ctr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СОШ № 46 с УИОП</a:t>
                      </a: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</a:tr>
              <a:tr h="3060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669" marB="45669" anchor="ctr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МБОУ СШ № 31</a:t>
                      </a: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1" marR="68581" marT="0" marB="0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</a:tr>
              <a:tr h="3046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1" marR="91441" marT="45669" marB="45669" anchor="ctr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1" marR="68581" marT="0" marB="0" anchor="ctr" horzOverflow="overflow">
                    <a:lnL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CE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-108520" y="404664"/>
            <a:ext cx="9324528" cy="1440160"/>
          </a:xfrm>
          <a:solidFill>
            <a:srgbClr val="D3EDFF"/>
          </a:solidFill>
        </p:spPr>
        <p:txBody>
          <a:bodyPr>
            <a:normAutofit fontScale="90000"/>
          </a:bodyPr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altLang="ru-RU" sz="31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+mn-ea"/>
              </a:rPr>
              <a:t>П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роведение </a:t>
            </a:r>
            <a:r>
              <a:rPr lang="en-US" sz="31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XXV 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городской 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научной конференции 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молодых исследователей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«Шаг 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в будущее» 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в 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2023 году</a:t>
            </a:r>
            <a:br>
              <a:rPr lang="ru-RU" sz="3100" dirty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sz="3100" u="sng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(</a:t>
            </a:r>
            <a:r>
              <a:rPr lang="ru-RU" sz="3100" u="sng" dirty="0" smtClean="0">
                <a:effectLst/>
                <a:latin typeface="Times New Roman"/>
                <a:ea typeface="Times New Roman"/>
              </a:rPr>
              <a:t>Письмо </a:t>
            </a:r>
            <a:r>
              <a:rPr lang="ru-RU" sz="3100" u="sng" dirty="0">
                <a:effectLst/>
                <a:latin typeface="Times New Roman"/>
                <a:ea typeface="Times New Roman"/>
              </a:rPr>
              <a:t>от 25.10.2022 № </a:t>
            </a:r>
            <a:r>
              <a:rPr lang="ru-RU" sz="3100" u="sng" dirty="0" smtClean="0">
                <a:effectLst/>
                <a:latin typeface="Times New Roman"/>
                <a:ea typeface="Times New Roman"/>
              </a:rPr>
              <a:t>ИМЦ-15-2108/2)</a:t>
            </a:r>
            <a:r>
              <a:rPr lang="ru-RU" sz="3100" u="sng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3100" u="sng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</a:br>
            <a:r>
              <a:rPr lang="ru-RU" alt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27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altLang="ru-RU" sz="27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TextBox 1"/>
          <p:cNvSpPr txBox="1">
            <a:spLocks noChangeArrowheads="1"/>
          </p:cNvSpPr>
          <p:nvPr/>
        </p:nvSpPr>
        <p:spPr bwMode="auto">
          <a:xfrm>
            <a:off x="987425" y="3279775"/>
            <a:ext cx="77041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200"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0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6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r>
              <a:rPr lang="ru-RU" altLang="ru-RU" sz="2400" u="sng" dirty="0">
                <a:solidFill>
                  <a:srgbClr val="0D0D0D"/>
                </a:solidFill>
                <a:latin typeface="Times New Roman" pitchFamily="18" charset="0"/>
                <a:cs typeface="Calibri" pitchFamily="34" charset="0"/>
              </a:rPr>
              <a:t>К участию в городской научной конференции молодых исследователей «Шаг в будущее» допускаются:</a:t>
            </a:r>
            <a:endParaRPr lang="ru-RU" altLang="ru-RU" sz="2400" u="sng" dirty="0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331640" y="1988840"/>
            <a:ext cx="6912768" cy="1290935"/>
          </a:xfrm>
          <a:prstGeom prst="roundRect">
            <a:avLst>
              <a:gd name="adj" fmla="val 0"/>
            </a:avLst>
          </a:prstGeom>
          <a:solidFill>
            <a:srgbClr val="B9D9FD"/>
          </a:solidFill>
          <a:ln>
            <a:solidFill>
              <a:schemeClr val="accent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sz="2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ctr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/>
                <a:ea typeface="Calibri"/>
              </a:rPr>
              <a:t>Предварительные сроки проведения:</a:t>
            </a:r>
            <a:endParaRPr lang="ru-RU" sz="2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ctr">
              <a:spcAft>
                <a:spcPts val="0"/>
              </a:spcAft>
              <a:tabLst>
                <a:tab pos="900430" algn="l"/>
              </a:tabLst>
              <a:defRPr/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Calibri"/>
              </a:rPr>
              <a:t>- заочный этап – с 17 по 30 апреля 2023 года;</a:t>
            </a:r>
            <a:endParaRPr lang="ru-RU" sz="20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  <a:tabLst>
                <a:tab pos="900430" algn="l"/>
              </a:tabLst>
              <a:defRPr/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Calibri"/>
              </a:rPr>
              <a:t>- очный этап – 22 сентября 2023 года.</a:t>
            </a:r>
            <a:endParaRPr lang="ru-RU" sz="20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675500354"/>
              </p:ext>
            </p:extLst>
          </p:nvPr>
        </p:nvGraphicFramePr>
        <p:xfrm>
          <a:off x="1135832" y="3933056"/>
          <a:ext cx="7540624" cy="2789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  <a:font script="Jpan" typeface="HGｺﾞｼｯｸM"/>
      <a:font script="Hang" typeface="HY그래픽B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HGｺﾞｼｯｸM"/>
      <a:font script="Hang" typeface="HY그래픽M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4547</TotalTime>
  <Words>1703</Words>
  <Application>Microsoft Office PowerPoint</Application>
  <PresentationFormat>Экран (4:3)</PresentationFormat>
  <Paragraphs>614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Количество участников Конференции в разрезе образовательных учреждений</vt:lpstr>
      <vt:lpstr>Количество участников Конференции в разрезе секций</vt:lpstr>
      <vt:lpstr>Динамика числа участников Конференции в разрезе секций</vt:lpstr>
      <vt:lpstr>Презентация PowerPoint</vt:lpstr>
      <vt:lpstr>Презентация PowerPoint</vt:lpstr>
      <vt:lpstr>Распределение призовых мест публичной защиты Конференции  по образовательным учреждениям</vt:lpstr>
      <vt:lpstr>Распределение призовых мест стендовой защиты Конференции  по образовательным учреждениям</vt:lpstr>
      <vt:lpstr>Проведение XXV городской научной конференции молодых исследователей «Шаг в будущее» в 2023 году (Письмо от 25.10.2022 № ИМЦ-15-2108/2)  </vt:lpstr>
      <vt:lpstr>Примерный регламент проведения подготовительного этапа школьной научной конференции молодых исследователей «Шаг в будущее»  на базе образовательного учреждения </vt:lpstr>
      <vt:lpstr>Примерный регламент проведения школьной научной конференции  молодых исследователей «Шаг в будущее» на базе образовательного учреждения </vt:lpstr>
      <vt:lpstr>Презентация PowerPoint</vt:lpstr>
      <vt:lpstr>Презентация PowerPoint</vt:lpstr>
      <vt:lpstr> Необходимо: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XVI городская научная конференция молодых исследователей «Шаг в будущее»</dc:title>
  <dc:creator>umarova_pi</dc:creator>
  <cp:lastModifiedBy>Гришина Анастасия Владимировна</cp:lastModifiedBy>
  <cp:revision>288</cp:revision>
  <cp:lastPrinted>2022-10-26T05:32:56Z</cp:lastPrinted>
  <dcterms:created xsi:type="dcterms:W3CDTF">2014-10-23T11:17:35Z</dcterms:created>
  <dcterms:modified xsi:type="dcterms:W3CDTF">2022-11-01T05:50:34Z</dcterms:modified>
</cp:coreProperties>
</file>