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13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28" r:id="rId2"/>
    <p:sldId id="324" r:id="rId3"/>
    <p:sldId id="325" r:id="rId4"/>
    <p:sldId id="327" r:id="rId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Автор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896"/>
    <a:srgbClr val="EEDFB7"/>
    <a:srgbClr val="D1CABB"/>
    <a:srgbClr val="C7C0B1"/>
    <a:srgbClr val="CFC8B9"/>
    <a:srgbClr val="D6CFC0"/>
    <a:srgbClr val="ADCF8F"/>
    <a:srgbClr val="564548"/>
    <a:srgbClr val="2AA1B1"/>
    <a:srgbClr val="52E6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8" autoAdjust="0"/>
    <p:restoredTop sz="94660"/>
  </p:normalViewPr>
  <p:slideViewPr>
    <p:cSldViewPr snapToGrid="0" showGuides="1">
      <p:cViewPr varScale="1">
        <p:scale>
          <a:sx n="169" d="100"/>
          <a:sy n="169" d="100"/>
        </p:scale>
        <p:origin x="246" y="138"/>
      </p:cViewPr>
      <p:guideLst>
        <p:guide orient="horz" pos="180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6C064A-D61B-4B21-B757-51A9B82445B8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305E07-67EA-4042-A3F6-853A8AD8D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5516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fld id="{BFF339DE-EEE7-4EFD-934B-E270273A9911}" type="datetimeFigureOut">
              <a:rPr lang="zh-CN" altLang="en-US" smtClean="0"/>
              <a:t>2022/10/20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fld id="{5F3E38BA-6584-4C93-AF50-D4036B68C5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429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11" Type="http://schemas.openxmlformats.org/officeDocument/2006/relationships/image" Target="../media/image3.png"/><Relationship Id="rId5" Type="http://schemas.openxmlformats.org/officeDocument/2006/relationships/tags" Target="../tags/tag11.xml"/><Relationship Id="rId10" Type="http://schemas.openxmlformats.org/officeDocument/2006/relationships/image" Target="../media/image2.png"/><Relationship Id="rId4" Type="http://schemas.openxmlformats.org/officeDocument/2006/relationships/tags" Target="../tags/tag10.xml"/><Relationship Id="rId9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7" Type="http://schemas.openxmlformats.org/officeDocument/2006/relationships/image" Target="../media/image4.png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9.xml"/><Relationship Id="rId4" Type="http://schemas.openxmlformats.org/officeDocument/2006/relationships/tags" Target="../tags/tag68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72.xml"/><Relationship Id="rId7" Type="http://schemas.openxmlformats.org/officeDocument/2006/relationships/image" Target="../media/image6.png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74.xml"/><Relationship Id="rId4" Type="http://schemas.openxmlformats.org/officeDocument/2006/relationships/tags" Target="../tags/tag7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7" Type="http://schemas.openxmlformats.org/officeDocument/2006/relationships/image" Target="../media/image4.png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79.xml"/><Relationship Id="rId4" Type="http://schemas.openxmlformats.org/officeDocument/2006/relationships/tags" Target="../tags/tag78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87.xml"/><Relationship Id="rId3" Type="http://schemas.openxmlformats.org/officeDocument/2006/relationships/tags" Target="../tags/tag82.xml"/><Relationship Id="rId7" Type="http://schemas.openxmlformats.org/officeDocument/2006/relationships/tags" Target="../tags/tag86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6" Type="http://schemas.openxmlformats.org/officeDocument/2006/relationships/tags" Target="../tags/tag85.xml"/><Relationship Id="rId11" Type="http://schemas.openxmlformats.org/officeDocument/2006/relationships/image" Target="../media/image4.png"/><Relationship Id="rId5" Type="http://schemas.openxmlformats.org/officeDocument/2006/relationships/tags" Target="../tags/tag84.xml"/><Relationship Id="rId10" Type="http://schemas.openxmlformats.org/officeDocument/2006/relationships/image" Target="../media/image5.png"/><Relationship Id="rId4" Type="http://schemas.openxmlformats.org/officeDocument/2006/relationships/tags" Target="../tags/tag83.xml"/><Relationship Id="rId9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95.xml"/><Relationship Id="rId3" Type="http://schemas.openxmlformats.org/officeDocument/2006/relationships/tags" Target="../tags/tag90.xml"/><Relationship Id="rId7" Type="http://schemas.openxmlformats.org/officeDocument/2006/relationships/tags" Target="../tags/tag94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6" Type="http://schemas.openxmlformats.org/officeDocument/2006/relationships/tags" Target="../tags/tag93.xml"/><Relationship Id="rId5" Type="http://schemas.openxmlformats.org/officeDocument/2006/relationships/tags" Target="../tags/tag92.xml"/><Relationship Id="rId10" Type="http://schemas.openxmlformats.org/officeDocument/2006/relationships/image" Target="../media/image4.png"/><Relationship Id="rId4" Type="http://schemas.openxmlformats.org/officeDocument/2006/relationships/tags" Target="../tags/tag91.xml"/><Relationship Id="rId9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03.xml"/><Relationship Id="rId3" Type="http://schemas.openxmlformats.org/officeDocument/2006/relationships/tags" Target="../tags/tag98.xml"/><Relationship Id="rId7" Type="http://schemas.openxmlformats.org/officeDocument/2006/relationships/tags" Target="../tags/tag102.xml"/><Relationship Id="rId2" Type="http://schemas.openxmlformats.org/officeDocument/2006/relationships/tags" Target="../tags/tag97.xml"/><Relationship Id="rId1" Type="http://schemas.openxmlformats.org/officeDocument/2006/relationships/tags" Target="../tags/tag96.xml"/><Relationship Id="rId6" Type="http://schemas.openxmlformats.org/officeDocument/2006/relationships/tags" Target="../tags/tag101.xml"/><Relationship Id="rId5" Type="http://schemas.openxmlformats.org/officeDocument/2006/relationships/tags" Target="../tags/tag100.xml"/><Relationship Id="rId10" Type="http://schemas.openxmlformats.org/officeDocument/2006/relationships/image" Target="../media/image4.png"/><Relationship Id="rId4" Type="http://schemas.openxmlformats.org/officeDocument/2006/relationships/tags" Target="../tags/tag99.xml"/><Relationship Id="rId9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111.xml"/><Relationship Id="rId13" Type="http://schemas.openxmlformats.org/officeDocument/2006/relationships/image" Target="../media/image4.png"/><Relationship Id="rId3" Type="http://schemas.openxmlformats.org/officeDocument/2006/relationships/tags" Target="../tags/tag106.xml"/><Relationship Id="rId7" Type="http://schemas.openxmlformats.org/officeDocument/2006/relationships/tags" Target="../tags/tag110.xml"/><Relationship Id="rId12" Type="http://schemas.openxmlformats.org/officeDocument/2006/relationships/image" Target="../media/image5.png"/><Relationship Id="rId2" Type="http://schemas.openxmlformats.org/officeDocument/2006/relationships/tags" Target="../tags/tag105.xml"/><Relationship Id="rId1" Type="http://schemas.openxmlformats.org/officeDocument/2006/relationships/tags" Target="../tags/tag104.xml"/><Relationship Id="rId6" Type="http://schemas.openxmlformats.org/officeDocument/2006/relationships/tags" Target="../tags/tag109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08.xml"/><Relationship Id="rId10" Type="http://schemas.openxmlformats.org/officeDocument/2006/relationships/tags" Target="../tags/tag113.xml"/><Relationship Id="rId4" Type="http://schemas.openxmlformats.org/officeDocument/2006/relationships/tags" Target="../tags/tag107.xml"/><Relationship Id="rId9" Type="http://schemas.openxmlformats.org/officeDocument/2006/relationships/tags" Target="../tags/tag112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tags" Target="../tags/tag121.xml"/><Relationship Id="rId3" Type="http://schemas.openxmlformats.org/officeDocument/2006/relationships/tags" Target="../tags/tag116.xml"/><Relationship Id="rId7" Type="http://schemas.openxmlformats.org/officeDocument/2006/relationships/tags" Target="../tags/tag120.xml"/><Relationship Id="rId12" Type="http://schemas.openxmlformats.org/officeDocument/2006/relationships/image" Target="../media/image4.png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6" Type="http://schemas.openxmlformats.org/officeDocument/2006/relationships/tags" Target="../tags/tag119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18.xml"/><Relationship Id="rId10" Type="http://schemas.openxmlformats.org/officeDocument/2006/relationships/tags" Target="../tags/tag123.xml"/><Relationship Id="rId4" Type="http://schemas.openxmlformats.org/officeDocument/2006/relationships/tags" Target="../tags/tag117.xml"/><Relationship Id="rId9" Type="http://schemas.openxmlformats.org/officeDocument/2006/relationships/tags" Target="../tags/tag122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tags" Target="../tags/tag131.xml"/><Relationship Id="rId3" Type="http://schemas.openxmlformats.org/officeDocument/2006/relationships/tags" Target="../tags/tag126.xml"/><Relationship Id="rId7" Type="http://schemas.openxmlformats.org/officeDocument/2006/relationships/tags" Target="../tags/tag130.xml"/><Relationship Id="rId12" Type="http://schemas.openxmlformats.org/officeDocument/2006/relationships/image" Target="../media/image4.png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6" Type="http://schemas.openxmlformats.org/officeDocument/2006/relationships/tags" Target="../tags/tag129.xml"/><Relationship Id="rId11" Type="http://schemas.openxmlformats.org/officeDocument/2006/relationships/image" Target="../media/image5.png"/><Relationship Id="rId5" Type="http://schemas.openxmlformats.org/officeDocument/2006/relationships/tags" Target="../tags/tag128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127.xml"/><Relationship Id="rId9" Type="http://schemas.openxmlformats.org/officeDocument/2006/relationships/tags" Target="../tags/tag13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3" Type="http://schemas.openxmlformats.org/officeDocument/2006/relationships/tags" Target="../tags/tag16.xml"/><Relationship Id="rId7" Type="http://schemas.openxmlformats.org/officeDocument/2006/relationships/tags" Target="../tags/tag20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11" Type="http://schemas.openxmlformats.org/officeDocument/2006/relationships/image" Target="../media/image5.png"/><Relationship Id="rId5" Type="http://schemas.openxmlformats.org/officeDocument/2006/relationships/tags" Target="../tags/tag18.xml"/><Relationship Id="rId10" Type="http://schemas.openxmlformats.org/officeDocument/2006/relationships/image" Target="../media/image4.png"/><Relationship Id="rId4" Type="http://schemas.openxmlformats.org/officeDocument/2006/relationships/tags" Target="../tags/tag17.xml"/><Relationship Id="rId9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4.xml"/><Relationship Id="rId7" Type="http://schemas.openxmlformats.org/officeDocument/2006/relationships/image" Target="../media/image6.pn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9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41.xml"/><Relationship Id="rId3" Type="http://schemas.openxmlformats.org/officeDocument/2006/relationships/tags" Target="../tags/tag36.xml"/><Relationship Id="rId7" Type="http://schemas.openxmlformats.org/officeDocument/2006/relationships/tags" Target="../tags/tag40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11" Type="http://schemas.openxmlformats.org/officeDocument/2006/relationships/image" Target="../media/image4.png"/><Relationship Id="rId5" Type="http://schemas.openxmlformats.org/officeDocument/2006/relationships/tags" Target="../tags/tag38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37.xml"/><Relationship Id="rId9" Type="http://schemas.openxmlformats.org/officeDocument/2006/relationships/tags" Target="../tags/tag42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10" Type="http://schemas.openxmlformats.org/officeDocument/2006/relationships/image" Target="../media/image8.png"/><Relationship Id="rId4" Type="http://schemas.openxmlformats.org/officeDocument/2006/relationships/tags" Target="../tags/tag46.xml"/><Relationship Id="rId9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54.xml"/><Relationship Id="rId7" Type="http://schemas.openxmlformats.org/officeDocument/2006/relationships/tags" Target="../tags/tag58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4" Type="http://schemas.openxmlformats.org/officeDocument/2006/relationships/tags" Target="../tags/tag55.xml"/><Relationship Id="rId9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61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tags" Target="../tags/tag64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"/>
            <a:ext cx="9144000" cy="513892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500"/>
            <a:ext cx="9144000" cy="4572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3"/>
            </p:custDataLst>
          </p:nvPr>
        </p:nvSpPr>
        <p:spPr>
          <a:xfrm>
            <a:off x="1423035" y="1428750"/>
            <a:ext cx="6298565" cy="1186815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5400" spc="450" baseline="0">
                <a:blipFill>
                  <a:blip r:embed="rId11"/>
                  <a:stretch>
                    <a:fillRect/>
                  </a:stretch>
                </a:blipFill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4"/>
            </p:custDataLst>
          </p:nvPr>
        </p:nvSpPr>
        <p:spPr>
          <a:xfrm>
            <a:off x="1422780" y="2674620"/>
            <a:ext cx="6298440" cy="504009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150" normalizeH="0" baseline="0">
                <a:solidFill>
                  <a:schemeClr val="bg1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2022/10/20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层 3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8419465" y="4690745"/>
            <a:ext cx="685165" cy="427355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502448" y="714382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2061845" y="1524635"/>
            <a:ext cx="5020945" cy="1237615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685800" rtl="0" eaLnBrk="1" fontAlgn="auto" latinLnBrk="0" hangingPunct="1">
              <a:lnSpc>
                <a:spcPct val="100000"/>
              </a:lnSpc>
              <a:buNone/>
              <a:defRPr kumimoji="0" lang="zh-CN" altLang="en-US" sz="8000" b="1" i="0" u="none" strike="noStrike" kern="1200" cap="none" spc="450" normalizeH="0" baseline="0" noProof="1" dirty="0">
                <a:blipFill>
                  <a:blip r:embed="rId8"/>
                  <a:stretch>
                    <a:fillRect/>
                  </a:stretch>
                </a:blipFill>
                <a:uFillTx/>
                <a:latin typeface="Arial" panose="020B0604020202020204" pitchFamily="34" charset="0"/>
                <a:ea typeface="Arial" panose="020B0604020202020204" pitchFamily="34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3" hasCustomPrompt="1"/>
            <p:custDataLst>
              <p:tags r:id="rId5"/>
            </p:custDataLst>
          </p:nvPr>
        </p:nvSpPr>
        <p:spPr>
          <a:xfrm>
            <a:off x="2061210" y="2809875"/>
            <a:ext cx="5021580" cy="638175"/>
          </a:xfrm>
        </p:spPr>
        <p:txBody>
          <a:bodyPr lIns="900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spcAft>
                <a:spcPts val="700"/>
              </a:spcAft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层 3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8419465" y="4690745"/>
            <a:ext cx="685165" cy="42735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fram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1"/>
            </p:custDataLst>
          </p:nvPr>
        </p:nvSpPr>
        <p:spPr>
          <a:xfrm>
            <a:off x="238601" y="204788"/>
            <a:ext cx="8769191" cy="47339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ea typeface="Arial" panose="020B0604020202020204" pitchFamily="34" charset="0"/>
              <a:sym typeface="+mn-ea"/>
            </a:endParaRPr>
          </a:p>
        </p:txBody>
      </p:sp>
      <p:pic>
        <p:nvPicPr>
          <p:cNvPr id="8" name="图片 7" descr="图层 2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8378825" y="4496435"/>
            <a:ext cx="629285" cy="442595"/>
          </a:xfrm>
          <a:prstGeom prst="rect">
            <a:avLst/>
          </a:prstGeom>
        </p:spPr>
      </p:pic>
      <p:pic>
        <p:nvPicPr>
          <p:cNvPr id="9" name="图片 8" descr="图层 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238760" y="4583430"/>
            <a:ext cx="657225" cy="40957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>
            <a:normAutofit/>
          </a:bodyPr>
          <a:lstStyle>
            <a:lvl1pPr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960835" y="1622700"/>
            <a:ext cx="7219950" cy="2583900"/>
          </a:xfrm>
        </p:spPr>
        <p:txBody>
          <a:bodyPr>
            <a:normAutofit/>
          </a:bodyPr>
          <a:lstStyle>
            <a:lvl1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  <a:lvl2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2pPr>
            <a:lvl3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3pPr>
            <a:lvl4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4pPr>
            <a:lvl5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2022/10/20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/righ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1"/>
            </p:custDataLst>
          </p:nvPr>
        </p:nvSpPr>
        <p:spPr>
          <a:xfrm>
            <a:off x="-5715" y="-2857"/>
            <a:ext cx="3617595" cy="514921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ea typeface="Arial" panose="020B0604020202020204" pitchFamily="34" charset="0"/>
              <a:sym typeface="+mn-ea"/>
            </a:endParaRPr>
          </a:p>
        </p:txBody>
      </p:sp>
      <p:pic>
        <p:nvPicPr>
          <p:cNvPr id="8" name="图片 7" descr="图层 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95885" y="4613910"/>
            <a:ext cx="685165" cy="42735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325755" y="577850"/>
            <a:ext cx="3081655" cy="661670"/>
          </a:xfrm>
        </p:spPr>
        <p:txBody>
          <a:bodyPr anchor="ctr">
            <a:normAutofit/>
          </a:bodyPr>
          <a:lstStyle>
            <a:lvl1pPr>
              <a:defRPr sz="270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328930" y="1322705"/>
            <a:ext cx="3078480" cy="3069590"/>
          </a:xfrm>
        </p:spPr>
        <p:txBody>
          <a:bodyPr>
            <a:normAutofit/>
          </a:bodyPr>
          <a:lstStyle>
            <a:lvl1pPr>
              <a:defRPr sz="105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  <a:lvl2pPr>
              <a:defRPr sz="105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2pPr>
            <a:lvl3pPr>
              <a:defRPr sz="105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3pPr>
            <a:lvl4pPr>
              <a:defRPr sz="105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4pPr>
            <a:lvl5pPr>
              <a:defRPr sz="105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3825900" y="577454"/>
            <a:ext cx="4860000" cy="3815953"/>
          </a:xfrm>
        </p:spPr>
        <p:txBody>
          <a:bodyPr>
            <a:normAutofit/>
          </a:bodyPr>
          <a:lstStyle>
            <a:lvl1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  <a:lvl2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2pPr>
            <a:lvl3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3pPr>
            <a:lvl4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4pPr>
            <a:lvl5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2022/10/20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p/dow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1"/>
            </p:custDataLst>
          </p:nvPr>
        </p:nvSpPr>
        <p:spPr>
          <a:xfrm>
            <a:off x="0" y="-14764"/>
            <a:ext cx="9143524" cy="199786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ea typeface="Arial" panose="020B0604020202020204" pitchFamily="34" charset="0"/>
              <a:sym typeface="+mn-ea"/>
            </a:endParaRPr>
          </a:p>
        </p:txBody>
      </p:sp>
      <p:pic>
        <p:nvPicPr>
          <p:cNvPr id="8" name="图片 7" descr="图层 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102235" y="66040"/>
            <a:ext cx="685165" cy="42735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>
            <a:normAutofit/>
          </a:bodyPr>
          <a:lstStyle>
            <a:lvl1pPr algn="ctr">
              <a:defRPr sz="270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59000" y="1244700"/>
            <a:ext cx="8231981" cy="621000"/>
          </a:xfrm>
        </p:spPr>
        <p:txBody>
          <a:bodyPr>
            <a:normAutofit/>
          </a:bodyPr>
          <a:lstStyle>
            <a:lvl1pPr algn="ctr">
              <a:defRPr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59581" y="2106000"/>
            <a:ext cx="8224200" cy="2573100"/>
          </a:xfrm>
        </p:spPr>
        <p:txBody>
          <a:bodyPr>
            <a:normAutofit/>
          </a:bodyPr>
          <a:lstStyle>
            <a:lvl1pPr>
              <a:defRPr sz="105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  <a:lvl2pPr>
              <a:defRPr sz="105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2pPr>
            <a:lvl3pPr>
              <a:defRPr sz="105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3pPr>
            <a:lvl4pPr>
              <a:defRPr sz="105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4pPr>
            <a:lvl5pPr>
              <a:defRPr sz="105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wn/u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1"/>
            </p:custDataLst>
          </p:nvPr>
        </p:nvSpPr>
        <p:spPr>
          <a:xfrm>
            <a:off x="3334" y="3771900"/>
            <a:ext cx="9143524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ea typeface="Arial" panose="020B0604020202020204" pitchFamily="34" charset="0"/>
              <a:sym typeface="+mn-ea"/>
            </a:endParaRPr>
          </a:p>
        </p:txBody>
      </p:sp>
      <p:grpSp>
        <p:nvGrpSpPr>
          <p:cNvPr id="11" name="组合 10"/>
          <p:cNvGrpSpPr/>
          <p:nvPr userDrawn="1">
            <p:custDataLst>
              <p:tags r:id="rId2"/>
            </p:custDataLst>
          </p:nvPr>
        </p:nvGrpSpPr>
        <p:grpSpPr>
          <a:xfrm>
            <a:off x="130175" y="59690"/>
            <a:ext cx="8933180" cy="442595"/>
            <a:chOff x="130175" y="59690"/>
            <a:chExt cx="8933180" cy="442595"/>
          </a:xfrm>
        </p:grpSpPr>
        <p:pic>
          <p:nvPicPr>
            <p:cNvPr id="8" name="图片 7" descr="图层 2"/>
            <p:cNvPicPr>
              <a:picLocks noChangeAspect="1"/>
            </p:cNvPicPr>
            <p:nvPr userDrawn="1">
              <p:custDataLst>
                <p:tags r:id="rId9"/>
              </p:custDataLst>
            </p:nvPr>
          </p:nvPicPr>
          <p:blipFill>
            <a:blip r:embed="rId12"/>
            <a:stretch>
              <a:fillRect/>
            </a:stretch>
          </p:blipFill>
          <p:spPr>
            <a:xfrm>
              <a:off x="130175" y="59690"/>
              <a:ext cx="629285" cy="442595"/>
            </a:xfrm>
            <a:prstGeom prst="rect">
              <a:avLst/>
            </a:prstGeom>
          </p:spPr>
        </p:pic>
        <p:pic>
          <p:nvPicPr>
            <p:cNvPr id="10" name="图片 9" descr="图层 3"/>
            <p:cNvPicPr>
              <a:picLocks noChangeAspect="1"/>
            </p:cNvPicPr>
            <p:nvPr userDrawn="1">
              <p:custDataLst>
                <p:tags r:id="rId10"/>
              </p:custDataLst>
            </p:nvPr>
          </p:nvPicPr>
          <p:blipFill>
            <a:blip r:embed="rId13"/>
            <a:stretch>
              <a:fillRect/>
            </a:stretch>
          </p:blipFill>
          <p:spPr>
            <a:xfrm>
              <a:off x="8378190" y="74930"/>
              <a:ext cx="685165" cy="427355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>
            <a:normAutofit/>
          </a:bodyPr>
          <a:lstStyle>
            <a:lvl1pPr algn="ctr"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>
            <a:normAutofit/>
          </a:bodyPr>
          <a:lstStyle>
            <a:lvl1pPr>
              <a:defRPr sz="1050" u="none" strike="noStrike" kern="1200" cap="none" spc="110" normalizeH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  <a:lvl2pPr>
              <a:defRPr sz="1050" u="none" strike="noStrike" kern="1200" cap="none" spc="110" normalizeH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2pPr>
            <a:lvl3pPr>
              <a:defRPr sz="1050" u="none" strike="noStrike" kern="1200" cap="none" spc="110" normalizeH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3pPr>
            <a:lvl4pPr>
              <a:defRPr sz="1050" u="none" strike="noStrike" kern="1200" cap="none" spc="110" normalizeH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4pPr>
            <a:lvl5pPr>
              <a:defRPr sz="1050" u="none" strike="noStrike" kern="1200" cap="none" spc="110" normalizeH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u="none" strike="noStrike" kern="1200" cap="none" spc="110" normalizeH="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viga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1"/>
            </p:custDataLst>
          </p:nvPr>
        </p:nvSpPr>
        <p:spPr>
          <a:xfrm>
            <a:off x="0" y="953"/>
            <a:ext cx="9143524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ea typeface="Arial" panose="020B0604020202020204" pitchFamily="34" charset="0"/>
              <a:sym typeface="+mn-ea"/>
            </a:endParaRPr>
          </a:p>
        </p:txBody>
      </p:sp>
      <p:pic>
        <p:nvPicPr>
          <p:cNvPr id="8" name="图片 7" descr="图层 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0" y="4690745"/>
            <a:ext cx="685165" cy="42735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34700" y="178200"/>
            <a:ext cx="8278200" cy="331473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34700" y="1247400"/>
            <a:ext cx="4006800" cy="2170800"/>
          </a:xfrm>
        </p:spPr>
        <p:txBody>
          <a:bodyPr>
            <a:normAutofit/>
          </a:bodyPr>
          <a:lstStyle>
            <a:lvl1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  <a:lvl2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2pPr>
            <a:lvl3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3pPr>
            <a:lvl4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4pPr>
            <a:lvl5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681800" y="1247400"/>
            <a:ext cx="4025700" cy="2170800"/>
          </a:xfrm>
        </p:spPr>
        <p:txBody>
          <a:bodyPr>
            <a:normAutofit/>
          </a:bodyPr>
          <a:lstStyle>
            <a:lvl1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  <a:lvl2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2pPr>
            <a:lvl3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3pPr>
            <a:lvl4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4pPr>
            <a:lvl5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429300" y="3612600"/>
            <a:ext cx="4006800" cy="585900"/>
          </a:xfrm>
        </p:spPr>
        <p:txBody>
          <a:bodyPr>
            <a:normAutofit/>
          </a:bodyPr>
          <a:lstStyle>
            <a:lvl1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4689900" y="3609900"/>
            <a:ext cx="4025700" cy="585900"/>
          </a:xfrm>
        </p:spPr>
        <p:txBody>
          <a:bodyPr>
            <a:normAutofit/>
          </a:bodyPr>
          <a:lstStyle>
            <a:lvl1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istban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-1429" y="719614"/>
            <a:ext cx="9144476" cy="370427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ea typeface="Arial" panose="020B0604020202020204" pitchFamily="34" charset="0"/>
              <a:sym typeface="+mn-ea"/>
            </a:endParaRPr>
          </a:p>
        </p:txBody>
      </p:sp>
      <p:grpSp>
        <p:nvGrpSpPr>
          <p:cNvPr id="9" name="组合 8"/>
          <p:cNvGrpSpPr/>
          <p:nvPr userDrawn="1">
            <p:custDataLst>
              <p:tags r:id="rId2"/>
            </p:custDataLst>
          </p:nvPr>
        </p:nvGrpSpPr>
        <p:grpSpPr>
          <a:xfrm>
            <a:off x="-635" y="276860"/>
            <a:ext cx="9144000" cy="4764405"/>
            <a:chOff x="-635" y="276860"/>
            <a:chExt cx="9144000" cy="4764405"/>
          </a:xfrm>
        </p:grpSpPr>
        <p:pic>
          <p:nvPicPr>
            <p:cNvPr id="6" name="图片 5" descr="图层 2"/>
            <p:cNvPicPr>
              <a:picLocks noChangeAspect="1"/>
            </p:cNvPicPr>
            <p:nvPr userDrawn="1">
              <p:custDataLst>
                <p:tags r:id="rId8"/>
              </p:custDataLst>
            </p:nvPr>
          </p:nvPicPr>
          <p:blipFill>
            <a:blip r:embed="rId11"/>
            <a:stretch>
              <a:fillRect/>
            </a:stretch>
          </p:blipFill>
          <p:spPr>
            <a:xfrm>
              <a:off x="-635" y="276860"/>
              <a:ext cx="629285" cy="442595"/>
            </a:xfrm>
            <a:prstGeom prst="rect">
              <a:avLst/>
            </a:prstGeom>
          </p:spPr>
        </p:pic>
        <p:pic>
          <p:nvPicPr>
            <p:cNvPr id="10" name="图片 9" descr="图层 3"/>
            <p:cNvPicPr>
              <a:picLocks noChangeAspect="1"/>
            </p:cNvPicPr>
            <p:nvPr userDrawn="1">
              <p:custDataLst>
                <p:tags r:id="rId9"/>
              </p:custDataLst>
            </p:nvPr>
          </p:nvPicPr>
          <p:blipFill>
            <a:blip r:embed="rId12"/>
            <a:stretch>
              <a:fillRect/>
            </a:stretch>
          </p:blipFill>
          <p:spPr>
            <a:xfrm>
              <a:off x="8458200" y="4613910"/>
              <a:ext cx="685165" cy="427355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anchor="b">
            <a:normAutofit/>
          </a:bodyPr>
          <a:lstStyle>
            <a:lvl1pPr algn="ctr">
              <a:defRPr sz="45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 userDrawn="1">
            <p:custDataLst>
              <p:tags r:id="rId1"/>
            </p:custDataLst>
          </p:nvPr>
        </p:nvGrpSpPr>
        <p:grpSpPr>
          <a:xfrm>
            <a:off x="30522" y="20451"/>
            <a:ext cx="9074108" cy="5097649"/>
            <a:chOff x="30522" y="20451"/>
            <a:chExt cx="9074108" cy="5097649"/>
          </a:xfrm>
        </p:grpSpPr>
        <p:pic>
          <p:nvPicPr>
            <p:cNvPr id="7" name="图片 6" descr="图层 3"/>
            <p:cNvPicPr>
              <a:picLocks noChangeAspect="1"/>
            </p:cNvPicPr>
            <p:nvPr userDrawn="1">
              <p:custDataLst>
                <p:tags r:id="rId7"/>
              </p:custDataLst>
            </p:nvPr>
          </p:nvPicPr>
          <p:blipFill>
            <a:blip r:embed="rId10"/>
            <a:stretch>
              <a:fillRect/>
            </a:stretch>
          </p:blipFill>
          <p:spPr>
            <a:xfrm>
              <a:off x="8419465" y="4690745"/>
              <a:ext cx="685165" cy="427355"/>
            </a:xfrm>
            <a:prstGeom prst="rect">
              <a:avLst/>
            </a:prstGeom>
          </p:spPr>
        </p:pic>
        <p:pic>
          <p:nvPicPr>
            <p:cNvPr id="10" name="图片 9" descr="图层 2"/>
            <p:cNvPicPr>
              <a:picLocks noChangeAspect="1"/>
            </p:cNvPicPr>
            <p:nvPr userDrawn="1">
              <p:custDataLst>
                <p:tags r:id="rId8"/>
              </p:custDataLst>
            </p:nvPr>
          </p:nvPicPr>
          <p:blipFill>
            <a:blip r:embed="rId11"/>
            <a:stretch>
              <a:fillRect/>
            </a:stretch>
          </p:blipFill>
          <p:spPr>
            <a:xfrm>
              <a:off x="30522" y="20451"/>
              <a:ext cx="471888" cy="331893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 userDrawn="1">
            <p:ph type="title"/>
            <p:custDataLst>
              <p:tags r:id="rId2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 userDrawn="1">
            <p:ph idx="1"/>
            <p:custDataLst>
              <p:tags r:id="rId3"/>
            </p:custDataLst>
          </p:nvPr>
        </p:nvSpPr>
        <p:spPr>
          <a:xfrm>
            <a:off x="502412" y="714382"/>
            <a:ext cx="8139178" cy="4041680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 userDrawn="1"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 userDrawn="1"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 userDrawn="1"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title"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2278279" y="1971675"/>
            <a:ext cx="4698718" cy="695711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3600" u="none" strike="noStrike" kern="1200" cap="none" spc="225" normalizeH="0" baseline="0">
                <a:blipFill>
                  <a:blip r:embed="rId8"/>
                  <a:stretch>
                    <a:fillRect/>
                  </a:stretch>
                </a:blipFill>
                <a:uFillTx/>
                <a:latin typeface="Arial" panose="020B0604020202020204" pitchFamily="34" charset="0"/>
                <a:ea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2278275" y="2725961"/>
            <a:ext cx="4698718" cy="808489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buNone/>
              <a:defRPr kumimoji="0" lang="zh-CN" altLang="en-US" sz="1800" b="0" i="0" u="none" strike="noStrike" kern="1200" cap="none" spc="113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-column cont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层 3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0" y="26023"/>
            <a:ext cx="685165" cy="42735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502447" y="714382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79158" y="714382"/>
            <a:ext cx="3962432" cy="4041680"/>
          </a:xfrm>
        </p:spPr>
        <p:txBody>
          <a:bodyPr lIns="90170" tIns="46990" rIns="90170" bIns="46990">
            <a:normAutofit/>
          </a:bodyPr>
          <a:lstStyle>
            <a:lvl1pPr>
              <a:defRPr sz="1200" baseline="0">
                <a:latin typeface="Arial" panose="020B0604020202020204" pitchFamily="34" charset="0"/>
                <a:ea typeface="Arial" panose="020B0604020202020204" pitchFamily="34" charset="0"/>
              </a:defRPr>
            </a:lvl1pPr>
            <a:lvl2pPr>
              <a:defRPr sz="1200" baseline="0">
                <a:latin typeface="Arial" panose="020B0604020202020204" pitchFamily="34" charset="0"/>
                <a:ea typeface="Arial" panose="020B0604020202020204" pitchFamily="34" charset="0"/>
              </a:defRPr>
            </a:lvl2pPr>
            <a:lvl3pPr>
              <a:defRPr sz="1200" baseline="0">
                <a:latin typeface="Arial" panose="020B0604020202020204" pitchFamily="34" charset="0"/>
                <a:ea typeface="Arial" panose="020B0604020202020204" pitchFamily="34" charset="0"/>
              </a:defRPr>
            </a:lvl3pPr>
            <a:lvl4pPr>
              <a:defRPr sz="1200" baseline="0">
                <a:latin typeface="Arial" panose="020B0604020202020204" pitchFamily="34" charset="0"/>
                <a:ea typeface="Arial" panose="020B0604020202020204" pitchFamily="34" charset="0"/>
              </a:defRPr>
            </a:lvl4pPr>
            <a:lvl5pPr>
              <a:defRPr sz="1200" baseline="0">
                <a:latin typeface="Arial" panose="020B0604020202020204" pitchFamily="34" charset="0"/>
                <a:ea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图层 3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8378175" y="91369"/>
            <a:ext cx="685165" cy="42735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502447" y="714382"/>
            <a:ext cx="3962432" cy="285752"/>
          </a:xfrm>
        </p:spPr>
        <p:txBody>
          <a:bodyPr lIns="90170" tIns="46990" rIns="90170" bIns="4699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Arial" panose="020B0604020202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2" y="714382"/>
            <a:ext cx="3962432" cy="285752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2" y="1054894"/>
            <a:ext cx="3962432" cy="3701064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7308999" y="3910563"/>
            <a:ext cx="1745791" cy="1232937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455280" y="4070504"/>
            <a:ext cx="1717593" cy="107299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02412" y="332423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tit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层 3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8419465" y="4690745"/>
            <a:ext cx="685165" cy="42735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502447" y="714382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4679194" y="714382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2022/10/20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层 3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8419465" y="4690745"/>
            <a:ext cx="685165" cy="427355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928351" y="714382"/>
            <a:ext cx="713238" cy="4041680"/>
          </a:xfrm>
        </p:spPr>
        <p:txBody>
          <a:bodyPr vert="eaVert" lIns="90170" tIns="46990" rIns="90170" bIns="46990" rtlCol="0" anchor="ctr" anchorCtr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502444" y="714376"/>
            <a:ext cx="7371076" cy="4041680"/>
          </a:xfrm>
        </p:spPr>
        <p:txBody>
          <a:bodyPr vert="eaVert" lIns="90170" tIns="46990" rIns="90170" bIns="4699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2"/>
            <a:ext cx="8139178" cy="404168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2022/10/20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150" normalizeH="0">
          <a:solidFill>
            <a:schemeClr val="tx1"/>
          </a:solidFill>
          <a:uFillTx/>
          <a:latin typeface="Arial" panose="020B0604020202020204" pitchFamily="34" charset="0"/>
          <a:ea typeface="Arial" panose="020B0604020202020204" pitchFamily="34" charset="0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Arial" panose="020B0604020202020204" pitchFamily="34" charset="0"/>
          <a:ea typeface="Arial" panose="020B0604020202020204" pitchFamily="34" charset="0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Arial" panose="020B0604020202020204" pitchFamily="34" charset="0"/>
          <a:ea typeface="Arial" panose="020B0604020202020204" pitchFamily="34" charset="0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Arial" panose="020B0604020202020204" pitchFamily="34" charset="0"/>
          <a:ea typeface="Arial" panose="020B0604020202020204" pitchFamily="34" charset="0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Arial" panose="020B0604020202020204" pitchFamily="34" charset="0"/>
          <a:ea typeface="Arial" panose="020B0604020202020204" pitchFamily="34" charset="0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Arial" panose="020B0604020202020204" pitchFamily="34" charset="0"/>
          <a:ea typeface="Arial" panose="020B0604020202020204" pitchFamily="34" charset="0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725805" y="2138680"/>
            <a:ext cx="7611110" cy="542925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>
            <a:lvl1pPr algn="l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1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Arial" panose="020B0604020202020204" pitchFamily="34" charset="0"/>
                <a:cs typeface="+mj-cs"/>
              </a:defRPr>
            </a:lvl1pPr>
          </a:lstStyle>
          <a:p>
            <a:r>
              <a:rPr lang="ru-RU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Планирование работы на 2022/23 учебный год</a:t>
            </a:r>
            <a:endParaRPr lang="ru-RU" altLang="zh-CN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9" name="Заголовок 1"/>
          <p:cNvSpPr>
            <a:spLocks noGrp="1"/>
          </p:cNvSpPr>
          <p:nvPr/>
        </p:nvSpPr>
        <p:spPr>
          <a:xfrm>
            <a:off x="467167" y="220767"/>
            <a:ext cx="8517632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Установочное заседание городского методического объединения специалистов, курирующих методическую работу в общеобразовательных учреждениях г. Сургута</a:t>
            </a:r>
          </a:p>
        </p:txBody>
      </p:sp>
      <p:sp>
        <p:nvSpPr>
          <p:cNvPr id="19" name="Текстовое поле 18"/>
          <p:cNvSpPr txBox="1"/>
          <p:nvPr/>
        </p:nvSpPr>
        <p:spPr>
          <a:xfrm>
            <a:off x="207010" y="3390265"/>
            <a:ext cx="8777605" cy="1414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algn="r" defTabSz="558800">
              <a:buNone/>
              <a:tabLst>
                <a:tab pos="4479925" algn="l"/>
              </a:tabLs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Руководитель ГМО: Лапина Лилия Борисовна,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 defTabSz="558800">
              <a:buNone/>
              <a:tabLst>
                <a:tab pos="4479925" algn="l"/>
              </a:tabLs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заместитель директора по УВР МБОУ СОШ № 20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2022г.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овое поле 2"/>
          <p:cNvSpPr txBox="1"/>
          <p:nvPr/>
        </p:nvSpPr>
        <p:spPr>
          <a:xfrm>
            <a:off x="599440" y="106680"/>
            <a:ext cx="794512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Результаты диагностики профессиональных потребностей специалистов, курирующих методическую работу  в 2022/23 учебном году</a:t>
            </a:r>
            <a:endParaRPr lang="ru-RU" altLang="en-US"/>
          </a:p>
        </p:txBody>
      </p:sp>
      <p:sp>
        <p:nvSpPr>
          <p:cNvPr id="6" name="六边形 6"/>
          <p:cNvSpPr/>
          <p:nvPr/>
        </p:nvSpPr>
        <p:spPr>
          <a:xfrm rot="5400000">
            <a:off x="4767580" y="3574415"/>
            <a:ext cx="915670" cy="1008380"/>
          </a:xfrm>
          <a:custGeom>
            <a:avLst/>
            <a:gdLst>
              <a:gd name="connsiteX0" fmla="*/ 0 w 1543970"/>
              <a:gd name="connsiteY0" fmla="*/ 665504 h 1331008"/>
              <a:gd name="connsiteX1" fmla="*/ 387723 w 1543970"/>
              <a:gd name="connsiteY1" fmla="*/ 0 h 1331008"/>
              <a:gd name="connsiteX2" fmla="*/ 1156247 w 1543970"/>
              <a:gd name="connsiteY2" fmla="*/ 0 h 1331008"/>
              <a:gd name="connsiteX3" fmla="*/ 1543970 w 1543970"/>
              <a:gd name="connsiteY3" fmla="*/ 665504 h 1331008"/>
              <a:gd name="connsiteX4" fmla="*/ 1156247 w 1543970"/>
              <a:gd name="connsiteY4" fmla="*/ 1331008 h 1331008"/>
              <a:gd name="connsiteX5" fmla="*/ 387723 w 1543970"/>
              <a:gd name="connsiteY5" fmla="*/ 1331008 h 1331008"/>
              <a:gd name="connsiteX6" fmla="*/ 0 w 1543970"/>
              <a:gd name="connsiteY6" fmla="*/ 665504 h 1331008"/>
              <a:gd name="connsiteX0-1" fmla="*/ 5324014 w 6867984"/>
              <a:gd name="connsiteY0-2" fmla="*/ 3439788 h 4105292"/>
              <a:gd name="connsiteX1-3" fmla="*/ 0 w 6867984"/>
              <a:gd name="connsiteY1-4" fmla="*/ 0 h 4105292"/>
              <a:gd name="connsiteX2-5" fmla="*/ 5711737 w 6867984"/>
              <a:gd name="connsiteY2-6" fmla="*/ 2774284 h 4105292"/>
              <a:gd name="connsiteX3-7" fmla="*/ 6480261 w 6867984"/>
              <a:gd name="connsiteY3-8" fmla="*/ 2774284 h 4105292"/>
              <a:gd name="connsiteX4-9" fmla="*/ 6867984 w 6867984"/>
              <a:gd name="connsiteY4-10" fmla="*/ 3439788 h 4105292"/>
              <a:gd name="connsiteX5-11" fmla="*/ 6480261 w 6867984"/>
              <a:gd name="connsiteY5-12" fmla="*/ 4105292 h 4105292"/>
              <a:gd name="connsiteX6-13" fmla="*/ 5711737 w 6867984"/>
              <a:gd name="connsiteY6-14" fmla="*/ 4105292 h 4105292"/>
              <a:gd name="connsiteX7" fmla="*/ 5324014 w 6867984"/>
              <a:gd name="connsiteY7" fmla="*/ 3439788 h 4105292"/>
              <a:gd name="connsiteX0-15" fmla="*/ 0 w 1543970"/>
              <a:gd name="connsiteY0-16" fmla="*/ 665504 h 1331008"/>
              <a:gd name="connsiteX1-17" fmla="*/ 387723 w 1543970"/>
              <a:gd name="connsiteY1-18" fmla="*/ 0 h 1331008"/>
              <a:gd name="connsiteX2-19" fmla="*/ 1156247 w 1543970"/>
              <a:gd name="connsiteY2-20" fmla="*/ 0 h 1331008"/>
              <a:gd name="connsiteX3-21" fmla="*/ 1543970 w 1543970"/>
              <a:gd name="connsiteY3-22" fmla="*/ 665504 h 1331008"/>
              <a:gd name="connsiteX4-23" fmla="*/ 1156247 w 1543970"/>
              <a:gd name="connsiteY4-24" fmla="*/ 1331008 h 1331008"/>
              <a:gd name="connsiteX5-25" fmla="*/ 387723 w 1543970"/>
              <a:gd name="connsiteY5-26" fmla="*/ 1331008 h 1331008"/>
              <a:gd name="connsiteX6-27" fmla="*/ 0 w 1543970"/>
              <a:gd name="connsiteY6-28" fmla="*/ 665504 h 13310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1543970" h="1331008">
                <a:moveTo>
                  <a:pt x="0" y="665504"/>
                </a:moveTo>
                <a:lnTo>
                  <a:pt x="387723" y="0"/>
                </a:lnTo>
                <a:lnTo>
                  <a:pt x="1156247" y="0"/>
                </a:lnTo>
                <a:lnTo>
                  <a:pt x="1543970" y="665504"/>
                </a:lnTo>
                <a:lnTo>
                  <a:pt x="1156247" y="1331008"/>
                </a:lnTo>
                <a:lnTo>
                  <a:pt x="387723" y="1331008"/>
                </a:lnTo>
                <a:lnTo>
                  <a:pt x="0" y="665504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2AEA2"/>
              </a:solidFill>
            </a:endParaRPr>
          </a:p>
        </p:txBody>
      </p:sp>
      <p:sp>
        <p:nvSpPr>
          <p:cNvPr id="7" name="六边形 6"/>
          <p:cNvSpPr/>
          <p:nvPr/>
        </p:nvSpPr>
        <p:spPr>
          <a:xfrm rot="5400000">
            <a:off x="5198745" y="2526030"/>
            <a:ext cx="915670" cy="1008380"/>
          </a:xfrm>
          <a:custGeom>
            <a:avLst/>
            <a:gdLst>
              <a:gd name="connsiteX0" fmla="*/ 0 w 1543970"/>
              <a:gd name="connsiteY0" fmla="*/ 665504 h 1331008"/>
              <a:gd name="connsiteX1" fmla="*/ 387723 w 1543970"/>
              <a:gd name="connsiteY1" fmla="*/ 0 h 1331008"/>
              <a:gd name="connsiteX2" fmla="*/ 1156247 w 1543970"/>
              <a:gd name="connsiteY2" fmla="*/ 0 h 1331008"/>
              <a:gd name="connsiteX3" fmla="*/ 1543970 w 1543970"/>
              <a:gd name="connsiteY3" fmla="*/ 665504 h 1331008"/>
              <a:gd name="connsiteX4" fmla="*/ 1156247 w 1543970"/>
              <a:gd name="connsiteY4" fmla="*/ 1331008 h 1331008"/>
              <a:gd name="connsiteX5" fmla="*/ 387723 w 1543970"/>
              <a:gd name="connsiteY5" fmla="*/ 1331008 h 1331008"/>
              <a:gd name="connsiteX6" fmla="*/ 0 w 1543970"/>
              <a:gd name="connsiteY6" fmla="*/ 665504 h 1331008"/>
              <a:gd name="connsiteX0-1" fmla="*/ 5324014 w 6867984"/>
              <a:gd name="connsiteY0-2" fmla="*/ 3439788 h 4105292"/>
              <a:gd name="connsiteX1-3" fmla="*/ 0 w 6867984"/>
              <a:gd name="connsiteY1-4" fmla="*/ 0 h 4105292"/>
              <a:gd name="connsiteX2-5" fmla="*/ 5711737 w 6867984"/>
              <a:gd name="connsiteY2-6" fmla="*/ 2774284 h 4105292"/>
              <a:gd name="connsiteX3-7" fmla="*/ 6480261 w 6867984"/>
              <a:gd name="connsiteY3-8" fmla="*/ 2774284 h 4105292"/>
              <a:gd name="connsiteX4-9" fmla="*/ 6867984 w 6867984"/>
              <a:gd name="connsiteY4-10" fmla="*/ 3439788 h 4105292"/>
              <a:gd name="connsiteX5-11" fmla="*/ 6480261 w 6867984"/>
              <a:gd name="connsiteY5-12" fmla="*/ 4105292 h 4105292"/>
              <a:gd name="connsiteX6-13" fmla="*/ 5711737 w 6867984"/>
              <a:gd name="connsiteY6-14" fmla="*/ 4105292 h 4105292"/>
              <a:gd name="connsiteX7" fmla="*/ 5324014 w 6867984"/>
              <a:gd name="connsiteY7" fmla="*/ 3439788 h 4105292"/>
              <a:gd name="connsiteX0-15" fmla="*/ 0 w 1543970"/>
              <a:gd name="connsiteY0-16" fmla="*/ 665504 h 1331008"/>
              <a:gd name="connsiteX1-17" fmla="*/ 387723 w 1543970"/>
              <a:gd name="connsiteY1-18" fmla="*/ 0 h 1331008"/>
              <a:gd name="connsiteX2-19" fmla="*/ 1156247 w 1543970"/>
              <a:gd name="connsiteY2-20" fmla="*/ 0 h 1331008"/>
              <a:gd name="connsiteX3-21" fmla="*/ 1543970 w 1543970"/>
              <a:gd name="connsiteY3-22" fmla="*/ 665504 h 1331008"/>
              <a:gd name="connsiteX4-23" fmla="*/ 1156247 w 1543970"/>
              <a:gd name="connsiteY4-24" fmla="*/ 1331008 h 1331008"/>
              <a:gd name="connsiteX5-25" fmla="*/ 387723 w 1543970"/>
              <a:gd name="connsiteY5-26" fmla="*/ 1331008 h 1331008"/>
              <a:gd name="connsiteX6-27" fmla="*/ 0 w 1543970"/>
              <a:gd name="connsiteY6-28" fmla="*/ 665504 h 13310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1543970" h="1331008">
                <a:moveTo>
                  <a:pt x="0" y="665504"/>
                </a:moveTo>
                <a:lnTo>
                  <a:pt x="387723" y="0"/>
                </a:lnTo>
                <a:lnTo>
                  <a:pt x="1156247" y="0"/>
                </a:lnTo>
                <a:lnTo>
                  <a:pt x="1543970" y="665504"/>
                </a:lnTo>
                <a:lnTo>
                  <a:pt x="1156247" y="1331008"/>
                </a:lnTo>
                <a:lnTo>
                  <a:pt x="387723" y="1331008"/>
                </a:lnTo>
                <a:lnTo>
                  <a:pt x="0" y="665504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2AEA2"/>
              </a:solidFill>
            </a:endParaRPr>
          </a:p>
        </p:txBody>
      </p:sp>
      <p:sp>
        <p:nvSpPr>
          <p:cNvPr id="8" name="Freeform 122"/>
          <p:cNvSpPr>
            <a:spLocks noEditPoints="1"/>
          </p:cNvSpPr>
          <p:nvPr/>
        </p:nvSpPr>
        <p:spPr bwMode="auto">
          <a:xfrm>
            <a:off x="5416253" y="2681983"/>
            <a:ext cx="526233" cy="611489"/>
          </a:xfrm>
          <a:custGeom>
            <a:avLst/>
            <a:gdLst>
              <a:gd name="T0" fmla="*/ 13 w 62"/>
              <a:gd name="T1" fmla="*/ 43 h 72"/>
              <a:gd name="T2" fmla="*/ 18 w 62"/>
              <a:gd name="T3" fmla="*/ 43 h 72"/>
              <a:gd name="T4" fmla="*/ 15 w 62"/>
              <a:gd name="T5" fmla="*/ 51 h 72"/>
              <a:gd name="T6" fmla="*/ 13 w 62"/>
              <a:gd name="T7" fmla="*/ 54 h 72"/>
              <a:gd name="T8" fmla="*/ 18 w 62"/>
              <a:gd name="T9" fmla="*/ 54 h 72"/>
              <a:gd name="T10" fmla="*/ 15 w 62"/>
              <a:gd name="T11" fmla="*/ 28 h 72"/>
              <a:gd name="T12" fmla="*/ 13 w 62"/>
              <a:gd name="T13" fmla="*/ 31 h 72"/>
              <a:gd name="T14" fmla="*/ 18 w 62"/>
              <a:gd name="T15" fmla="*/ 31 h 72"/>
              <a:gd name="T16" fmla="*/ 47 w 62"/>
              <a:gd name="T17" fmla="*/ 29 h 72"/>
              <a:gd name="T18" fmla="*/ 23 w 62"/>
              <a:gd name="T19" fmla="*/ 29 h 72"/>
              <a:gd name="T20" fmla="*/ 23 w 62"/>
              <a:gd name="T21" fmla="*/ 33 h 72"/>
              <a:gd name="T22" fmla="*/ 49 w 62"/>
              <a:gd name="T23" fmla="*/ 31 h 72"/>
              <a:gd name="T24" fmla="*/ 59 w 62"/>
              <a:gd name="T25" fmla="*/ 11 h 72"/>
              <a:gd name="T26" fmla="*/ 52 w 62"/>
              <a:gd name="T27" fmla="*/ 11 h 72"/>
              <a:gd name="T28" fmla="*/ 50 w 62"/>
              <a:gd name="T29" fmla="*/ 8 h 72"/>
              <a:gd name="T30" fmla="*/ 39 w 62"/>
              <a:gd name="T31" fmla="*/ 3 h 72"/>
              <a:gd name="T32" fmla="*/ 31 w 62"/>
              <a:gd name="T33" fmla="*/ 0 h 72"/>
              <a:gd name="T34" fmla="*/ 21 w 62"/>
              <a:gd name="T35" fmla="*/ 8 h 72"/>
              <a:gd name="T36" fmla="*/ 11 w 62"/>
              <a:gd name="T37" fmla="*/ 10 h 72"/>
              <a:gd name="T38" fmla="*/ 3 w 62"/>
              <a:gd name="T39" fmla="*/ 11 h 72"/>
              <a:gd name="T40" fmla="*/ 0 w 62"/>
              <a:gd name="T41" fmla="*/ 70 h 72"/>
              <a:gd name="T42" fmla="*/ 59 w 62"/>
              <a:gd name="T43" fmla="*/ 72 h 72"/>
              <a:gd name="T44" fmla="*/ 62 w 62"/>
              <a:gd name="T45" fmla="*/ 14 h 72"/>
              <a:gd name="T46" fmla="*/ 26 w 62"/>
              <a:gd name="T47" fmla="*/ 5 h 72"/>
              <a:gd name="T48" fmla="*/ 31 w 62"/>
              <a:gd name="T49" fmla="*/ 3 h 72"/>
              <a:gd name="T50" fmla="*/ 37 w 62"/>
              <a:gd name="T51" fmla="*/ 5 h 72"/>
              <a:gd name="T52" fmla="*/ 24 w 62"/>
              <a:gd name="T53" fmla="*/ 8 h 72"/>
              <a:gd name="T54" fmla="*/ 14 w 62"/>
              <a:gd name="T55" fmla="*/ 11 h 72"/>
              <a:gd name="T56" fmla="*/ 49 w 62"/>
              <a:gd name="T57" fmla="*/ 11 h 72"/>
              <a:gd name="T58" fmla="*/ 14 w 62"/>
              <a:gd name="T59" fmla="*/ 16 h 72"/>
              <a:gd name="T60" fmla="*/ 57 w 62"/>
              <a:gd name="T61" fmla="*/ 67 h 72"/>
              <a:gd name="T62" fmla="*/ 6 w 62"/>
              <a:gd name="T63" fmla="*/ 67 h 72"/>
              <a:gd name="T64" fmla="*/ 11 w 62"/>
              <a:gd name="T65" fmla="*/ 17 h 72"/>
              <a:gd name="T66" fmla="*/ 12 w 62"/>
              <a:gd name="T67" fmla="*/ 20 h 72"/>
              <a:gd name="T68" fmla="*/ 52 w 62"/>
              <a:gd name="T69" fmla="*/ 18 h 72"/>
              <a:gd name="T70" fmla="*/ 57 w 62"/>
              <a:gd name="T71" fmla="*/ 17 h 72"/>
              <a:gd name="T72" fmla="*/ 47 w 62"/>
              <a:gd name="T73" fmla="*/ 52 h 72"/>
              <a:gd name="T74" fmla="*/ 23 w 62"/>
              <a:gd name="T75" fmla="*/ 52 h 72"/>
              <a:gd name="T76" fmla="*/ 23 w 62"/>
              <a:gd name="T77" fmla="*/ 56 h 72"/>
              <a:gd name="T78" fmla="*/ 49 w 62"/>
              <a:gd name="T79" fmla="*/ 54 h 72"/>
              <a:gd name="T80" fmla="*/ 47 w 62"/>
              <a:gd name="T81" fmla="*/ 41 h 72"/>
              <a:gd name="T82" fmla="*/ 23 w 62"/>
              <a:gd name="T83" fmla="*/ 41 h 72"/>
              <a:gd name="T84" fmla="*/ 23 w 62"/>
              <a:gd name="T85" fmla="*/ 44 h 72"/>
              <a:gd name="T86" fmla="*/ 49 w 62"/>
              <a:gd name="T87" fmla="*/ 43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2" h="72">
                <a:moveTo>
                  <a:pt x="15" y="40"/>
                </a:moveTo>
                <a:cubicBezTo>
                  <a:pt x="14" y="40"/>
                  <a:pt x="13" y="41"/>
                  <a:pt x="13" y="43"/>
                </a:cubicBezTo>
                <a:cubicBezTo>
                  <a:pt x="13" y="44"/>
                  <a:pt x="14" y="45"/>
                  <a:pt x="15" y="45"/>
                </a:cubicBezTo>
                <a:cubicBezTo>
                  <a:pt x="17" y="45"/>
                  <a:pt x="18" y="44"/>
                  <a:pt x="18" y="43"/>
                </a:cubicBezTo>
                <a:cubicBezTo>
                  <a:pt x="18" y="41"/>
                  <a:pt x="17" y="40"/>
                  <a:pt x="15" y="40"/>
                </a:cubicBezTo>
                <a:close/>
                <a:moveTo>
                  <a:pt x="15" y="51"/>
                </a:moveTo>
                <a:cubicBezTo>
                  <a:pt x="15" y="51"/>
                  <a:pt x="15" y="51"/>
                  <a:pt x="15" y="51"/>
                </a:cubicBezTo>
                <a:cubicBezTo>
                  <a:pt x="14" y="51"/>
                  <a:pt x="13" y="53"/>
                  <a:pt x="13" y="54"/>
                </a:cubicBezTo>
                <a:cubicBezTo>
                  <a:pt x="13" y="56"/>
                  <a:pt x="14" y="57"/>
                  <a:pt x="15" y="57"/>
                </a:cubicBezTo>
                <a:cubicBezTo>
                  <a:pt x="17" y="57"/>
                  <a:pt x="18" y="56"/>
                  <a:pt x="18" y="54"/>
                </a:cubicBezTo>
                <a:cubicBezTo>
                  <a:pt x="18" y="53"/>
                  <a:pt x="17" y="51"/>
                  <a:pt x="15" y="51"/>
                </a:cubicBezTo>
                <a:close/>
                <a:moveTo>
                  <a:pt x="15" y="28"/>
                </a:moveTo>
                <a:cubicBezTo>
                  <a:pt x="15" y="28"/>
                  <a:pt x="15" y="28"/>
                  <a:pt x="15" y="28"/>
                </a:cubicBezTo>
                <a:cubicBezTo>
                  <a:pt x="14" y="28"/>
                  <a:pt x="13" y="30"/>
                  <a:pt x="13" y="31"/>
                </a:cubicBezTo>
                <a:cubicBezTo>
                  <a:pt x="13" y="33"/>
                  <a:pt x="14" y="34"/>
                  <a:pt x="15" y="34"/>
                </a:cubicBezTo>
                <a:cubicBezTo>
                  <a:pt x="17" y="34"/>
                  <a:pt x="18" y="33"/>
                  <a:pt x="18" y="31"/>
                </a:cubicBezTo>
                <a:cubicBezTo>
                  <a:pt x="18" y="30"/>
                  <a:pt x="17" y="28"/>
                  <a:pt x="15" y="28"/>
                </a:cubicBezTo>
                <a:close/>
                <a:moveTo>
                  <a:pt x="47" y="29"/>
                </a:moveTo>
                <a:cubicBezTo>
                  <a:pt x="47" y="29"/>
                  <a:pt x="47" y="29"/>
                  <a:pt x="47" y="29"/>
                </a:cubicBezTo>
                <a:cubicBezTo>
                  <a:pt x="23" y="29"/>
                  <a:pt x="23" y="29"/>
                  <a:pt x="23" y="29"/>
                </a:cubicBezTo>
                <a:cubicBezTo>
                  <a:pt x="23" y="29"/>
                  <a:pt x="22" y="30"/>
                  <a:pt x="22" y="31"/>
                </a:cubicBezTo>
                <a:cubicBezTo>
                  <a:pt x="22" y="32"/>
                  <a:pt x="23" y="33"/>
                  <a:pt x="23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48" y="33"/>
                  <a:pt x="49" y="32"/>
                  <a:pt x="49" y="31"/>
                </a:cubicBezTo>
                <a:cubicBezTo>
                  <a:pt x="49" y="30"/>
                  <a:pt x="48" y="29"/>
                  <a:pt x="47" y="29"/>
                </a:cubicBezTo>
                <a:close/>
                <a:moveTo>
                  <a:pt x="59" y="11"/>
                </a:moveTo>
                <a:cubicBezTo>
                  <a:pt x="59" y="11"/>
                  <a:pt x="59" y="11"/>
                  <a:pt x="59" y="11"/>
                </a:cubicBezTo>
                <a:cubicBezTo>
                  <a:pt x="52" y="11"/>
                  <a:pt x="52" y="11"/>
                  <a:pt x="52" y="11"/>
                </a:cubicBezTo>
                <a:cubicBezTo>
                  <a:pt x="52" y="10"/>
                  <a:pt x="52" y="10"/>
                  <a:pt x="52" y="10"/>
                </a:cubicBezTo>
                <a:cubicBezTo>
                  <a:pt x="52" y="9"/>
                  <a:pt x="51" y="8"/>
                  <a:pt x="50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1" y="6"/>
                  <a:pt x="40" y="4"/>
                  <a:pt x="39" y="3"/>
                </a:cubicBezTo>
                <a:cubicBezTo>
                  <a:pt x="37" y="1"/>
                  <a:pt x="34" y="0"/>
                  <a:pt x="31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28" y="0"/>
                  <a:pt x="26" y="1"/>
                  <a:pt x="24" y="3"/>
                </a:cubicBezTo>
                <a:cubicBezTo>
                  <a:pt x="22" y="4"/>
                  <a:pt x="21" y="6"/>
                  <a:pt x="21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1" y="8"/>
                  <a:pt x="11" y="9"/>
                  <a:pt x="11" y="10"/>
                </a:cubicBezTo>
                <a:cubicBezTo>
                  <a:pt x="11" y="11"/>
                  <a:pt x="11" y="11"/>
                  <a:pt x="11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2" y="11"/>
                  <a:pt x="0" y="12"/>
                  <a:pt x="0" y="1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1"/>
                  <a:pt x="2" y="72"/>
                  <a:pt x="3" y="72"/>
                </a:cubicBezTo>
                <a:cubicBezTo>
                  <a:pt x="59" y="72"/>
                  <a:pt x="59" y="72"/>
                  <a:pt x="59" y="72"/>
                </a:cubicBezTo>
                <a:cubicBezTo>
                  <a:pt x="61" y="72"/>
                  <a:pt x="62" y="71"/>
                  <a:pt x="62" y="70"/>
                </a:cubicBezTo>
                <a:cubicBezTo>
                  <a:pt x="62" y="14"/>
                  <a:pt x="62" y="14"/>
                  <a:pt x="62" y="14"/>
                </a:cubicBezTo>
                <a:cubicBezTo>
                  <a:pt x="62" y="12"/>
                  <a:pt x="61" y="11"/>
                  <a:pt x="59" y="11"/>
                </a:cubicBezTo>
                <a:close/>
                <a:moveTo>
                  <a:pt x="26" y="5"/>
                </a:moveTo>
                <a:cubicBezTo>
                  <a:pt x="26" y="5"/>
                  <a:pt x="26" y="5"/>
                  <a:pt x="26" y="5"/>
                </a:cubicBezTo>
                <a:cubicBezTo>
                  <a:pt x="27" y="4"/>
                  <a:pt x="29" y="3"/>
                  <a:pt x="31" y="3"/>
                </a:cubicBezTo>
                <a:cubicBezTo>
                  <a:pt x="31" y="3"/>
                  <a:pt x="31" y="3"/>
                  <a:pt x="31" y="3"/>
                </a:cubicBezTo>
                <a:cubicBezTo>
                  <a:pt x="33" y="3"/>
                  <a:pt x="35" y="4"/>
                  <a:pt x="37" y="5"/>
                </a:cubicBezTo>
                <a:cubicBezTo>
                  <a:pt x="37" y="6"/>
                  <a:pt x="38" y="7"/>
                  <a:pt x="38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5" y="7"/>
                  <a:pt x="25" y="6"/>
                  <a:pt x="26" y="5"/>
                </a:cubicBezTo>
                <a:close/>
                <a:moveTo>
                  <a:pt x="14" y="11"/>
                </a:moveTo>
                <a:cubicBezTo>
                  <a:pt x="14" y="11"/>
                  <a:pt x="14" y="11"/>
                  <a:pt x="14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49" y="16"/>
                  <a:pt x="49" y="16"/>
                  <a:pt x="49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1"/>
                  <a:pt x="14" y="11"/>
                  <a:pt x="14" y="11"/>
                </a:cubicBezTo>
                <a:close/>
                <a:moveTo>
                  <a:pt x="57" y="67"/>
                </a:moveTo>
                <a:cubicBezTo>
                  <a:pt x="57" y="67"/>
                  <a:pt x="57" y="67"/>
                  <a:pt x="57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6" y="17"/>
                  <a:pt x="6" y="17"/>
                  <a:pt x="6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19"/>
                  <a:pt x="11" y="20"/>
                  <a:pt x="12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2" y="19"/>
                  <a:pt x="52" y="18"/>
                </a:cubicBezTo>
                <a:cubicBezTo>
                  <a:pt x="52" y="17"/>
                  <a:pt x="52" y="17"/>
                  <a:pt x="52" y="17"/>
                </a:cubicBezTo>
                <a:cubicBezTo>
                  <a:pt x="57" y="17"/>
                  <a:pt x="57" y="17"/>
                  <a:pt x="57" y="17"/>
                </a:cubicBezTo>
                <a:cubicBezTo>
                  <a:pt x="57" y="67"/>
                  <a:pt x="57" y="67"/>
                  <a:pt x="57" y="67"/>
                </a:cubicBezTo>
                <a:close/>
                <a:moveTo>
                  <a:pt x="47" y="52"/>
                </a:moveTo>
                <a:cubicBezTo>
                  <a:pt x="47" y="52"/>
                  <a:pt x="47" y="52"/>
                  <a:pt x="47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52"/>
                  <a:pt x="22" y="53"/>
                  <a:pt x="22" y="54"/>
                </a:cubicBezTo>
                <a:cubicBezTo>
                  <a:pt x="22" y="55"/>
                  <a:pt x="23" y="56"/>
                  <a:pt x="23" y="56"/>
                </a:cubicBezTo>
                <a:cubicBezTo>
                  <a:pt x="47" y="56"/>
                  <a:pt x="47" y="56"/>
                  <a:pt x="47" y="56"/>
                </a:cubicBezTo>
                <a:cubicBezTo>
                  <a:pt x="48" y="56"/>
                  <a:pt x="49" y="55"/>
                  <a:pt x="49" y="54"/>
                </a:cubicBezTo>
                <a:cubicBezTo>
                  <a:pt x="49" y="53"/>
                  <a:pt x="48" y="52"/>
                  <a:pt x="47" y="52"/>
                </a:cubicBezTo>
                <a:close/>
                <a:moveTo>
                  <a:pt x="47" y="41"/>
                </a:moveTo>
                <a:cubicBezTo>
                  <a:pt x="47" y="41"/>
                  <a:pt x="47" y="41"/>
                  <a:pt x="47" y="41"/>
                </a:cubicBezTo>
                <a:cubicBezTo>
                  <a:pt x="23" y="41"/>
                  <a:pt x="23" y="41"/>
                  <a:pt x="23" y="41"/>
                </a:cubicBezTo>
                <a:cubicBezTo>
                  <a:pt x="23" y="41"/>
                  <a:pt x="22" y="42"/>
                  <a:pt x="22" y="43"/>
                </a:cubicBezTo>
                <a:cubicBezTo>
                  <a:pt x="22" y="43"/>
                  <a:pt x="23" y="44"/>
                  <a:pt x="23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8" y="44"/>
                  <a:pt x="49" y="43"/>
                  <a:pt x="49" y="43"/>
                </a:cubicBezTo>
                <a:cubicBezTo>
                  <a:pt x="49" y="42"/>
                  <a:pt x="48" y="41"/>
                  <a:pt x="47" y="41"/>
                </a:cubicBezTo>
                <a:close/>
              </a:path>
            </a:pathLst>
          </a:custGeom>
          <a:solidFill>
            <a:srgbClr val="2442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2AEA2"/>
              </a:solidFill>
            </a:endParaRPr>
          </a:p>
        </p:txBody>
      </p:sp>
      <p:sp>
        <p:nvSpPr>
          <p:cNvPr id="26" name="六边形 6"/>
          <p:cNvSpPr/>
          <p:nvPr/>
        </p:nvSpPr>
        <p:spPr>
          <a:xfrm rot="5400000">
            <a:off x="3045460" y="2526030"/>
            <a:ext cx="915670" cy="1008380"/>
          </a:xfrm>
          <a:custGeom>
            <a:avLst/>
            <a:gdLst>
              <a:gd name="connsiteX0" fmla="*/ 0 w 1543970"/>
              <a:gd name="connsiteY0" fmla="*/ 665504 h 1331008"/>
              <a:gd name="connsiteX1" fmla="*/ 387723 w 1543970"/>
              <a:gd name="connsiteY1" fmla="*/ 0 h 1331008"/>
              <a:gd name="connsiteX2" fmla="*/ 1156247 w 1543970"/>
              <a:gd name="connsiteY2" fmla="*/ 0 h 1331008"/>
              <a:gd name="connsiteX3" fmla="*/ 1543970 w 1543970"/>
              <a:gd name="connsiteY3" fmla="*/ 665504 h 1331008"/>
              <a:gd name="connsiteX4" fmla="*/ 1156247 w 1543970"/>
              <a:gd name="connsiteY4" fmla="*/ 1331008 h 1331008"/>
              <a:gd name="connsiteX5" fmla="*/ 387723 w 1543970"/>
              <a:gd name="connsiteY5" fmla="*/ 1331008 h 1331008"/>
              <a:gd name="connsiteX6" fmla="*/ 0 w 1543970"/>
              <a:gd name="connsiteY6" fmla="*/ 665504 h 1331008"/>
              <a:gd name="connsiteX0-1" fmla="*/ 5324014 w 6867984"/>
              <a:gd name="connsiteY0-2" fmla="*/ 3439788 h 4105292"/>
              <a:gd name="connsiteX1-3" fmla="*/ 0 w 6867984"/>
              <a:gd name="connsiteY1-4" fmla="*/ 0 h 4105292"/>
              <a:gd name="connsiteX2-5" fmla="*/ 5711737 w 6867984"/>
              <a:gd name="connsiteY2-6" fmla="*/ 2774284 h 4105292"/>
              <a:gd name="connsiteX3-7" fmla="*/ 6480261 w 6867984"/>
              <a:gd name="connsiteY3-8" fmla="*/ 2774284 h 4105292"/>
              <a:gd name="connsiteX4-9" fmla="*/ 6867984 w 6867984"/>
              <a:gd name="connsiteY4-10" fmla="*/ 3439788 h 4105292"/>
              <a:gd name="connsiteX5-11" fmla="*/ 6480261 w 6867984"/>
              <a:gd name="connsiteY5-12" fmla="*/ 4105292 h 4105292"/>
              <a:gd name="connsiteX6-13" fmla="*/ 5711737 w 6867984"/>
              <a:gd name="connsiteY6-14" fmla="*/ 4105292 h 4105292"/>
              <a:gd name="connsiteX7" fmla="*/ 5324014 w 6867984"/>
              <a:gd name="connsiteY7" fmla="*/ 3439788 h 4105292"/>
              <a:gd name="connsiteX0-15" fmla="*/ 0 w 1543970"/>
              <a:gd name="connsiteY0-16" fmla="*/ 665504 h 1331008"/>
              <a:gd name="connsiteX1-17" fmla="*/ 387723 w 1543970"/>
              <a:gd name="connsiteY1-18" fmla="*/ 0 h 1331008"/>
              <a:gd name="connsiteX2-19" fmla="*/ 1156247 w 1543970"/>
              <a:gd name="connsiteY2-20" fmla="*/ 0 h 1331008"/>
              <a:gd name="connsiteX3-21" fmla="*/ 1543970 w 1543970"/>
              <a:gd name="connsiteY3-22" fmla="*/ 665504 h 1331008"/>
              <a:gd name="connsiteX4-23" fmla="*/ 1156247 w 1543970"/>
              <a:gd name="connsiteY4-24" fmla="*/ 1331008 h 1331008"/>
              <a:gd name="connsiteX5-25" fmla="*/ 387723 w 1543970"/>
              <a:gd name="connsiteY5-26" fmla="*/ 1331008 h 1331008"/>
              <a:gd name="connsiteX6-27" fmla="*/ 0 w 1543970"/>
              <a:gd name="connsiteY6-28" fmla="*/ 665504 h 13310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1543970" h="1331008">
                <a:moveTo>
                  <a:pt x="0" y="665504"/>
                </a:moveTo>
                <a:lnTo>
                  <a:pt x="387723" y="0"/>
                </a:lnTo>
                <a:lnTo>
                  <a:pt x="1156247" y="0"/>
                </a:lnTo>
                <a:lnTo>
                  <a:pt x="1543970" y="665504"/>
                </a:lnTo>
                <a:lnTo>
                  <a:pt x="1156247" y="1331008"/>
                </a:lnTo>
                <a:lnTo>
                  <a:pt x="387723" y="1331008"/>
                </a:lnTo>
                <a:lnTo>
                  <a:pt x="0" y="665504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2AEA2"/>
              </a:solidFill>
            </a:endParaRPr>
          </a:p>
        </p:txBody>
      </p:sp>
      <p:sp>
        <p:nvSpPr>
          <p:cNvPr id="28" name="六边形 6"/>
          <p:cNvSpPr/>
          <p:nvPr/>
        </p:nvSpPr>
        <p:spPr>
          <a:xfrm rot="5400000">
            <a:off x="3518535" y="3574415"/>
            <a:ext cx="915670" cy="1008380"/>
          </a:xfrm>
          <a:custGeom>
            <a:avLst/>
            <a:gdLst>
              <a:gd name="connsiteX0" fmla="*/ 0 w 1543970"/>
              <a:gd name="connsiteY0" fmla="*/ 665504 h 1331008"/>
              <a:gd name="connsiteX1" fmla="*/ 387723 w 1543970"/>
              <a:gd name="connsiteY1" fmla="*/ 0 h 1331008"/>
              <a:gd name="connsiteX2" fmla="*/ 1156247 w 1543970"/>
              <a:gd name="connsiteY2" fmla="*/ 0 h 1331008"/>
              <a:gd name="connsiteX3" fmla="*/ 1543970 w 1543970"/>
              <a:gd name="connsiteY3" fmla="*/ 665504 h 1331008"/>
              <a:gd name="connsiteX4" fmla="*/ 1156247 w 1543970"/>
              <a:gd name="connsiteY4" fmla="*/ 1331008 h 1331008"/>
              <a:gd name="connsiteX5" fmla="*/ 387723 w 1543970"/>
              <a:gd name="connsiteY5" fmla="*/ 1331008 h 1331008"/>
              <a:gd name="connsiteX6" fmla="*/ 0 w 1543970"/>
              <a:gd name="connsiteY6" fmla="*/ 665504 h 1331008"/>
              <a:gd name="connsiteX0-1" fmla="*/ 5324014 w 6867984"/>
              <a:gd name="connsiteY0-2" fmla="*/ 3439788 h 4105292"/>
              <a:gd name="connsiteX1-3" fmla="*/ 0 w 6867984"/>
              <a:gd name="connsiteY1-4" fmla="*/ 0 h 4105292"/>
              <a:gd name="connsiteX2-5" fmla="*/ 5711737 w 6867984"/>
              <a:gd name="connsiteY2-6" fmla="*/ 2774284 h 4105292"/>
              <a:gd name="connsiteX3-7" fmla="*/ 6480261 w 6867984"/>
              <a:gd name="connsiteY3-8" fmla="*/ 2774284 h 4105292"/>
              <a:gd name="connsiteX4-9" fmla="*/ 6867984 w 6867984"/>
              <a:gd name="connsiteY4-10" fmla="*/ 3439788 h 4105292"/>
              <a:gd name="connsiteX5-11" fmla="*/ 6480261 w 6867984"/>
              <a:gd name="connsiteY5-12" fmla="*/ 4105292 h 4105292"/>
              <a:gd name="connsiteX6-13" fmla="*/ 5711737 w 6867984"/>
              <a:gd name="connsiteY6-14" fmla="*/ 4105292 h 4105292"/>
              <a:gd name="connsiteX7" fmla="*/ 5324014 w 6867984"/>
              <a:gd name="connsiteY7" fmla="*/ 3439788 h 4105292"/>
              <a:gd name="connsiteX0-15" fmla="*/ 0 w 1543970"/>
              <a:gd name="connsiteY0-16" fmla="*/ 665504 h 1331008"/>
              <a:gd name="connsiteX1-17" fmla="*/ 387723 w 1543970"/>
              <a:gd name="connsiteY1-18" fmla="*/ 0 h 1331008"/>
              <a:gd name="connsiteX2-19" fmla="*/ 1156247 w 1543970"/>
              <a:gd name="connsiteY2-20" fmla="*/ 0 h 1331008"/>
              <a:gd name="connsiteX3-21" fmla="*/ 1543970 w 1543970"/>
              <a:gd name="connsiteY3-22" fmla="*/ 665504 h 1331008"/>
              <a:gd name="connsiteX4-23" fmla="*/ 1156247 w 1543970"/>
              <a:gd name="connsiteY4-24" fmla="*/ 1331008 h 1331008"/>
              <a:gd name="connsiteX5-25" fmla="*/ 387723 w 1543970"/>
              <a:gd name="connsiteY5-26" fmla="*/ 1331008 h 1331008"/>
              <a:gd name="connsiteX6-27" fmla="*/ 0 w 1543970"/>
              <a:gd name="connsiteY6-28" fmla="*/ 665504 h 13310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1543970" h="1331008">
                <a:moveTo>
                  <a:pt x="0" y="665504"/>
                </a:moveTo>
                <a:lnTo>
                  <a:pt x="387723" y="0"/>
                </a:lnTo>
                <a:lnTo>
                  <a:pt x="1156247" y="0"/>
                </a:lnTo>
                <a:lnTo>
                  <a:pt x="1543970" y="665504"/>
                </a:lnTo>
                <a:lnTo>
                  <a:pt x="1156247" y="1331008"/>
                </a:lnTo>
                <a:lnTo>
                  <a:pt x="387723" y="1331008"/>
                </a:lnTo>
                <a:lnTo>
                  <a:pt x="0" y="665504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2AEA2"/>
              </a:solidFill>
            </a:endParaRPr>
          </a:p>
        </p:txBody>
      </p:sp>
      <p:sp>
        <p:nvSpPr>
          <p:cNvPr id="29" name="Freeform 122"/>
          <p:cNvSpPr>
            <a:spLocks noEditPoints="1"/>
          </p:cNvSpPr>
          <p:nvPr/>
        </p:nvSpPr>
        <p:spPr bwMode="auto">
          <a:xfrm>
            <a:off x="3713183" y="3772278"/>
            <a:ext cx="526233" cy="611489"/>
          </a:xfrm>
          <a:custGeom>
            <a:avLst/>
            <a:gdLst>
              <a:gd name="T0" fmla="*/ 13 w 62"/>
              <a:gd name="T1" fmla="*/ 43 h 72"/>
              <a:gd name="T2" fmla="*/ 18 w 62"/>
              <a:gd name="T3" fmla="*/ 43 h 72"/>
              <a:gd name="T4" fmla="*/ 15 w 62"/>
              <a:gd name="T5" fmla="*/ 51 h 72"/>
              <a:gd name="T6" fmla="*/ 13 w 62"/>
              <a:gd name="T7" fmla="*/ 54 h 72"/>
              <a:gd name="T8" fmla="*/ 18 w 62"/>
              <a:gd name="T9" fmla="*/ 54 h 72"/>
              <a:gd name="T10" fmla="*/ 15 w 62"/>
              <a:gd name="T11" fmla="*/ 28 h 72"/>
              <a:gd name="T12" fmla="*/ 13 w 62"/>
              <a:gd name="T13" fmla="*/ 31 h 72"/>
              <a:gd name="T14" fmla="*/ 18 w 62"/>
              <a:gd name="T15" fmla="*/ 31 h 72"/>
              <a:gd name="T16" fmla="*/ 47 w 62"/>
              <a:gd name="T17" fmla="*/ 29 h 72"/>
              <a:gd name="T18" fmla="*/ 23 w 62"/>
              <a:gd name="T19" fmla="*/ 29 h 72"/>
              <a:gd name="T20" fmla="*/ 23 w 62"/>
              <a:gd name="T21" fmla="*/ 33 h 72"/>
              <a:gd name="T22" fmla="*/ 49 w 62"/>
              <a:gd name="T23" fmla="*/ 31 h 72"/>
              <a:gd name="T24" fmla="*/ 59 w 62"/>
              <a:gd name="T25" fmla="*/ 11 h 72"/>
              <a:gd name="T26" fmla="*/ 52 w 62"/>
              <a:gd name="T27" fmla="*/ 11 h 72"/>
              <a:gd name="T28" fmla="*/ 50 w 62"/>
              <a:gd name="T29" fmla="*/ 8 h 72"/>
              <a:gd name="T30" fmla="*/ 39 w 62"/>
              <a:gd name="T31" fmla="*/ 3 h 72"/>
              <a:gd name="T32" fmla="*/ 31 w 62"/>
              <a:gd name="T33" fmla="*/ 0 h 72"/>
              <a:gd name="T34" fmla="*/ 21 w 62"/>
              <a:gd name="T35" fmla="*/ 8 h 72"/>
              <a:gd name="T36" fmla="*/ 11 w 62"/>
              <a:gd name="T37" fmla="*/ 10 h 72"/>
              <a:gd name="T38" fmla="*/ 3 w 62"/>
              <a:gd name="T39" fmla="*/ 11 h 72"/>
              <a:gd name="T40" fmla="*/ 0 w 62"/>
              <a:gd name="T41" fmla="*/ 70 h 72"/>
              <a:gd name="T42" fmla="*/ 59 w 62"/>
              <a:gd name="T43" fmla="*/ 72 h 72"/>
              <a:gd name="T44" fmla="*/ 62 w 62"/>
              <a:gd name="T45" fmla="*/ 14 h 72"/>
              <a:gd name="T46" fmla="*/ 26 w 62"/>
              <a:gd name="T47" fmla="*/ 5 h 72"/>
              <a:gd name="T48" fmla="*/ 31 w 62"/>
              <a:gd name="T49" fmla="*/ 3 h 72"/>
              <a:gd name="T50" fmla="*/ 37 w 62"/>
              <a:gd name="T51" fmla="*/ 5 h 72"/>
              <a:gd name="T52" fmla="*/ 24 w 62"/>
              <a:gd name="T53" fmla="*/ 8 h 72"/>
              <a:gd name="T54" fmla="*/ 14 w 62"/>
              <a:gd name="T55" fmla="*/ 11 h 72"/>
              <a:gd name="T56" fmla="*/ 49 w 62"/>
              <a:gd name="T57" fmla="*/ 11 h 72"/>
              <a:gd name="T58" fmla="*/ 14 w 62"/>
              <a:gd name="T59" fmla="*/ 16 h 72"/>
              <a:gd name="T60" fmla="*/ 57 w 62"/>
              <a:gd name="T61" fmla="*/ 67 h 72"/>
              <a:gd name="T62" fmla="*/ 6 w 62"/>
              <a:gd name="T63" fmla="*/ 67 h 72"/>
              <a:gd name="T64" fmla="*/ 11 w 62"/>
              <a:gd name="T65" fmla="*/ 17 h 72"/>
              <a:gd name="T66" fmla="*/ 12 w 62"/>
              <a:gd name="T67" fmla="*/ 20 h 72"/>
              <a:gd name="T68" fmla="*/ 52 w 62"/>
              <a:gd name="T69" fmla="*/ 18 h 72"/>
              <a:gd name="T70" fmla="*/ 57 w 62"/>
              <a:gd name="T71" fmla="*/ 17 h 72"/>
              <a:gd name="T72" fmla="*/ 47 w 62"/>
              <a:gd name="T73" fmla="*/ 52 h 72"/>
              <a:gd name="T74" fmla="*/ 23 w 62"/>
              <a:gd name="T75" fmla="*/ 52 h 72"/>
              <a:gd name="T76" fmla="*/ 23 w 62"/>
              <a:gd name="T77" fmla="*/ 56 h 72"/>
              <a:gd name="T78" fmla="*/ 49 w 62"/>
              <a:gd name="T79" fmla="*/ 54 h 72"/>
              <a:gd name="T80" fmla="*/ 47 w 62"/>
              <a:gd name="T81" fmla="*/ 41 h 72"/>
              <a:gd name="T82" fmla="*/ 23 w 62"/>
              <a:gd name="T83" fmla="*/ 41 h 72"/>
              <a:gd name="T84" fmla="*/ 23 w 62"/>
              <a:gd name="T85" fmla="*/ 44 h 72"/>
              <a:gd name="T86" fmla="*/ 49 w 62"/>
              <a:gd name="T87" fmla="*/ 43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2" h="72">
                <a:moveTo>
                  <a:pt x="15" y="40"/>
                </a:moveTo>
                <a:cubicBezTo>
                  <a:pt x="14" y="40"/>
                  <a:pt x="13" y="41"/>
                  <a:pt x="13" y="43"/>
                </a:cubicBezTo>
                <a:cubicBezTo>
                  <a:pt x="13" y="44"/>
                  <a:pt x="14" y="45"/>
                  <a:pt x="15" y="45"/>
                </a:cubicBezTo>
                <a:cubicBezTo>
                  <a:pt x="17" y="45"/>
                  <a:pt x="18" y="44"/>
                  <a:pt x="18" y="43"/>
                </a:cubicBezTo>
                <a:cubicBezTo>
                  <a:pt x="18" y="41"/>
                  <a:pt x="17" y="40"/>
                  <a:pt x="15" y="40"/>
                </a:cubicBezTo>
                <a:close/>
                <a:moveTo>
                  <a:pt x="15" y="51"/>
                </a:moveTo>
                <a:cubicBezTo>
                  <a:pt x="15" y="51"/>
                  <a:pt x="15" y="51"/>
                  <a:pt x="15" y="51"/>
                </a:cubicBezTo>
                <a:cubicBezTo>
                  <a:pt x="14" y="51"/>
                  <a:pt x="13" y="53"/>
                  <a:pt x="13" y="54"/>
                </a:cubicBezTo>
                <a:cubicBezTo>
                  <a:pt x="13" y="56"/>
                  <a:pt x="14" y="57"/>
                  <a:pt x="15" y="57"/>
                </a:cubicBezTo>
                <a:cubicBezTo>
                  <a:pt x="17" y="57"/>
                  <a:pt x="18" y="56"/>
                  <a:pt x="18" y="54"/>
                </a:cubicBezTo>
                <a:cubicBezTo>
                  <a:pt x="18" y="53"/>
                  <a:pt x="17" y="51"/>
                  <a:pt x="15" y="51"/>
                </a:cubicBezTo>
                <a:close/>
                <a:moveTo>
                  <a:pt x="15" y="28"/>
                </a:moveTo>
                <a:cubicBezTo>
                  <a:pt x="15" y="28"/>
                  <a:pt x="15" y="28"/>
                  <a:pt x="15" y="28"/>
                </a:cubicBezTo>
                <a:cubicBezTo>
                  <a:pt x="14" y="28"/>
                  <a:pt x="13" y="30"/>
                  <a:pt x="13" y="31"/>
                </a:cubicBezTo>
                <a:cubicBezTo>
                  <a:pt x="13" y="33"/>
                  <a:pt x="14" y="34"/>
                  <a:pt x="15" y="34"/>
                </a:cubicBezTo>
                <a:cubicBezTo>
                  <a:pt x="17" y="34"/>
                  <a:pt x="18" y="33"/>
                  <a:pt x="18" y="31"/>
                </a:cubicBezTo>
                <a:cubicBezTo>
                  <a:pt x="18" y="30"/>
                  <a:pt x="17" y="28"/>
                  <a:pt x="15" y="28"/>
                </a:cubicBezTo>
                <a:close/>
                <a:moveTo>
                  <a:pt x="47" y="29"/>
                </a:moveTo>
                <a:cubicBezTo>
                  <a:pt x="47" y="29"/>
                  <a:pt x="47" y="29"/>
                  <a:pt x="47" y="29"/>
                </a:cubicBezTo>
                <a:cubicBezTo>
                  <a:pt x="23" y="29"/>
                  <a:pt x="23" y="29"/>
                  <a:pt x="23" y="29"/>
                </a:cubicBezTo>
                <a:cubicBezTo>
                  <a:pt x="23" y="29"/>
                  <a:pt x="22" y="30"/>
                  <a:pt x="22" y="31"/>
                </a:cubicBezTo>
                <a:cubicBezTo>
                  <a:pt x="22" y="32"/>
                  <a:pt x="23" y="33"/>
                  <a:pt x="23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48" y="33"/>
                  <a:pt x="49" y="32"/>
                  <a:pt x="49" y="31"/>
                </a:cubicBezTo>
                <a:cubicBezTo>
                  <a:pt x="49" y="30"/>
                  <a:pt x="48" y="29"/>
                  <a:pt x="47" y="29"/>
                </a:cubicBezTo>
                <a:close/>
                <a:moveTo>
                  <a:pt x="59" y="11"/>
                </a:moveTo>
                <a:cubicBezTo>
                  <a:pt x="59" y="11"/>
                  <a:pt x="59" y="11"/>
                  <a:pt x="59" y="11"/>
                </a:cubicBezTo>
                <a:cubicBezTo>
                  <a:pt x="52" y="11"/>
                  <a:pt x="52" y="11"/>
                  <a:pt x="52" y="11"/>
                </a:cubicBezTo>
                <a:cubicBezTo>
                  <a:pt x="52" y="10"/>
                  <a:pt x="52" y="10"/>
                  <a:pt x="52" y="10"/>
                </a:cubicBezTo>
                <a:cubicBezTo>
                  <a:pt x="52" y="9"/>
                  <a:pt x="51" y="8"/>
                  <a:pt x="50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1" y="6"/>
                  <a:pt x="40" y="4"/>
                  <a:pt x="39" y="3"/>
                </a:cubicBezTo>
                <a:cubicBezTo>
                  <a:pt x="37" y="1"/>
                  <a:pt x="34" y="0"/>
                  <a:pt x="31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28" y="0"/>
                  <a:pt x="26" y="1"/>
                  <a:pt x="24" y="3"/>
                </a:cubicBezTo>
                <a:cubicBezTo>
                  <a:pt x="22" y="4"/>
                  <a:pt x="21" y="6"/>
                  <a:pt x="21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1" y="8"/>
                  <a:pt x="11" y="9"/>
                  <a:pt x="11" y="10"/>
                </a:cubicBezTo>
                <a:cubicBezTo>
                  <a:pt x="11" y="11"/>
                  <a:pt x="11" y="11"/>
                  <a:pt x="11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2" y="11"/>
                  <a:pt x="0" y="12"/>
                  <a:pt x="0" y="1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1"/>
                  <a:pt x="2" y="72"/>
                  <a:pt x="3" y="72"/>
                </a:cubicBezTo>
                <a:cubicBezTo>
                  <a:pt x="59" y="72"/>
                  <a:pt x="59" y="72"/>
                  <a:pt x="59" y="72"/>
                </a:cubicBezTo>
                <a:cubicBezTo>
                  <a:pt x="61" y="72"/>
                  <a:pt x="62" y="71"/>
                  <a:pt x="62" y="70"/>
                </a:cubicBezTo>
                <a:cubicBezTo>
                  <a:pt x="62" y="14"/>
                  <a:pt x="62" y="14"/>
                  <a:pt x="62" y="14"/>
                </a:cubicBezTo>
                <a:cubicBezTo>
                  <a:pt x="62" y="12"/>
                  <a:pt x="61" y="11"/>
                  <a:pt x="59" y="11"/>
                </a:cubicBezTo>
                <a:close/>
                <a:moveTo>
                  <a:pt x="26" y="5"/>
                </a:moveTo>
                <a:cubicBezTo>
                  <a:pt x="26" y="5"/>
                  <a:pt x="26" y="5"/>
                  <a:pt x="26" y="5"/>
                </a:cubicBezTo>
                <a:cubicBezTo>
                  <a:pt x="27" y="4"/>
                  <a:pt x="29" y="3"/>
                  <a:pt x="31" y="3"/>
                </a:cubicBezTo>
                <a:cubicBezTo>
                  <a:pt x="31" y="3"/>
                  <a:pt x="31" y="3"/>
                  <a:pt x="31" y="3"/>
                </a:cubicBezTo>
                <a:cubicBezTo>
                  <a:pt x="33" y="3"/>
                  <a:pt x="35" y="4"/>
                  <a:pt x="37" y="5"/>
                </a:cubicBezTo>
                <a:cubicBezTo>
                  <a:pt x="37" y="6"/>
                  <a:pt x="38" y="7"/>
                  <a:pt x="38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5" y="7"/>
                  <a:pt x="25" y="6"/>
                  <a:pt x="26" y="5"/>
                </a:cubicBezTo>
                <a:close/>
                <a:moveTo>
                  <a:pt x="14" y="11"/>
                </a:moveTo>
                <a:cubicBezTo>
                  <a:pt x="14" y="11"/>
                  <a:pt x="14" y="11"/>
                  <a:pt x="14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49" y="16"/>
                  <a:pt x="49" y="16"/>
                  <a:pt x="49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1"/>
                  <a:pt x="14" y="11"/>
                  <a:pt x="14" y="11"/>
                </a:cubicBezTo>
                <a:close/>
                <a:moveTo>
                  <a:pt x="57" y="67"/>
                </a:moveTo>
                <a:cubicBezTo>
                  <a:pt x="57" y="67"/>
                  <a:pt x="57" y="67"/>
                  <a:pt x="57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6" y="17"/>
                  <a:pt x="6" y="17"/>
                  <a:pt x="6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19"/>
                  <a:pt x="11" y="20"/>
                  <a:pt x="12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2" y="19"/>
                  <a:pt x="52" y="18"/>
                </a:cubicBezTo>
                <a:cubicBezTo>
                  <a:pt x="52" y="17"/>
                  <a:pt x="52" y="17"/>
                  <a:pt x="52" y="17"/>
                </a:cubicBezTo>
                <a:cubicBezTo>
                  <a:pt x="57" y="17"/>
                  <a:pt x="57" y="17"/>
                  <a:pt x="57" y="17"/>
                </a:cubicBezTo>
                <a:cubicBezTo>
                  <a:pt x="57" y="67"/>
                  <a:pt x="57" y="67"/>
                  <a:pt x="57" y="67"/>
                </a:cubicBezTo>
                <a:close/>
                <a:moveTo>
                  <a:pt x="47" y="52"/>
                </a:moveTo>
                <a:cubicBezTo>
                  <a:pt x="47" y="52"/>
                  <a:pt x="47" y="52"/>
                  <a:pt x="47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52"/>
                  <a:pt x="22" y="53"/>
                  <a:pt x="22" y="54"/>
                </a:cubicBezTo>
                <a:cubicBezTo>
                  <a:pt x="22" y="55"/>
                  <a:pt x="23" y="56"/>
                  <a:pt x="23" y="56"/>
                </a:cubicBezTo>
                <a:cubicBezTo>
                  <a:pt x="47" y="56"/>
                  <a:pt x="47" y="56"/>
                  <a:pt x="47" y="56"/>
                </a:cubicBezTo>
                <a:cubicBezTo>
                  <a:pt x="48" y="56"/>
                  <a:pt x="49" y="55"/>
                  <a:pt x="49" y="54"/>
                </a:cubicBezTo>
                <a:cubicBezTo>
                  <a:pt x="49" y="53"/>
                  <a:pt x="48" y="52"/>
                  <a:pt x="47" y="52"/>
                </a:cubicBezTo>
                <a:close/>
                <a:moveTo>
                  <a:pt x="47" y="41"/>
                </a:moveTo>
                <a:cubicBezTo>
                  <a:pt x="47" y="41"/>
                  <a:pt x="47" y="41"/>
                  <a:pt x="47" y="41"/>
                </a:cubicBezTo>
                <a:cubicBezTo>
                  <a:pt x="23" y="41"/>
                  <a:pt x="23" y="41"/>
                  <a:pt x="23" y="41"/>
                </a:cubicBezTo>
                <a:cubicBezTo>
                  <a:pt x="23" y="41"/>
                  <a:pt x="22" y="42"/>
                  <a:pt x="22" y="43"/>
                </a:cubicBezTo>
                <a:cubicBezTo>
                  <a:pt x="22" y="43"/>
                  <a:pt x="23" y="44"/>
                  <a:pt x="23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8" y="44"/>
                  <a:pt x="49" y="43"/>
                  <a:pt x="49" y="43"/>
                </a:cubicBezTo>
                <a:cubicBezTo>
                  <a:pt x="49" y="42"/>
                  <a:pt x="48" y="41"/>
                  <a:pt x="47" y="41"/>
                </a:cubicBezTo>
                <a:close/>
              </a:path>
            </a:pathLst>
          </a:custGeom>
          <a:solidFill>
            <a:srgbClr val="2442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2AEA2"/>
              </a:solidFill>
            </a:endParaRPr>
          </a:p>
        </p:txBody>
      </p:sp>
      <p:sp>
        <p:nvSpPr>
          <p:cNvPr id="31" name="Freeform 122"/>
          <p:cNvSpPr>
            <a:spLocks noEditPoints="1"/>
          </p:cNvSpPr>
          <p:nvPr/>
        </p:nvSpPr>
        <p:spPr bwMode="auto">
          <a:xfrm>
            <a:off x="4968578" y="3759578"/>
            <a:ext cx="526233" cy="611489"/>
          </a:xfrm>
          <a:custGeom>
            <a:avLst/>
            <a:gdLst>
              <a:gd name="T0" fmla="*/ 13 w 62"/>
              <a:gd name="T1" fmla="*/ 43 h 72"/>
              <a:gd name="T2" fmla="*/ 18 w 62"/>
              <a:gd name="T3" fmla="*/ 43 h 72"/>
              <a:gd name="T4" fmla="*/ 15 w 62"/>
              <a:gd name="T5" fmla="*/ 51 h 72"/>
              <a:gd name="T6" fmla="*/ 13 w 62"/>
              <a:gd name="T7" fmla="*/ 54 h 72"/>
              <a:gd name="T8" fmla="*/ 18 w 62"/>
              <a:gd name="T9" fmla="*/ 54 h 72"/>
              <a:gd name="T10" fmla="*/ 15 w 62"/>
              <a:gd name="T11" fmla="*/ 28 h 72"/>
              <a:gd name="T12" fmla="*/ 13 w 62"/>
              <a:gd name="T13" fmla="*/ 31 h 72"/>
              <a:gd name="T14" fmla="*/ 18 w 62"/>
              <a:gd name="T15" fmla="*/ 31 h 72"/>
              <a:gd name="T16" fmla="*/ 47 w 62"/>
              <a:gd name="T17" fmla="*/ 29 h 72"/>
              <a:gd name="T18" fmla="*/ 23 w 62"/>
              <a:gd name="T19" fmla="*/ 29 h 72"/>
              <a:gd name="T20" fmla="*/ 23 w 62"/>
              <a:gd name="T21" fmla="*/ 33 h 72"/>
              <a:gd name="T22" fmla="*/ 49 w 62"/>
              <a:gd name="T23" fmla="*/ 31 h 72"/>
              <a:gd name="T24" fmla="*/ 59 w 62"/>
              <a:gd name="T25" fmla="*/ 11 h 72"/>
              <a:gd name="T26" fmla="*/ 52 w 62"/>
              <a:gd name="T27" fmla="*/ 11 h 72"/>
              <a:gd name="T28" fmla="*/ 50 w 62"/>
              <a:gd name="T29" fmla="*/ 8 h 72"/>
              <a:gd name="T30" fmla="*/ 39 w 62"/>
              <a:gd name="T31" fmla="*/ 3 h 72"/>
              <a:gd name="T32" fmla="*/ 31 w 62"/>
              <a:gd name="T33" fmla="*/ 0 h 72"/>
              <a:gd name="T34" fmla="*/ 21 w 62"/>
              <a:gd name="T35" fmla="*/ 8 h 72"/>
              <a:gd name="T36" fmla="*/ 11 w 62"/>
              <a:gd name="T37" fmla="*/ 10 h 72"/>
              <a:gd name="T38" fmla="*/ 3 w 62"/>
              <a:gd name="T39" fmla="*/ 11 h 72"/>
              <a:gd name="T40" fmla="*/ 0 w 62"/>
              <a:gd name="T41" fmla="*/ 70 h 72"/>
              <a:gd name="T42" fmla="*/ 59 w 62"/>
              <a:gd name="T43" fmla="*/ 72 h 72"/>
              <a:gd name="T44" fmla="*/ 62 w 62"/>
              <a:gd name="T45" fmla="*/ 14 h 72"/>
              <a:gd name="T46" fmla="*/ 26 w 62"/>
              <a:gd name="T47" fmla="*/ 5 h 72"/>
              <a:gd name="T48" fmla="*/ 31 w 62"/>
              <a:gd name="T49" fmla="*/ 3 h 72"/>
              <a:gd name="T50" fmla="*/ 37 w 62"/>
              <a:gd name="T51" fmla="*/ 5 h 72"/>
              <a:gd name="T52" fmla="*/ 24 w 62"/>
              <a:gd name="T53" fmla="*/ 8 h 72"/>
              <a:gd name="T54" fmla="*/ 14 w 62"/>
              <a:gd name="T55" fmla="*/ 11 h 72"/>
              <a:gd name="T56" fmla="*/ 49 w 62"/>
              <a:gd name="T57" fmla="*/ 11 h 72"/>
              <a:gd name="T58" fmla="*/ 14 w 62"/>
              <a:gd name="T59" fmla="*/ 16 h 72"/>
              <a:gd name="T60" fmla="*/ 57 w 62"/>
              <a:gd name="T61" fmla="*/ 67 h 72"/>
              <a:gd name="T62" fmla="*/ 6 w 62"/>
              <a:gd name="T63" fmla="*/ 67 h 72"/>
              <a:gd name="T64" fmla="*/ 11 w 62"/>
              <a:gd name="T65" fmla="*/ 17 h 72"/>
              <a:gd name="T66" fmla="*/ 12 w 62"/>
              <a:gd name="T67" fmla="*/ 20 h 72"/>
              <a:gd name="T68" fmla="*/ 52 w 62"/>
              <a:gd name="T69" fmla="*/ 18 h 72"/>
              <a:gd name="T70" fmla="*/ 57 w 62"/>
              <a:gd name="T71" fmla="*/ 17 h 72"/>
              <a:gd name="T72" fmla="*/ 47 w 62"/>
              <a:gd name="T73" fmla="*/ 52 h 72"/>
              <a:gd name="T74" fmla="*/ 23 w 62"/>
              <a:gd name="T75" fmla="*/ 52 h 72"/>
              <a:gd name="T76" fmla="*/ 23 w 62"/>
              <a:gd name="T77" fmla="*/ 56 h 72"/>
              <a:gd name="T78" fmla="*/ 49 w 62"/>
              <a:gd name="T79" fmla="*/ 54 h 72"/>
              <a:gd name="T80" fmla="*/ 47 w 62"/>
              <a:gd name="T81" fmla="*/ 41 h 72"/>
              <a:gd name="T82" fmla="*/ 23 w 62"/>
              <a:gd name="T83" fmla="*/ 41 h 72"/>
              <a:gd name="T84" fmla="*/ 23 w 62"/>
              <a:gd name="T85" fmla="*/ 44 h 72"/>
              <a:gd name="T86" fmla="*/ 49 w 62"/>
              <a:gd name="T87" fmla="*/ 43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2" h="72">
                <a:moveTo>
                  <a:pt x="15" y="40"/>
                </a:moveTo>
                <a:cubicBezTo>
                  <a:pt x="14" y="40"/>
                  <a:pt x="13" y="41"/>
                  <a:pt x="13" y="43"/>
                </a:cubicBezTo>
                <a:cubicBezTo>
                  <a:pt x="13" y="44"/>
                  <a:pt x="14" y="45"/>
                  <a:pt x="15" y="45"/>
                </a:cubicBezTo>
                <a:cubicBezTo>
                  <a:pt x="17" y="45"/>
                  <a:pt x="18" y="44"/>
                  <a:pt x="18" y="43"/>
                </a:cubicBezTo>
                <a:cubicBezTo>
                  <a:pt x="18" y="41"/>
                  <a:pt x="17" y="40"/>
                  <a:pt x="15" y="40"/>
                </a:cubicBezTo>
                <a:close/>
                <a:moveTo>
                  <a:pt x="15" y="51"/>
                </a:moveTo>
                <a:cubicBezTo>
                  <a:pt x="15" y="51"/>
                  <a:pt x="15" y="51"/>
                  <a:pt x="15" y="51"/>
                </a:cubicBezTo>
                <a:cubicBezTo>
                  <a:pt x="14" y="51"/>
                  <a:pt x="13" y="53"/>
                  <a:pt x="13" y="54"/>
                </a:cubicBezTo>
                <a:cubicBezTo>
                  <a:pt x="13" y="56"/>
                  <a:pt x="14" y="57"/>
                  <a:pt x="15" y="57"/>
                </a:cubicBezTo>
                <a:cubicBezTo>
                  <a:pt x="17" y="57"/>
                  <a:pt x="18" y="56"/>
                  <a:pt x="18" y="54"/>
                </a:cubicBezTo>
                <a:cubicBezTo>
                  <a:pt x="18" y="53"/>
                  <a:pt x="17" y="51"/>
                  <a:pt x="15" y="51"/>
                </a:cubicBezTo>
                <a:close/>
                <a:moveTo>
                  <a:pt x="15" y="28"/>
                </a:moveTo>
                <a:cubicBezTo>
                  <a:pt x="15" y="28"/>
                  <a:pt x="15" y="28"/>
                  <a:pt x="15" y="28"/>
                </a:cubicBezTo>
                <a:cubicBezTo>
                  <a:pt x="14" y="28"/>
                  <a:pt x="13" y="30"/>
                  <a:pt x="13" y="31"/>
                </a:cubicBezTo>
                <a:cubicBezTo>
                  <a:pt x="13" y="33"/>
                  <a:pt x="14" y="34"/>
                  <a:pt x="15" y="34"/>
                </a:cubicBezTo>
                <a:cubicBezTo>
                  <a:pt x="17" y="34"/>
                  <a:pt x="18" y="33"/>
                  <a:pt x="18" y="31"/>
                </a:cubicBezTo>
                <a:cubicBezTo>
                  <a:pt x="18" y="30"/>
                  <a:pt x="17" y="28"/>
                  <a:pt x="15" y="28"/>
                </a:cubicBezTo>
                <a:close/>
                <a:moveTo>
                  <a:pt x="47" y="29"/>
                </a:moveTo>
                <a:cubicBezTo>
                  <a:pt x="47" y="29"/>
                  <a:pt x="47" y="29"/>
                  <a:pt x="47" y="29"/>
                </a:cubicBezTo>
                <a:cubicBezTo>
                  <a:pt x="23" y="29"/>
                  <a:pt x="23" y="29"/>
                  <a:pt x="23" y="29"/>
                </a:cubicBezTo>
                <a:cubicBezTo>
                  <a:pt x="23" y="29"/>
                  <a:pt x="22" y="30"/>
                  <a:pt x="22" y="31"/>
                </a:cubicBezTo>
                <a:cubicBezTo>
                  <a:pt x="22" y="32"/>
                  <a:pt x="23" y="33"/>
                  <a:pt x="23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48" y="33"/>
                  <a:pt x="49" y="32"/>
                  <a:pt x="49" y="31"/>
                </a:cubicBezTo>
                <a:cubicBezTo>
                  <a:pt x="49" y="30"/>
                  <a:pt x="48" y="29"/>
                  <a:pt x="47" y="29"/>
                </a:cubicBezTo>
                <a:close/>
                <a:moveTo>
                  <a:pt x="59" y="11"/>
                </a:moveTo>
                <a:cubicBezTo>
                  <a:pt x="59" y="11"/>
                  <a:pt x="59" y="11"/>
                  <a:pt x="59" y="11"/>
                </a:cubicBezTo>
                <a:cubicBezTo>
                  <a:pt x="52" y="11"/>
                  <a:pt x="52" y="11"/>
                  <a:pt x="52" y="11"/>
                </a:cubicBezTo>
                <a:cubicBezTo>
                  <a:pt x="52" y="10"/>
                  <a:pt x="52" y="10"/>
                  <a:pt x="52" y="10"/>
                </a:cubicBezTo>
                <a:cubicBezTo>
                  <a:pt x="52" y="9"/>
                  <a:pt x="51" y="8"/>
                  <a:pt x="50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1" y="6"/>
                  <a:pt x="40" y="4"/>
                  <a:pt x="39" y="3"/>
                </a:cubicBezTo>
                <a:cubicBezTo>
                  <a:pt x="37" y="1"/>
                  <a:pt x="34" y="0"/>
                  <a:pt x="31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28" y="0"/>
                  <a:pt x="26" y="1"/>
                  <a:pt x="24" y="3"/>
                </a:cubicBezTo>
                <a:cubicBezTo>
                  <a:pt x="22" y="4"/>
                  <a:pt x="21" y="6"/>
                  <a:pt x="21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1" y="8"/>
                  <a:pt x="11" y="9"/>
                  <a:pt x="11" y="10"/>
                </a:cubicBezTo>
                <a:cubicBezTo>
                  <a:pt x="11" y="11"/>
                  <a:pt x="11" y="11"/>
                  <a:pt x="11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2" y="11"/>
                  <a:pt x="0" y="12"/>
                  <a:pt x="0" y="1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1"/>
                  <a:pt x="2" y="72"/>
                  <a:pt x="3" y="72"/>
                </a:cubicBezTo>
                <a:cubicBezTo>
                  <a:pt x="59" y="72"/>
                  <a:pt x="59" y="72"/>
                  <a:pt x="59" y="72"/>
                </a:cubicBezTo>
                <a:cubicBezTo>
                  <a:pt x="61" y="72"/>
                  <a:pt x="62" y="71"/>
                  <a:pt x="62" y="70"/>
                </a:cubicBezTo>
                <a:cubicBezTo>
                  <a:pt x="62" y="14"/>
                  <a:pt x="62" y="14"/>
                  <a:pt x="62" y="14"/>
                </a:cubicBezTo>
                <a:cubicBezTo>
                  <a:pt x="62" y="12"/>
                  <a:pt x="61" y="11"/>
                  <a:pt x="59" y="11"/>
                </a:cubicBezTo>
                <a:close/>
                <a:moveTo>
                  <a:pt x="26" y="5"/>
                </a:moveTo>
                <a:cubicBezTo>
                  <a:pt x="26" y="5"/>
                  <a:pt x="26" y="5"/>
                  <a:pt x="26" y="5"/>
                </a:cubicBezTo>
                <a:cubicBezTo>
                  <a:pt x="27" y="4"/>
                  <a:pt x="29" y="3"/>
                  <a:pt x="31" y="3"/>
                </a:cubicBezTo>
                <a:cubicBezTo>
                  <a:pt x="31" y="3"/>
                  <a:pt x="31" y="3"/>
                  <a:pt x="31" y="3"/>
                </a:cubicBezTo>
                <a:cubicBezTo>
                  <a:pt x="33" y="3"/>
                  <a:pt x="35" y="4"/>
                  <a:pt x="37" y="5"/>
                </a:cubicBezTo>
                <a:cubicBezTo>
                  <a:pt x="37" y="6"/>
                  <a:pt x="38" y="7"/>
                  <a:pt x="38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5" y="7"/>
                  <a:pt x="25" y="6"/>
                  <a:pt x="26" y="5"/>
                </a:cubicBezTo>
                <a:close/>
                <a:moveTo>
                  <a:pt x="14" y="11"/>
                </a:moveTo>
                <a:cubicBezTo>
                  <a:pt x="14" y="11"/>
                  <a:pt x="14" y="11"/>
                  <a:pt x="14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49" y="16"/>
                  <a:pt x="49" y="16"/>
                  <a:pt x="49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1"/>
                  <a:pt x="14" y="11"/>
                  <a:pt x="14" y="11"/>
                </a:cubicBezTo>
                <a:close/>
                <a:moveTo>
                  <a:pt x="57" y="67"/>
                </a:moveTo>
                <a:cubicBezTo>
                  <a:pt x="57" y="67"/>
                  <a:pt x="57" y="67"/>
                  <a:pt x="57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6" y="17"/>
                  <a:pt x="6" y="17"/>
                  <a:pt x="6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19"/>
                  <a:pt x="11" y="20"/>
                  <a:pt x="12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2" y="19"/>
                  <a:pt x="52" y="18"/>
                </a:cubicBezTo>
                <a:cubicBezTo>
                  <a:pt x="52" y="17"/>
                  <a:pt x="52" y="17"/>
                  <a:pt x="52" y="17"/>
                </a:cubicBezTo>
                <a:cubicBezTo>
                  <a:pt x="57" y="17"/>
                  <a:pt x="57" y="17"/>
                  <a:pt x="57" y="17"/>
                </a:cubicBezTo>
                <a:cubicBezTo>
                  <a:pt x="57" y="67"/>
                  <a:pt x="57" y="67"/>
                  <a:pt x="57" y="67"/>
                </a:cubicBezTo>
                <a:close/>
                <a:moveTo>
                  <a:pt x="47" y="52"/>
                </a:moveTo>
                <a:cubicBezTo>
                  <a:pt x="47" y="52"/>
                  <a:pt x="47" y="52"/>
                  <a:pt x="47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52"/>
                  <a:pt x="22" y="53"/>
                  <a:pt x="22" y="54"/>
                </a:cubicBezTo>
                <a:cubicBezTo>
                  <a:pt x="22" y="55"/>
                  <a:pt x="23" y="56"/>
                  <a:pt x="23" y="56"/>
                </a:cubicBezTo>
                <a:cubicBezTo>
                  <a:pt x="47" y="56"/>
                  <a:pt x="47" y="56"/>
                  <a:pt x="47" y="56"/>
                </a:cubicBezTo>
                <a:cubicBezTo>
                  <a:pt x="48" y="56"/>
                  <a:pt x="49" y="55"/>
                  <a:pt x="49" y="54"/>
                </a:cubicBezTo>
                <a:cubicBezTo>
                  <a:pt x="49" y="53"/>
                  <a:pt x="48" y="52"/>
                  <a:pt x="47" y="52"/>
                </a:cubicBezTo>
                <a:close/>
                <a:moveTo>
                  <a:pt x="47" y="41"/>
                </a:moveTo>
                <a:cubicBezTo>
                  <a:pt x="47" y="41"/>
                  <a:pt x="47" y="41"/>
                  <a:pt x="47" y="41"/>
                </a:cubicBezTo>
                <a:cubicBezTo>
                  <a:pt x="23" y="41"/>
                  <a:pt x="23" y="41"/>
                  <a:pt x="23" y="41"/>
                </a:cubicBezTo>
                <a:cubicBezTo>
                  <a:pt x="23" y="41"/>
                  <a:pt x="22" y="42"/>
                  <a:pt x="22" y="43"/>
                </a:cubicBezTo>
                <a:cubicBezTo>
                  <a:pt x="22" y="43"/>
                  <a:pt x="23" y="44"/>
                  <a:pt x="23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8" y="44"/>
                  <a:pt x="49" y="43"/>
                  <a:pt x="49" y="43"/>
                </a:cubicBezTo>
                <a:cubicBezTo>
                  <a:pt x="49" y="42"/>
                  <a:pt x="48" y="41"/>
                  <a:pt x="47" y="41"/>
                </a:cubicBezTo>
                <a:close/>
              </a:path>
            </a:pathLst>
          </a:custGeom>
          <a:solidFill>
            <a:srgbClr val="2442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2AEA2"/>
              </a:solidFill>
            </a:endParaRPr>
          </a:p>
        </p:txBody>
      </p:sp>
      <p:sp>
        <p:nvSpPr>
          <p:cNvPr id="32" name="六边形 6"/>
          <p:cNvSpPr/>
          <p:nvPr/>
        </p:nvSpPr>
        <p:spPr>
          <a:xfrm rot="5400000">
            <a:off x="4092575" y="1682115"/>
            <a:ext cx="915670" cy="1008380"/>
          </a:xfrm>
          <a:custGeom>
            <a:avLst/>
            <a:gdLst>
              <a:gd name="connsiteX0" fmla="*/ 0 w 1543970"/>
              <a:gd name="connsiteY0" fmla="*/ 665504 h 1331008"/>
              <a:gd name="connsiteX1" fmla="*/ 387723 w 1543970"/>
              <a:gd name="connsiteY1" fmla="*/ 0 h 1331008"/>
              <a:gd name="connsiteX2" fmla="*/ 1156247 w 1543970"/>
              <a:gd name="connsiteY2" fmla="*/ 0 h 1331008"/>
              <a:gd name="connsiteX3" fmla="*/ 1543970 w 1543970"/>
              <a:gd name="connsiteY3" fmla="*/ 665504 h 1331008"/>
              <a:gd name="connsiteX4" fmla="*/ 1156247 w 1543970"/>
              <a:gd name="connsiteY4" fmla="*/ 1331008 h 1331008"/>
              <a:gd name="connsiteX5" fmla="*/ 387723 w 1543970"/>
              <a:gd name="connsiteY5" fmla="*/ 1331008 h 1331008"/>
              <a:gd name="connsiteX6" fmla="*/ 0 w 1543970"/>
              <a:gd name="connsiteY6" fmla="*/ 665504 h 1331008"/>
              <a:gd name="connsiteX0-1" fmla="*/ 5324014 w 6867984"/>
              <a:gd name="connsiteY0-2" fmla="*/ 3439788 h 4105292"/>
              <a:gd name="connsiteX1-3" fmla="*/ 0 w 6867984"/>
              <a:gd name="connsiteY1-4" fmla="*/ 0 h 4105292"/>
              <a:gd name="connsiteX2-5" fmla="*/ 5711737 w 6867984"/>
              <a:gd name="connsiteY2-6" fmla="*/ 2774284 h 4105292"/>
              <a:gd name="connsiteX3-7" fmla="*/ 6480261 w 6867984"/>
              <a:gd name="connsiteY3-8" fmla="*/ 2774284 h 4105292"/>
              <a:gd name="connsiteX4-9" fmla="*/ 6867984 w 6867984"/>
              <a:gd name="connsiteY4-10" fmla="*/ 3439788 h 4105292"/>
              <a:gd name="connsiteX5-11" fmla="*/ 6480261 w 6867984"/>
              <a:gd name="connsiteY5-12" fmla="*/ 4105292 h 4105292"/>
              <a:gd name="connsiteX6-13" fmla="*/ 5711737 w 6867984"/>
              <a:gd name="connsiteY6-14" fmla="*/ 4105292 h 4105292"/>
              <a:gd name="connsiteX7" fmla="*/ 5324014 w 6867984"/>
              <a:gd name="connsiteY7" fmla="*/ 3439788 h 4105292"/>
              <a:gd name="connsiteX0-15" fmla="*/ 0 w 1543970"/>
              <a:gd name="connsiteY0-16" fmla="*/ 665504 h 1331008"/>
              <a:gd name="connsiteX1-17" fmla="*/ 387723 w 1543970"/>
              <a:gd name="connsiteY1-18" fmla="*/ 0 h 1331008"/>
              <a:gd name="connsiteX2-19" fmla="*/ 1156247 w 1543970"/>
              <a:gd name="connsiteY2-20" fmla="*/ 0 h 1331008"/>
              <a:gd name="connsiteX3-21" fmla="*/ 1543970 w 1543970"/>
              <a:gd name="connsiteY3-22" fmla="*/ 665504 h 1331008"/>
              <a:gd name="connsiteX4-23" fmla="*/ 1156247 w 1543970"/>
              <a:gd name="connsiteY4-24" fmla="*/ 1331008 h 1331008"/>
              <a:gd name="connsiteX5-25" fmla="*/ 387723 w 1543970"/>
              <a:gd name="connsiteY5-26" fmla="*/ 1331008 h 1331008"/>
              <a:gd name="connsiteX6-27" fmla="*/ 0 w 1543970"/>
              <a:gd name="connsiteY6-28" fmla="*/ 665504 h 13310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1543970" h="1331008">
                <a:moveTo>
                  <a:pt x="0" y="665504"/>
                </a:moveTo>
                <a:lnTo>
                  <a:pt x="387723" y="0"/>
                </a:lnTo>
                <a:lnTo>
                  <a:pt x="1156247" y="0"/>
                </a:lnTo>
                <a:lnTo>
                  <a:pt x="1543970" y="665504"/>
                </a:lnTo>
                <a:lnTo>
                  <a:pt x="1156247" y="1331008"/>
                </a:lnTo>
                <a:lnTo>
                  <a:pt x="387723" y="1331008"/>
                </a:lnTo>
                <a:lnTo>
                  <a:pt x="0" y="665504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2AEA2"/>
              </a:solidFill>
            </a:endParaRPr>
          </a:p>
        </p:txBody>
      </p:sp>
      <p:sp>
        <p:nvSpPr>
          <p:cNvPr id="33" name="Freeform 122"/>
          <p:cNvSpPr>
            <a:spLocks noEditPoints="1"/>
          </p:cNvSpPr>
          <p:nvPr/>
        </p:nvSpPr>
        <p:spPr bwMode="auto">
          <a:xfrm>
            <a:off x="4287223" y="1879978"/>
            <a:ext cx="526233" cy="611489"/>
          </a:xfrm>
          <a:custGeom>
            <a:avLst/>
            <a:gdLst>
              <a:gd name="T0" fmla="*/ 13 w 62"/>
              <a:gd name="T1" fmla="*/ 43 h 72"/>
              <a:gd name="T2" fmla="*/ 18 w 62"/>
              <a:gd name="T3" fmla="*/ 43 h 72"/>
              <a:gd name="T4" fmla="*/ 15 w 62"/>
              <a:gd name="T5" fmla="*/ 51 h 72"/>
              <a:gd name="T6" fmla="*/ 13 w 62"/>
              <a:gd name="T7" fmla="*/ 54 h 72"/>
              <a:gd name="T8" fmla="*/ 18 w 62"/>
              <a:gd name="T9" fmla="*/ 54 h 72"/>
              <a:gd name="T10" fmla="*/ 15 w 62"/>
              <a:gd name="T11" fmla="*/ 28 h 72"/>
              <a:gd name="T12" fmla="*/ 13 w 62"/>
              <a:gd name="T13" fmla="*/ 31 h 72"/>
              <a:gd name="T14" fmla="*/ 18 w 62"/>
              <a:gd name="T15" fmla="*/ 31 h 72"/>
              <a:gd name="T16" fmla="*/ 47 w 62"/>
              <a:gd name="T17" fmla="*/ 29 h 72"/>
              <a:gd name="T18" fmla="*/ 23 w 62"/>
              <a:gd name="T19" fmla="*/ 29 h 72"/>
              <a:gd name="T20" fmla="*/ 23 w 62"/>
              <a:gd name="T21" fmla="*/ 33 h 72"/>
              <a:gd name="T22" fmla="*/ 49 w 62"/>
              <a:gd name="T23" fmla="*/ 31 h 72"/>
              <a:gd name="T24" fmla="*/ 59 w 62"/>
              <a:gd name="T25" fmla="*/ 11 h 72"/>
              <a:gd name="T26" fmla="*/ 52 w 62"/>
              <a:gd name="T27" fmla="*/ 11 h 72"/>
              <a:gd name="T28" fmla="*/ 50 w 62"/>
              <a:gd name="T29" fmla="*/ 8 h 72"/>
              <a:gd name="T30" fmla="*/ 39 w 62"/>
              <a:gd name="T31" fmla="*/ 3 h 72"/>
              <a:gd name="T32" fmla="*/ 31 w 62"/>
              <a:gd name="T33" fmla="*/ 0 h 72"/>
              <a:gd name="T34" fmla="*/ 21 w 62"/>
              <a:gd name="T35" fmla="*/ 8 h 72"/>
              <a:gd name="T36" fmla="*/ 11 w 62"/>
              <a:gd name="T37" fmla="*/ 10 h 72"/>
              <a:gd name="T38" fmla="*/ 3 w 62"/>
              <a:gd name="T39" fmla="*/ 11 h 72"/>
              <a:gd name="T40" fmla="*/ 0 w 62"/>
              <a:gd name="T41" fmla="*/ 70 h 72"/>
              <a:gd name="T42" fmla="*/ 59 w 62"/>
              <a:gd name="T43" fmla="*/ 72 h 72"/>
              <a:gd name="T44" fmla="*/ 62 w 62"/>
              <a:gd name="T45" fmla="*/ 14 h 72"/>
              <a:gd name="T46" fmla="*/ 26 w 62"/>
              <a:gd name="T47" fmla="*/ 5 h 72"/>
              <a:gd name="T48" fmla="*/ 31 w 62"/>
              <a:gd name="T49" fmla="*/ 3 h 72"/>
              <a:gd name="T50" fmla="*/ 37 w 62"/>
              <a:gd name="T51" fmla="*/ 5 h 72"/>
              <a:gd name="T52" fmla="*/ 24 w 62"/>
              <a:gd name="T53" fmla="*/ 8 h 72"/>
              <a:gd name="T54" fmla="*/ 14 w 62"/>
              <a:gd name="T55" fmla="*/ 11 h 72"/>
              <a:gd name="T56" fmla="*/ 49 w 62"/>
              <a:gd name="T57" fmla="*/ 11 h 72"/>
              <a:gd name="T58" fmla="*/ 14 w 62"/>
              <a:gd name="T59" fmla="*/ 16 h 72"/>
              <a:gd name="T60" fmla="*/ 57 w 62"/>
              <a:gd name="T61" fmla="*/ 67 h 72"/>
              <a:gd name="T62" fmla="*/ 6 w 62"/>
              <a:gd name="T63" fmla="*/ 67 h 72"/>
              <a:gd name="T64" fmla="*/ 11 w 62"/>
              <a:gd name="T65" fmla="*/ 17 h 72"/>
              <a:gd name="T66" fmla="*/ 12 w 62"/>
              <a:gd name="T67" fmla="*/ 20 h 72"/>
              <a:gd name="T68" fmla="*/ 52 w 62"/>
              <a:gd name="T69" fmla="*/ 18 h 72"/>
              <a:gd name="T70" fmla="*/ 57 w 62"/>
              <a:gd name="T71" fmla="*/ 17 h 72"/>
              <a:gd name="T72" fmla="*/ 47 w 62"/>
              <a:gd name="T73" fmla="*/ 52 h 72"/>
              <a:gd name="T74" fmla="*/ 23 w 62"/>
              <a:gd name="T75" fmla="*/ 52 h 72"/>
              <a:gd name="T76" fmla="*/ 23 w 62"/>
              <a:gd name="T77" fmla="*/ 56 h 72"/>
              <a:gd name="T78" fmla="*/ 49 w 62"/>
              <a:gd name="T79" fmla="*/ 54 h 72"/>
              <a:gd name="T80" fmla="*/ 47 w 62"/>
              <a:gd name="T81" fmla="*/ 41 h 72"/>
              <a:gd name="T82" fmla="*/ 23 w 62"/>
              <a:gd name="T83" fmla="*/ 41 h 72"/>
              <a:gd name="T84" fmla="*/ 23 w 62"/>
              <a:gd name="T85" fmla="*/ 44 h 72"/>
              <a:gd name="T86" fmla="*/ 49 w 62"/>
              <a:gd name="T87" fmla="*/ 43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2" h="72">
                <a:moveTo>
                  <a:pt x="15" y="40"/>
                </a:moveTo>
                <a:cubicBezTo>
                  <a:pt x="14" y="40"/>
                  <a:pt x="13" y="41"/>
                  <a:pt x="13" y="43"/>
                </a:cubicBezTo>
                <a:cubicBezTo>
                  <a:pt x="13" y="44"/>
                  <a:pt x="14" y="45"/>
                  <a:pt x="15" y="45"/>
                </a:cubicBezTo>
                <a:cubicBezTo>
                  <a:pt x="17" y="45"/>
                  <a:pt x="18" y="44"/>
                  <a:pt x="18" y="43"/>
                </a:cubicBezTo>
                <a:cubicBezTo>
                  <a:pt x="18" y="41"/>
                  <a:pt x="17" y="40"/>
                  <a:pt x="15" y="40"/>
                </a:cubicBezTo>
                <a:close/>
                <a:moveTo>
                  <a:pt x="15" y="51"/>
                </a:moveTo>
                <a:cubicBezTo>
                  <a:pt x="15" y="51"/>
                  <a:pt x="15" y="51"/>
                  <a:pt x="15" y="51"/>
                </a:cubicBezTo>
                <a:cubicBezTo>
                  <a:pt x="14" y="51"/>
                  <a:pt x="13" y="53"/>
                  <a:pt x="13" y="54"/>
                </a:cubicBezTo>
                <a:cubicBezTo>
                  <a:pt x="13" y="56"/>
                  <a:pt x="14" y="57"/>
                  <a:pt x="15" y="57"/>
                </a:cubicBezTo>
                <a:cubicBezTo>
                  <a:pt x="17" y="57"/>
                  <a:pt x="18" y="56"/>
                  <a:pt x="18" y="54"/>
                </a:cubicBezTo>
                <a:cubicBezTo>
                  <a:pt x="18" y="53"/>
                  <a:pt x="17" y="51"/>
                  <a:pt x="15" y="51"/>
                </a:cubicBezTo>
                <a:close/>
                <a:moveTo>
                  <a:pt x="15" y="28"/>
                </a:moveTo>
                <a:cubicBezTo>
                  <a:pt x="15" y="28"/>
                  <a:pt x="15" y="28"/>
                  <a:pt x="15" y="28"/>
                </a:cubicBezTo>
                <a:cubicBezTo>
                  <a:pt x="14" y="28"/>
                  <a:pt x="13" y="30"/>
                  <a:pt x="13" y="31"/>
                </a:cubicBezTo>
                <a:cubicBezTo>
                  <a:pt x="13" y="33"/>
                  <a:pt x="14" y="34"/>
                  <a:pt x="15" y="34"/>
                </a:cubicBezTo>
                <a:cubicBezTo>
                  <a:pt x="17" y="34"/>
                  <a:pt x="18" y="33"/>
                  <a:pt x="18" y="31"/>
                </a:cubicBezTo>
                <a:cubicBezTo>
                  <a:pt x="18" y="30"/>
                  <a:pt x="17" y="28"/>
                  <a:pt x="15" y="28"/>
                </a:cubicBezTo>
                <a:close/>
                <a:moveTo>
                  <a:pt x="47" y="29"/>
                </a:moveTo>
                <a:cubicBezTo>
                  <a:pt x="47" y="29"/>
                  <a:pt x="47" y="29"/>
                  <a:pt x="47" y="29"/>
                </a:cubicBezTo>
                <a:cubicBezTo>
                  <a:pt x="23" y="29"/>
                  <a:pt x="23" y="29"/>
                  <a:pt x="23" y="29"/>
                </a:cubicBezTo>
                <a:cubicBezTo>
                  <a:pt x="23" y="29"/>
                  <a:pt x="22" y="30"/>
                  <a:pt x="22" y="31"/>
                </a:cubicBezTo>
                <a:cubicBezTo>
                  <a:pt x="22" y="32"/>
                  <a:pt x="23" y="33"/>
                  <a:pt x="23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48" y="33"/>
                  <a:pt x="49" y="32"/>
                  <a:pt x="49" y="31"/>
                </a:cubicBezTo>
                <a:cubicBezTo>
                  <a:pt x="49" y="30"/>
                  <a:pt x="48" y="29"/>
                  <a:pt x="47" y="29"/>
                </a:cubicBezTo>
                <a:close/>
                <a:moveTo>
                  <a:pt x="59" y="11"/>
                </a:moveTo>
                <a:cubicBezTo>
                  <a:pt x="59" y="11"/>
                  <a:pt x="59" y="11"/>
                  <a:pt x="59" y="11"/>
                </a:cubicBezTo>
                <a:cubicBezTo>
                  <a:pt x="52" y="11"/>
                  <a:pt x="52" y="11"/>
                  <a:pt x="52" y="11"/>
                </a:cubicBezTo>
                <a:cubicBezTo>
                  <a:pt x="52" y="10"/>
                  <a:pt x="52" y="10"/>
                  <a:pt x="52" y="10"/>
                </a:cubicBezTo>
                <a:cubicBezTo>
                  <a:pt x="52" y="9"/>
                  <a:pt x="51" y="8"/>
                  <a:pt x="50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1" y="6"/>
                  <a:pt x="40" y="4"/>
                  <a:pt x="39" y="3"/>
                </a:cubicBezTo>
                <a:cubicBezTo>
                  <a:pt x="37" y="1"/>
                  <a:pt x="34" y="0"/>
                  <a:pt x="31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28" y="0"/>
                  <a:pt x="26" y="1"/>
                  <a:pt x="24" y="3"/>
                </a:cubicBezTo>
                <a:cubicBezTo>
                  <a:pt x="22" y="4"/>
                  <a:pt x="21" y="6"/>
                  <a:pt x="21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1" y="8"/>
                  <a:pt x="11" y="9"/>
                  <a:pt x="11" y="10"/>
                </a:cubicBezTo>
                <a:cubicBezTo>
                  <a:pt x="11" y="11"/>
                  <a:pt x="11" y="11"/>
                  <a:pt x="11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2" y="11"/>
                  <a:pt x="0" y="12"/>
                  <a:pt x="0" y="1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1"/>
                  <a:pt x="2" y="72"/>
                  <a:pt x="3" y="72"/>
                </a:cubicBezTo>
                <a:cubicBezTo>
                  <a:pt x="59" y="72"/>
                  <a:pt x="59" y="72"/>
                  <a:pt x="59" y="72"/>
                </a:cubicBezTo>
                <a:cubicBezTo>
                  <a:pt x="61" y="72"/>
                  <a:pt x="62" y="71"/>
                  <a:pt x="62" y="70"/>
                </a:cubicBezTo>
                <a:cubicBezTo>
                  <a:pt x="62" y="14"/>
                  <a:pt x="62" y="14"/>
                  <a:pt x="62" y="14"/>
                </a:cubicBezTo>
                <a:cubicBezTo>
                  <a:pt x="62" y="12"/>
                  <a:pt x="61" y="11"/>
                  <a:pt x="59" y="11"/>
                </a:cubicBezTo>
                <a:close/>
                <a:moveTo>
                  <a:pt x="26" y="5"/>
                </a:moveTo>
                <a:cubicBezTo>
                  <a:pt x="26" y="5"/>
                  <a:pt x="26" y="5"/>
                  <a:pt x="26" y="5"/>
                </a:cubicBezTo>
                <a:cubicBezTo>
                  <a:pt x="27" y="4"/>
                  <a:pt x="29" y="3"/>
                  <a:pt x="31" y="3"/>
                </a:cubicBezTo>
                <a:cubicBezTo>
                  <a:pt x="31" y="3"/>
                  <a:pt x="31" y="3"/>
                  <a:pt x="31" y="3"/>
                </a:cubicBezTo>
                <a:cubicBezTo>
                  <a:pt x="33" y="3"/>
                  <a:pt x="35" y="4"/>
                  <a:pt x="37" y="5"/>
                </a:cubicBezTo>
                <a:cubicBezTo>
                  <a:pt x="37" y="6"/>
                  <a:pt x="38" y="7"/>
                  <a:pt x="38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5" y="7"/>
                  <a:pt x="25" y="6"/>
                  <a:pt x="26" y="5"/>
                </a:cubicBezTo>
                <a:close/>
                <a:moveTo>
                  <a:pt x="14" y="11"/>
                </a:moveTo>
                <a:cubicBezTo>
                  <a:pt x="14" y="11"/>
                  <a:pt x="14" y="11"/>
                  <a:pt x="14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49" y="16"/>
                  <a:pt x="49" y="16"/>
                  <a:pt x="49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1"/>
                  <a:pt x="14" y="11"/>
                  <a:pt x="14" y="11"/>
                </a:cubicBezTo>
                <a:close/>
                <a:moveTo>
                  <a:pt x="57" y="67"/>
                </a:moveTo>
                <a:cubicBezTo>
                  <a:pt x="57" y="67"/>
                  <a:pt x="57" y="67"/>
                  <a:pt x="57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6" y="17"/>
                  <a:pt x="6" y="17"/>
                  <a:pt x="6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19"/>
                  <a:pt x="11" y="20"/>
                  <a:pt x="12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2" y="19"/>
                  <a:pt x="52" y="18"/>
                </a:cubicBezTo>
                <a:cubicBezTo>
                  <a:pt x="52" y="17"/>
                  <a:pt x="52" y="17"/>
                  <a:pt x="52" y="17"/>
                </a:cubicBezTo>
                <a:cubicBezTo>
                  <a:pt x="57" y="17"/>
                  <a:pt x="57" y="17"/>
                  <a:pt x="57" y="17"/>
                </a:cubicBezTo>
                <a:cubicBezTo>
                  <a:pt x="57" y="67"/>
                  <a:pt x="57" y="67"/>
                  <a:pt x="57" y="67"/>
                </a:cubicBezTo>
                <a:close/>
                <a:moveTo>
                  <a:pt x="47" y="52"/>
                </a:moveTo>
                <a:cubicBezTo>
                  <a:pt x="47" y="52"/>
                  <a:pt x="47" y="52"/>
                  <a:pt x="47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52"/>
                  <a:pt x="22" y="53"/>
                  <a:pt x="22" y="54"/>
                </a:cubicBezTo>
                <a:cubicBezTo>
                  <a:pt x="22" y="55"/>
                  <a:pt x="23" y="56"/>
                  <a:pt x="23" y="56"/>
                </a:cubicBezTo>
                <a:cubicBezTo>
                  <a:pt x="47" y="56"/>
                  <a:pt x="47" y="56"/>
                  <a:pt x="47" y="56"/>
                </a:cubicBezTo>
                <a:cubicBezTo>
                  <a:pt x="48" y="56"/>
                  <a:pt x="49" y="55"/>
                  <a:pt x="49" y="54"/>
                </a:cubicBezTo>
                <a:cubicBezTo>
                  <a:pt x="49" y="53"/>
                  <a:pt x="48" y="52"/>
                  <a:pt x="47" y="52"/>
                </a:cubicBezTo>
                <a:close/>
                <a:moveTo>
                  <a:pt x="47" y="41"/>
                </a:moveTo>
                <a:cubicBezTo>
                  <a:pt x="47" y="41"/>
                  <a:pt x="47" y="41"/>
                  <a:pt x="47" y="41"/>
                </a:cubicBezTo>
                <a:cubicBezTo>
                  <a:pt x="23" y="41"/>
                  <a:pt x="23" y="41"/>
                  <a:pt x="23" y="41"/>
                </a:cubicBezTo>
                <a:cubicBezTo>
                  <a:pt x="23" y="41"/>
                  <a:pt x="22" y="42"/>
                  <a:pt x="22" y="43"/>
                </a:cubicBezTo>
                <a:cubicBezTo>
                  <a:pt x="22" y="43"/>
                  <a:pt x="23" y="44"/>
                  <a:pt x="23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8" y="44"/>
                  <a:pt x="49" y="43"/>
                  <a:pt x="49" y="43"/>
                </a:cubicBezTo>
                <a:cubicBezTo>
                  <a:pt x="49" y="42"/>
                  <a:pt x="48" y="41"/>
                  <a:pt x="47" y="41"/>
                </a:cubicBezTo>
                <a:close/>
              </a:path>
            </a:pathLst>
          </a:custGeom>
          <a:solidFill>
            <a:srgbClr val="2442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2AEA2"/>
              </a:solidFill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2936875" y="777875"/>
            <a:ext cx="3227070" cy="9245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обновленных ФГОС НОО и ООО</a:t>
            </a: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16006" y="1939334"/>
            <a:ext cx="2844365" cy="110426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эффективных практик наставничества</a:t>
            </a:r>
          </a:p>
        </p:txBody>
      </p:sp>
      <p:sp>
        <p:nvSpPr>
          <p:cNvPr id="36" name="Freeform 122"/>
          <p:cNvSpPr>
            <a:spLocks noEditPoints="1"/>
          </p:cNvSpPr>
          <p:nvPr/>
        </p:nvSpPr>
        <p:spPr bwMode="auto">
          <a:xfrm>
            <a:off x="3240108" y="2723893"/>
            <a:ext cx="526233" cy="611489"/>
          </a:xfrm>
          <a:custGeom>
            <a:avLst/>
            <a:gdLst>
              <a:gd name="T0" fmla="*/ 13 w 62"/>
              <a:gd name="T1" fmla="*/ 43 h 72"/>
              <a:gd name="T2" fmla="*/ 18 w 62"/>
              <a:gd name="T3" fmla="*/ 43 h 72"/>
              <a:gd name="T4" fmla="*/ 15 w 62"/>
              <a:gd name="T5" fmla="*/ 51 h 72"/>
              <a:gd name="T6" fmla="*/ 13 w 62"/>
              <a:gd name="T7" fmla="*/ 54 h 72"/>
              <a:gd name="T8" fmla="*/ 18 w 62"/>
              <a:gd name="T9" fmla="*/ 54 h 72"/>
              <a:gd name="T10" fmla="*/ 15 w 62"/>
              <a:gd name="T11" fmla="*/ 28 h 72"/>
              <a:gd name="T12" fmla="*/ 13 w 62"/>
              <a:gd name="T13" fmla="*/ 31 h 72"/>
              <a:gd name="T14" fmla="*/ 18 w 62"/>
              <a:gd name="T15" fmla="*/ 31 h 72"/>
              <a:gd name="T16" fmla="*/ 47 w 62"/>
              <a:gd name="T17" fmla="*/ 29 h 72"/>
              <a:gd name="T18" fmla="*/ 23 w 62"/>
              <a:gd name="T19" fmla="*/ 29 h 72"/>
              <a:gd name="T20" fmla="*/ 23 w 62"/>
              <a:gd name="T21" fmla="*/ 33 h 72"/>
              <a:gd name="T22" fmla="*/ 49 w 62"/>
              <a:gd name="T23" fmla="*/ 31 h 72"/>
              <a:gd name="T24" fmla="*/ 59 w 62"/>
              <a:gd name="T25" fmla="*/ 11 h 72"/>
              <a:gd name="T26" fmla="*/ 52 w 62"/>
              <a:gd name="T27" fmla="*/ 11 h 72"/>
              <a:gd name="T28" fmla="*/ 50 w 62"/>
              <a:gd name="T29" fmla="*/ 8 h 72"/>
              <a:gd name="T30" fmla="*/ 39 w 62"/>
              <a:gd name="T31" fmla="*/ 3 h 72"/>
              <a:gd name="T32" fmla="*/ 31 w 62"/>
              <a:gd name="T33" fmla="*/ 0 h 72"/>
              <a:gd name="T34" fmla="*/ 21 w 62"/>
              <a:gd name="T35" fmla="*/ 8 h 72"/>
              <a:gd name="T36" fmla="*/ 11 w 62"/>
              <a:gd name="T37" fmla="*/ 10 h 72"/>
              <a:gd name="T38" fmla="*/ 3 w 62"/>
              <a:gd name="T39" fmla="*/ 11 h 72"/>
              <a:gd name="T40" fmla="*/ 0 w 62"/>
              <a:gd name="T41" fmla="*/ 70 h 72"/>
              <a:gd name="T42" fmla="*/ 59 w 62"/>
              <a:gd name="T43" fmla="*/ 72 h 72"/>
              <a:gd name="T44" fmla="*/ 62 w 62"/>
              <a:gd name="T45" fmla="*/ 14 h 72"/>
              <a:gd name="T46" fmla="*/ 26 w 62"/>
              <a:gd name="T47" fmla="*/ 5 h 72"/>
              <a:gd name="T48" fmla="*/ 31 w 62"/>
              <a:gd name="T49" fmla="*/ 3 h 72"/>
              <a:gd name="T50" fmla="*/ 37 w 62"/>
              <a:gd name="T51" fmla="*/ 5 h 72"/>
              <a:gd name="T52" fmla="*/ 24 w 62"/>
              <a:gd name="T53" fmla="*/ 8 h 72"/>
              <a:gd name="T54" fmla="*/ 14 w 62"/>
              <a:gd name="T55" fmla="*/ 11 h 72"/>
              <a:gd name="T56" fmla="*/ 49 w 62"/>
              <a:gd name="T57" fmla="*/ 11 h 72"/>
              <a:gd name="T58" fmla="*/ 14 w 62"/>
              <a:gd name="T59" fmla="*/ 16 h 72"/>
              <a:gd name="T60" fmla="*/ 57 w 62"/>
              <a:gd name="T61" fmla="*/ 67 h 72"/>
              <a:gd name="T62" fmla="*/ 6 w 62"/>
              <a:gd name="T63" fmla="*/ 67 h 72"/>
              <a:gd name="T64" fmla="*/ 11 w 62"/>
              <a:gd name="T65" fmla="*/ 17 h 72"/>
              <a:gd name="T66" fmla="*/ 12 w 62"/>
              <a:gd name="T67" fmla="*/ 20 h 72"/>
              <a:gd name="T68" fmla="*/ 52 w 62"/>
              <a:gd name="T69" fmla="*/ 18 h 72"/>
              <a:gd name="T70" fmla="*/ 57 w 62"/>
              <a:gd name="T71" fmla="*/ 17 h 72"/>
              <a:gd name="T72" fmla="*/ 47 w 62"/>
              <a:gd name="T73" fmla="*/ 52 h 72"/>
              <a:gd name="T74" fmla="*/ 23 w 62"/>
              <a:gd name="T75" fmla="*/ 52 h 72"/>
              <a:gd name="T76" fmla="*/ 23 w 62"/>
              <a:gd name="T77" fmla="*/ 56 h 72"/>
              <a:gd name="T78" fmla="*/ 49 w 62"/>
              <a:gd name="T79" fmla="*/ 54 h 72"/>
              <a:gd name="T80" fmla="*/ 47 w 62"/>
              <a:gd name="T81" fmla="*/ 41 h 72"/>
              <a:gd name="T82" fmla="*/ 23 w 62"/>
              <a:gd name="T83" fmla="*/ 41 h 72"/>
              <a:gd name="T84" fmla="*/ 23 w 62"/>
              <a:gd name="T85" fmla="*/ 44 h 72"/>
              <a:gd name="T86" fmla="*/ 49 w 62"/>
              <a:gd name="T87" fmla="*/ 43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2" h="72">
                <a:moveTo>
                  <a:pt x="15" y="40"/>
                </a:moveTo>
                <a:cubicBezTo>
                  <a:pt x="14" y="40"/>
                  <a:pt x="13" y="41"/>
                  <a:pt x="13" y="43"/>
                </a:cubicBezTo>
                <a:cubicBezTo>
                  <a:pt x="13" y="44"/>
                  <a:pt x="14" y="45"/>
                  <a:pt x="15" y="45"/>
                </a:cubicBezTo>
                <a:cubicBezTo>
                  <a:pt x="17" y="45"/>
                  <a:pt x="18" y="44"/>
                  <a:pt x="18" y="43"/>
                </a:cubicBezTo>
                <a:cubicBezTo>
                  <a:pt x="18" y="41"/>
                  <a:pt x="17" y="40"/>
                  <a:pt x="15" y="40"/>
                </a:cubicBezTo>
                <a:close/>
                <a:moveTo>
                  <a:pt x="15" y="51"/>
                </a:moveTo>
                <a:cubicBezTo>
                  <a:pt x="15" y="51"/>
                  <a:pt x="15" y="51"/>
                  <a:pt x="15" y="51"/>
                </a:cubicBezTo>
                <a:cubicBezTo>
                  <a:pt x="14" y="51"/>
                  <a:pt x="13" y="53"/>
                  <a:pt x="13" y="54"/>
                </a:cubicBezTo>
                <a:cubicBezTo>
                  <a:pt x="13" y="56"/>
                  <a:pt x="14" y="57"/>
                  <a:pt x="15" y="57"/>
                </a:cubicBezTo>
                <a:cubicBezTo>
                  <a:pt x="17" y="57"/>
                  <a:pt x="18" y="56"/>
                  <a:pt x="18" y="54"/>
                </a:cubicBezTo>
                <a:cubicBezTo>
                  <a:pt x="18" y="53"/>
                  <a:pt x="17" y="51"/>
                  <a:pt x="15" y="51"/>
                </a:cubicBezTo>
                <a:close/>
                <a:moveTo>
                  <a:pt x="15" y="28"/>
                </a:moveTo>
                <a:cubicBezTo>
                  <a:pt x="15" y="28"/>
                  <a:pt x="15" y="28"/>
                  <a:pt x="15" y="28"/>
                </a:cubicBezTo>
                <a:cubicBezTo>
                  <a:pt x="14" y="28"/>
                  <a:pt x="13" y="30"/>
                  <a:pt x="13" y="31"/>
                </a:cubicBezTo>
                <a:cubicBezTo>
                  <a:pt x="13" y="33"/>
                  <a:pt x="14" y="34"/>
                  <a:pt x="15" y="34"/>
                </a:cubicBezTo>
                <a:cubicBezTo>
                  <a:pt x="17" y="34"/>
                  <a:pt x="18" y="33"/>
                  <a:pt x="18" y="31"/>
                </a:cubicBezTo>
                <a:cubicBezTo>
                  <a:pt x="18" y="30"/>
                  <a:pt x="17" y="28"/>
                  <a:pt x="15" y="28"/>
                </a:cubicBezTo>
                <a:close/>
                <a:moveTo>
                  <a:pt x="47" y="29"/>
                </a:moveTo>
                <a:cubicBezTo>
                  <a:pt x="47" y="29"/>
                  <a:pt x="47" y="29"/>
                  <a:pt x="47" y="29"/>
                </a:cubicBezTo>
                <a:cubicBezTo>
                  <a:pt x="23" y="29"/>
                  <a:pt x="23" y="29"/>
                  <a:pt x="23" y="29"/>
                </a:cubicBezTo>
                <a:cubicBezTo>
                  <a:pt x="23" y="29"/>
                  <a:pt x="22" y="30"/>
                  <a:pt x="22" y="31"/>
                </a:cubicBezTo>
                <a:cubicBezTo>
                  <a:pt x="22" y="32"/>
                  <a:pt x="23" y="33"/>
                  <a:pt x="23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48" y="33"/>
                  <a:pt x="49" y="32"/>
                  <a:pt x="49" y="31"/>
                </a:cubicBezTo>
                <a:cubicBezTo>
                  <a:pt x="49" y="30"/>
                  <a:pt x="48" y="29"/>
                  <a:pt x="47" y="29"/>
                </a:cubicBezTo>
                <a:close/>
                <a:moveTo>
                  <a:pt x="59" y="11"/>
                </a:moveTo>
                <a:cubicBezTo>
                  <a:pt x="59" y="11"/>
                  <a:pt x="59" y="11"/>
                  <a:pt x="59" y="11"/>
                </a:cubicBezTo>
                <a:cubicBezTo>
                  <a:pt x="52" y="11"/>
                  <a:pt x="52" y="11"/>
                  <a:pt x="52" y="11"/>
                </a:cubicBezTo>
                <a:cubicBezTo>
                  <a:pt x="52" y="10"/>
                  <a:pt x="52" y="10"/>
                  <a:pt x="52" y="10"/>
                </a:cubicBezTo>
                <a:cubicBezTo>
                  <a:pt x="52" y="9"/>
                  <a:pt x="51" y="8"/>
                  <a:pt x="50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1" y="6"/>
                  <a:pt x="40" y="4"/>
                  <a:pt x="39" y="3"/>
                </a:cubicBezTo>
                <a:cubicBezTo>
                  <a:pt x="37" y="1"/>
                  <a:pt x="34" y="0"/>
                  <a:pt x="31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28" y="0"/>
                  <a:pt x="26" y="1"/>
                  <a:pt x="24" y="3"/>
                </a:cubicBezTo>
                <a:cubicBezTo>
                  <a:pt x="22" y="4"/>
                  <a:pt x="21" y="6"/>
                  <a:pt x="21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1" y="8"/>
                  <a:pt x="11" y="9"/>
                  <a:pt x="11" y="10"/>
                </a:cubicBezTo>
                <a:cubicBezTo>
                  <a:pt x="11" y="11"/>
                  <a:pt x="11" y="11"/>
                  <a:pt x="11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2" y="11"/>
                  <a:pt x="0" y="12"/>
                  <a:pt x="0" y="1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1"/>
                  <a:pt x="2" y="72"/>
                  <a:pt x="3" y="72"/>
                </a:cubicBezTo>
                <a:cubicBezTo>
                  <a:pt x="59" y="72"/>
                  <a:pt x="59" y="72"/>
                  <a:pt x="59" y="72"/>
                </a:cubicBezTo>
                <a:cubicBezTo>
                  <a:pt x="61" y="72"/>
                  <a:pt x="62" y="71"/>
                  <a:pt x="62" y="70"/>
                </a:cubicBezTo>
                <a:cubicBezTo>
                  <a:pt x="62" y="14"/>
                  <a:pt x="62" y="14"/>
                  <a:pt x="62" y="14"/>
                </a:cubicBezTo>
                <a:cubicBezTo>
                  <a:pt x="62" y="12"/>
                  <a:pt x="61" y="11"/>
                  <a:pt x="59" y="11"/>
                </a:cubicBezTo>
                <a:close/>
                <a:moveTo>
                  <a:pt x="26" y="5"/>
                </a:moveTo>
                <a:cubicBezTo>
                  <a:pt x="26" y="5"/>
                  <a:pt x="26" y="5"/>
                  <a:pt x="26" y="5"/>
                </a:cubicBezTo>
                <a:cubicBezTo>
                  <a:pt x="27" y="4"/>
                  <a:pt x="29" y="3"/>
                  <a:pt x="31" y="3"/>
                </a:cubicBezTo>
                <a:cubicBezTo>
                  <a:pt x="31" y="3"/>
                  <a:pt x="31" y="3"/>
                  <a:pt x="31" y="3"/>
                </a:cubicBezTo>
                <a:cubicBezTo>
                  <a:pt x="33" y="3"/>
                  <a:pt x="35" y="4"/>
                  <a:pt x="37" y="5"/>
                </a:cubicBezTo>
                <a:cubicBezTo>
                  <a:pt x="37" y="6"/>
                  <a:pt x="38" y="7"/>
                  <a:pt x="38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5" y="7"/>
                  <a:pt x="25" y="6"/>
                  <a:pt x="26" y="5"/>
                </a:cubicBezTo>
                <a:close/>
                <a:moveTo>
                  <a:pt x="14" y="11"/>
                </a:moveTo>
                <a:cubicBezTo>
                  <a:pt x="14" y="11"/>
                  <a:pt x="14" y="11"/>
                  <a:pt x="14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49" y="16"/>
                  <a:pt x="49" y="16"/>
                  <a:pt x="49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1"/>
                  <a:pt x="14" y="11"/>
                  <a:pt x="14" y="11"/>
                </a:cubicBezTo>
                <a:close/>
                <a:moveTo>
                  <a:pt x="57" y="67"/>
                </a:moveTo>
                <a:cubicBezTo>
                  <a:pt x="57" y="67"/>
                  <a:pt x="57" y="67"/>
                  <a:pt x="57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6" y="17"/>
                  <a:pt x="6" y="17"/>
                  <a:pt x="6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19"/>
                  <a:pt x="11" y="20"/>
                  <a:pt x="12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2" y="19"/>
                  <a:pt x="52" y="18"/>
                </a:cubicBezTo>
                <a:cubicBezTo>
                  <a:pt x="52" y="17"/>
                  <a:pt x="52" y="17"/>
                  <a:pt x="52" y="17"/>
                </a:cubicBezTo>
                <a:cubicBezTo>
                  <a:pt x="57" y="17"/>
                  <a:pt x="57" y="17"/>
                  <a:pt x="57" y="17"/>
                </a:cubicBezTo>
                <a:cubicBezTo>
                  <a:pt x="57" y="67"/>
                  <a:pt x="57" y="67"/>
                  <a:pt x="57" y="67"/>
                </a:cubicBezTo>
                <a:close/>
                <a:moveTo>
                  <a:pt x="47" y="52"/>
                </a:moveTo>
                <a:cubicBezTo>
                  <a:pt x="47" y="52"/>
                  <a:pt x="47" y="52"/>
                  <a:pt x="47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52"/>
                  <a:pt x="22" y="53"/>
                  <a:pt x="22" y="54"/>
                </a:cubicBezTo>
                <a:cubicBezTo>
                  <a:pt x="22" y="55"/>
                  <a:pt x="23" y="56"/>
                  <a:pt x="23" y="56"/>
                </a:cubicBezTo>
                <a:cubicBezTo>
                  <a:pt x="47" y="56"/>
                  <a:pt x="47" y="56"/>
                  <a:pt x="47" y="56"/>
                </a:cubicBezTo>
                <a:cubicBezTo>
                  <a:pt x="48" y="56"/>
                  <a:pt x="49" y="55"/>
                  <a:pt x="49" y="54"/>
                </a:cubicBezTo>
                <a:cubicBezTo>
                  <a:pt x="49" y="53"/>
                  <a:pt x="48" y="52"/>
                  <a:pt x="47" y="52"/>
                </a:cubicBezTo>
                <a:close/>
                <a:moveTo>
                  <a:pt x="47" y="41"/>
                </a:moveTo>
                <a:cubicBezTo>
                  <a:pt x="47" y="41"/>
                  <a:pt x="47" y="41"/>
                  <a:pt x="47" y="41"/>
                </a:cubicBezTo>
                <a:cubicBezTo>
                  <a:pt x="23" y="41"/>
                  <a:pt x="23" y="41"/>
                  <a:pt x="23" y="41"/>
                </a:cubicBezTo>
                <a:cubicBezTo>
                  <a:pt x="23" y="41"/>
                  <a:pt x="22" y="42"/>
                  <a:pt x="22" y="43"/>
                </a:cubicBezTo>
                <a:cubicBezTo>
                  <a:pt x="22" y="43"/>
                  <a:pt x="23" y="44"/>
                  <a:pt x="23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8" y="44"/>
                  <a:pt x="49" y="43"/>
                  <a:pt x="49" y="43"/>
                </a:cubicBezTo>
                <a:cubicBezTo>
                  <a:pt x="49" y="42"/>
                  <a:pt x="48" y="41"/>
                  <a:pt x="47" y="41"/>
                </a:cubicBezTo>
                <a:close/>
              </a:path>
            </a:pathLst>
          </a:custGeom>
          <a:solidFill>
            <a:srgbClr val="2442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2AEA2"/>
              </a:solidFill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6258559" y="1918931"/>
            <a:ext cx="2721667" cy="110426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функциональной грамотности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96638" y="3598564"/>
            <a:ext cx="2883099" cy="95891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мотивации к непрерывному профессиональному образованию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8052179" y="4667534"/>
            <a:ext cx="1091821" cy="475966"/>
          </a:xfrm>
          <a:prstGeom prst="rect">
            <a:avLst/>
          </a:prstGeom>
          <a:solidFill>
            <a:srgbClr val="EEDF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6258559" y="3598564"/>
            <a:ext cx="2721667" cy="9589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взаимного обучения и обмена опытом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34" grpId="1" animBg="1"/>
      <p:bldP spid="35" grpId="1" animBg="1"/>
      <p:bldP spid="47" grpId="1" animBg="1"/>
      <p:bldP spid="48" grpId="1" animBg="1"/>
      <p:bldP spid="49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1CAB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8052179" y="4667534"/>
            <a:ext cx="1091821" cy="475966"/>
          </a:xfrm>
          <a:prstGeom prst="rect">
            <a:avLst/>
          </a:prstGeom>
          <a:solidFill>
            <a:srgbClr val="D1CA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2" name="组合 23"/>
          <p:cNvGrpSpPr/>
          <p:nvPr/>
        </p:nvGrpSpPr>
        <p:grpSpPr>
          <a:xfrm>
            <a:off x="4779916" y="1619637"/>
            <a:ext cx="477508" cy="508944"/>
            <a:chOff x="1927742" y="3835399"/>
            <a:chExt cx="636735" cy="686345"/>
          </a:xfrm>
        </p:grpSpPr>
        <p:sp>
          <p:nvSpPr>
            <p:cNvPr id="34" name="Freeform 40219"/>
            <p:cNvSpPr/>
            <p:nvPr/>
          </p:nvSpPr>
          <p:spPr bwMode="auto">
            <a:xfrm>
              <a:off x="1927742" y="3835399"/>
              <a:ext cx="636735" cy="686345"/>
            </a:xfrm>
            <a:custGeom>
              <a:avLst/>
              <a:gdLst>
                <a:gd name="T0" fmla="*/ 1038 w 1038"/>
                <a:gd name="T1" fmla="*/ 519 h 1118"/>
                <a:gd name="T2" fmla="*/ 519 w 1038"/>
                <a:gd name="T3" fmla="*/ 0 h 1118"/>
                <a:gd name="T4" fmla="*/ 0 w 1038"/>
                <a:gd name="T5" fmla="*/ 519 h 1118"/>
                <a:gd name="T6" fmla="*/ 284 w 1038"/>
                <a:gd name="T7" fmla="*/ 982 h 1118"/>
                <a:gd name="T8" fmla="*/ 284 w 1038"/>
                <a:gd name="T9" fmla="*/ 982 h 1118"/>
                <a:gd name="T10" fmla="*/ 519 w 1038"/>
                <a:gd name="T11" fmla="*/ 1118 h 1118"/>
                <a:gd name="T12" fmla="*/ 754 w 1038"/>
                <a:gd name="T13" fmla="*/ 982 h 1118"/>
                <a:gd name="T14" fmla="*/ 754 w 1038"/>
                <a:gd name="T15" fmla="*/ 982 h 1118"/>
                <a:gd name="T16" fmla="*/ 1038 w 1038"/>
                <a:gd name="T17" fmla="*/ 519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8" h="1118">
                  <a:moveTo>
                    <a:pt x="1038" y="519"/>
                  </a:moveTo>
                  <a:cubicBezTo>
                    <a:pt x="1038" y="233"/>
                    <a:pt x="806" y="0"/>
                    <a:pt x="519" y="0"/>
                  </a:cubicBezTo>
                  <a:cubicBezTo>
                    <a:pt x="232" y="0"/>
                    <a:pt x="0" y="233"/>
                    <a:pt x="0" y="519"/>
                  </a:cubicBezTo>
                  <a:cubicBezTo>
                    <a:pt x="0" y="721"/>
                    <a:pt x="116" y="896"/>
                    <a:pt x="284" y="982"/>
                  </a:cubicBezTo>
                  <a:cubicBezTo>
                    <a:pt x="284" y="982"/>
                    <a:pt x="284" y="982"/>
                    <a:pt x="284" y="982"/>
                  </a:cubicBezTo>
                  <a:cubicBezTo>
                    <a:pt x="519" y="1118"/>
                    <a:pt x="519" y="1118"/>
                    <a:pt x="519" y="1118"/>
                  </a:cubicBezTo>
                  <a:cubicBezTo>
                    <a:pt x="754" y="982"/>
                    <a:pt x="754" y="982"/>
                    <a:pt x="754" y="982"/>
                  </a:cubicBezTo>
                  <a:cubicBezTo>
                    <a:pt x="754" y="982"/>
                    <a:pt x="754" y="982"/>
                    <a:pt x="754" y="982"/>
                  </a:cubicBezTo>
                  <a:cubicBezTo>
                    <a:pt x="922" y="896"/>
                    <a:pt x="1038" y="721"/>
                    <a:pt x="1038" y="519"/>
                  </a:cubicBezTo>
                </a:path>
              </a:pathLst>
            </a:custGeom>
            <a:blipFill dpi="0" rotWithShape="0">
              <a:blip r:embed="rId2"/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35" name="矩形: 圆角 25"/>
            <p:cNvSpPr/>
            <p:nvPr/>
          </p:nvSpPr>
          <p:spPr>
            <a:xfrm>
              <a:off x="1946596" y="3899425"/>
              <a:ext cx="588086" cy="539437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solidFill>
                  <a:srgbClr val="24424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8966" y="1024254"/>
            <a:ext cx="477551" cy="514759"/>
            <a:chOff x="1927742" y="3835399"/>
            <a:chExt cx="636735" cy="686345"/>
          </a:xfrm>
        </p:grpSpPr>
        <p:sp>
          <p:nvSpPr>
            <p:cNvPr id="6" name="Freeform 40219"/>
            <p:cNvSpPr/>
            <p:nvPr/>
          </p:nvSpPr>
          <p:spPr bwMode="auto">
            <a:xfrm>
              <a:off x="1927742" y="3835399"/>
              <a:ext cx="636735" cy="686345"/>
            </a:xfrm>
            <a:custGeom>
              <a:avLst/>
              <a:gdLst>
                <a:gd name="T0" fmla="*/ 1038 w 1038"/>
                <a:gd name="T1" fmla="*/ 519 h 1118"/>
                <a:gd name="T2" fmla="*/ 519 w 1038"/>
                <a:gd name="T3" fmla="*/ 0 h 1118"/>
                <a:gd name="T4" fmla="*/ 0 w 1038"/>
                <a:gd name="T5" fmla="*/ 519 h 1118"/>
                <a:gd name="T6" fmla="*/ 284 w 1038"/>
                <a:gd name="T7" fmla="*/ 982 h 1118"/>
                <a:gd name="T8" fmla="*/ 284 w 1038"/>
                <a:gd name="T9" fmla="*/ 982 h 1118"/>
                <a:gd name="T10" fmla="*/ 519 w 1038"/>
                <a:gd name="T11" fmla="*/ 1118 h 1118"/>
                <a:gd name="T12" fmla="*/ 754 w 1038"/>
                <a:gd name="T13" fmla="*/ 982 h 1118"/>
                <a:gd name="T14" fmla="*/ 754 w 1038"/>
                <a:gd name="T15" fmla="*/ 982 h 1118"/>
                <a:gd name="T16" fmla="*/ 1038 w 1038"/>
                <a:gd name="T17" fmla="*/ 519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8" h="1118">
                  <a:moveTo>
                    <a:pt x="1038" y="519"/>
                  </a:moveTo>
                  <a:cubicBezTo>
                    <a:pt x="1038" y="233"/>
                    <a:pt x="806" y="0"/>
                    <a:pt x="519" y="0"/>
                  </a:cubicBezTo>
                  <a:cubicBezTo>
                    <a:pt x="232" y="0"/>
                    <a:pt x="0" y="233"/>
                    <a:pt x="0" y="519"/>
                  </a:cubicBezTo>
                  <a:cubicBezTo>
                    <a:pt x="0" y="721"/>
                    <a:pt x="116" y="896"/>
                    <a:pt x="284" y="982"/>
                  </a:cubicBezTo>
                  <a:cubicBezTo>
                    <a:pt x="284" y="982"/>
                    <a:pt x="284" y="982"/>
                    <a:pt x="284" y="982"/>
                  </a:cubicBezTo>
                  <a:cubicBezTo>
                    <a:pt x="519" y="1118"/>
                    <a:pt x="519" y="1118"/>
                    <a:pt x="519" y="1118"/>
                  </a:cubicBezTo>
                  <a:cubicBezTo>
                    <a:pt x="754" y="982"/>
                    <a:pt x="754" y="982"/>
                    <a:pt x="754" y="982"/>
                  </a:cubicBezTo>
                  <a:cubicBezTo>
                    <a:pt x="754" y="982"/>
                    <a:pt x="754" y="982"/>
                    <a:pt x="754" y="982"/>
                  </a:cubicBezTo>
                  <a:cubicBezTo>
                    <a:pt x="922" y="896"/>
                    <a:pt x="1038" y="721"/>
                    <a:pt x="1038" y="519"/>
                  </a:cubicBezTo>
                </a:path>
              </a:pathLst>
            </a:custGeom>
            <a:blipFill dpi="0" rotWithShape="0">
              <a:blip r:embed="rId2"/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8" name="矩形: 圆角 25"/>
            <p:cNvSpPr/>
            <p:nvPr/>
          </p:nvSpPr>
          <p:spPr>
            <a:xfrm>
              <a:off x="1946596" y="3899425"/>
              <a:ext cx="588086" cy="539437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solidFill>
                  <a:srgbClr val="24424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7217" y="2486024"/>
            <a:ext cx="477551" cy="514759"/>
            <a:chOff x="1927742" y="3835399"/>
            <a:chExt cx="636735" cy="686345"/>
          </a:xfrm>
        </p:grpSpPr>
        <p:sp>
          <p:nvSpPr>
            <p:cNvPr id="13" name="Freeform 40219"/>
            <p:cNvSpPr/>
            <p:nvPr/>
          </p:nvSpPr>
          <p:spPr bwMode="auto">
            <a:xfrm>
              <a:off x="1927742" y="3835399"/>
              <a:ext cx="636735" cy="686345"/>
            </a:xfrm>
            <a:custGeom>
              <a:avLst/>
              <a:gdLst>
                <a:gd name="T0" fmla="*/ 1038 w 1038"/>
                <a:gd name="T1" fmla="*/ 519 h 1118"/>
                <a:gd name="T2" fmla="*/ 519 w 1038"/>
                <a:gd name="T3" fmla="*/ 0 h 1118"/>
                <a:gd name="T4" fmla="*/ 0 w 1038"/>
                <a:gd name="T5" fmla="*/ 519 h 1118"/>
                <a:gd name="T6" fmla="*/ 284 w 1038"/>
                <a:gd name="T7" fmla="*/ 982 h 1118"/>
                <a:gd name="T8" fmla="*/ 284 w 1038"/>
                <a:gd name="T9" fmla="*/ 982 h 1118"/>
                <a:gd name="T10" fmla="*/ 519 w 1038"/>
                <a:gd name="T11" fmla="*/ 1118 h 1118"/>
                <a:gd name="T12" fmla="*/ 754 w 1038"/>
                <a:gd name="T13" fmla="*/ 982 h 1118"/>
                <a:gd name="T14" fmla="*/ 754 w 1038"/>
                <a:gd name="T15" fmla="*/ 982 h 1118"/>
                <a:gd name="T16" fmla="*/ 1038 w 1038"/>
                <a:gd name="T17" fmla="*/ 519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8" h="1118">
                  <a:moveTo>
                    <a:pt x="1038" y="519"/>
                  </a:moveTo>
                  <a:cubicBezTo>
                    <a:pt x="1038" y="233"/>
                    <a:pt x="806" y="0"/>
                    <a:pt x="519" y="0"/>
                  </a:cubicBezTo>
                  <a:cubicBezTo>
                    <a:pt x="232" y="0"/>
                    <a:pt x="0" y="233"/>
                    <a:pt x="0" y="519"/>
                  </a:cubicBezTo>
                  <a:cubicBezTo>
                    <a:pt x="0" y="721"/>
                    <a:pt x="116" y="896"/>
                    <a:pt x="284" y="982"/>
                  </a:cubicBezTo>
                  <a:cubicBezTo>
                    <a:pt x="284" y="982"/>
                    <a:pt x="284" y="982"/>
                    <a:pt x="284" y="982"/>
                  </a:cubicBezTo>
                  <a:cubicBezTo>
                    <a:pt x="519" y="1118"/>
                    <a:pt x="519" y="1118"/>
                    <a:pt x="519" y="1118"/>
                  </a:cubicBezTo>
                  <a:cubicBezTo>
                    <a:pt x="754" y="982"/>
                    <a:pt x="754" y="982"/>
                    <a:pt x="754" y="982"/>
                  </a:cubicBezTo>
                  <a:cubicBezTo>
                    <a:pt x="754" y="982"/>
                    <a:pt x="754" y="982"/>
                    <a:pt x="754" y="982"/>
                  </a:cubicBezTo>
                  <a:cubicBezTo>
                    <a:pt x="922" y="896"/>
                    <a:pt x="1038" y="721"/>
                    <a:pt x="1038" y="519"/>
                  </a:cubicBezTo>
                </a:path>
              </a:pathLst>
            </a:custGeom>
            <a:blipFill dpi="0" rotWithShape="0">
              <a:blip r:embed="rId2"/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5" name="矩形: 圆角 25"/>
            <p:cNvSpPr/>
            <p:nvPr/>
          </p:nvSpPr>
          <p:spPr>
            <a:xfrm>
              <a:off x="1946596" y="3899425"/>
              <a:ext cx="588086" cy="539437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solidFill>
                  <a:srgbClr val="24424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4997" y="4079874"/>
            <a:ext cx="477551" cy="514759"/>
            <a:chOff x="1927742" y="3835399"/>
            <a:chExt cx="636735" cy="686345"/>
          </a:xfrm>
        </p:grpSpPr>
        <p:sp>
          <p:nvSpPr>
            <p:cNvPr id="19" name="Freeform 40219"/>
            <p:cNvSpPr/>
            <p:nvPr/>
          </p:nvSpPr>
          <p:spPr bwMode="auto">
            <a:xfrm>
              <a:off x="1927742" y="3835399"/>
              <a:ext cx="636735" cy="686345"/>
            </a:xfrm>
            <a:custGeom>
              <a:avLst/>
              <a:gdLst>
                <a:gd name="T0" fmla="*/ 1038 w 1038"/>
                <a:gd name="T1" fmla="*/ 519 h 1118"/>
                <a:gd name="T2" fmla="*/ 519 w 1038"/>
                <a:gd name="T3" fmla="*/ 0 h 1118"/>
                <a:gd name="T4" fmla="*/ 0 w 1038"/>
                <a:gd name="T5" fmla="*/ 519 h 1118"/>
                <a:gd name="T6" fmla="*/ 284 w 1038"/>
                <a:gd name="T7" fmla="*/ 982 h 1118"/>
                <a:gd name="T8" fmla="*/ 284 w 1038"/>
                <a:gd name="T9" fmla="*/ 982 h 1118"/>
                <a:gd name="T10" fmla="*/ 519 w 1038"/>
                <a:gd name="T11" fmla="*/ 1118 h 1118"/>
                <a:gd name="T12" fmla="*/ 754 w 1038"/>
                <a:gd name="T13" fmla="*/ 982 h 1118"/>
                <a:gd name="T14" fmla="*/ 754 w 1038"/>
                <a:gd name="T15" fmla="*/ 982 h 1118"/>
                <a:gd name="T16" fmla="*/ 1038 w 1038"/>
                <a:gd name="T17" fmla="*/ 519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8" h="1118">
                  <a:moveTo>
                    <a:pt x="1038" y="519"/>
                  </a:moveTo>
                  <a:cubicBezTo>
                    <a:pt x="1038" y="233"/>
                    <a:pt x="806" y="0"/>
                    <a:pt x="519" y="0"/>
                  </a:cubicBezTo>
                  <a:cubicBezTo>
                    <a:pt x="232" y="0"/>
                    <a:pt x="0" y="233"/>
                    <a:pt x="0" y="519"/>
                  </a:cubicBezTo>
                  <a:cubicBezTo>
                    <a:pt x="0" y="721"/>
                    <a:pt x="116" y="896"/>
                    <a:pt x="284" y="982"/>
                  </a:cubicBezTo>
                  <a:cubicBezTo>
                    <a:pt x="284" y="982"/>
                    <a:pt x="284" y="982"/>
                    <a:pt x="284" y="982"/>
                  </a:cubicBezTo>
                  <a:cubicBezTo>
                    <a:pt x="519" y="1118"/>
                    <a:pt x="519" y="1118"/>
                    <a:pt x="519" y="1118"/>
                  </a:cubicBezTo>
                  <a:cubicBezTo>
                    <a:pt x="754" y="982"/>
                    <a:pt x="754" y="982"/>
                    <a:pt x="754" y="982"/>
                  </a:cubicBezTo>
                  <a:cubicBezTo>
                    <a:pt x="754" y="982"/>
                    <a:pt x="754" y="982"/>
                    <a:pt x="754" y="982"/>
                  </a:cubicBezTo>
                  <a:cubicBezTo>
                    <a:pt x="922" y="896"/>
                    <a:pt x="1038" y="721"/>
                    <a:pt x="1038" y="519"/>
                  </a:cubicBezTo>
                </a:path>
              </a:pathLst>
            </a:custGeom>
            <a:blipFill dpi="0" rotWithShape="0">
              <a:blip r:embed="rId2"/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21" name="矩形: 圆角 25"/>
            <p:cNvSpPr/>
            <p:nvPr/>
          </p:nvSpPr>
          <p:spPr>
            <a:xfrm>
              <a:off x="1946596" y="3899425"/>
              <a:ext cx="588086" cy="539437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solidFill>
                  <a:srgbClr val="24424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789712" y="3342640"/>
            <a:ext cx="477508" cy="508944"/>
            <a:chOff x="1927742" y="3835399"/>
            <a:chExt cx="636735" cy="686345"/>
          </a:xfrm>
        </p:grpSpPr>
        <p:sp>
          <p:nvSpPr>
            <p:cNvPr id="25" name="Freeform 40219"/>
            <p:cNvSpPr/>
            <p:nvPr/>
          </p:nvSpPr>
          <p:spPr bwMode="auto">
            <a:xfrm>
              <a:off x="1927742" y="3835399"/>
              <a:ext cx="636735" cy="686345"/>
            </a:xfrm>
            <a:custGeom>
              <a:avLst/>
              <a:gdLst>
                <a:gd name="T0" fmla="*/ 1038 w 1038"/>
                <a:gd name="T1" fmla="*/ 519 h 1118"/>
                <a:gd name="T2" fmla="*/ 519 w 1038"/>
                <a:gd name="T3" fmla="*/ 0 h 1118"/>
                <a:gd name="T4" fmla="*/ 0 w 1038"/>
                <a:gd name="T5" fmla="*/ 519 h 1118"/>
                <a:gd name="T6" fmla="*/ 284 w 1038"/>
                <a:gd name="T7" fmla="*/ 982 h 1118"/>
                <a:gd name="T8" fmla="*/ 284 w 1038"/>
                <a:gd name="T9" fmla="*/ 982 h 1118"/>
                <a:gd name="T10" fmla="*/ 519 w 1038"/>
                <a:gd name="T11" fmla="*/ 1118 h 1118"/>
                <a:gd name="T12" fmla="*/ 754 w 1038"/>
                <a:gd name="T13" fmla="*/ 982 h 1118"/>
                <a:gd name="T14" fmla="*/ 754 w 1038"/>
                <a:gd name="T15" fmla="*/ 982 h 1118"/>
                <a:gd name="T16" fmla="*/ 1038 w 1038"/>
                <a:gd name="T17" fmla="*/ 519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8" h="1118">
                  <a:moveTo>
                    <a:pt x="1038" y="519"/>
                  </a:moveTo>
                  <a:cubicBezTo>
                    <a:pt x="1038" y="233"/>
                    <a:pt x="806" y="0"/>
                    <a:pt x="519" y="0"/>
                  </a:cubicBezTo>
                  <a:cubicBezTo>
                    <a:pt x="232" y="0"/>
                    <a:pt x="0" y="233"/>
                    <a:pt x="0" y="519"/>
                  </a:cubicBezTo>
                  <a:cubicBezTo>
                    <a:pt x="0" y="721"/>
                    <a:pt x="116" y="896"/>
                    <a:pt x="284" y="982"/>
                  </a:cubicBezTo>
                  <a:cubicBezTo>
                    <a:pt x="284" y="982"/>
                    <a:pt x="284" y="982"/>
                    <a:pt x="284" y="982"/>
                  </a:cubicBezTo>
                  <a:cubicBezTo>
                    <a:pt x="519" y="1118"/>
                    <a:pt x="519" y="1118"/>
                    <a:pt x="519" y="1118"/>
                  </a:cubicBezTo>
                  <a:cubicBezTo>
                    <a:pt x="754" y="982"/>
                    <a:pt x="754" y="982"/>
                    <a:pt x="754" y="982"/>
                  </a:cubicBezTo>
                  <a:cubicBezTo>
                    <a:pt x="754" y="982"/>
                    <a:pt x="754" y="982"/>
                    <a:pt x="754" y="982"/>
                  </a:cubicBezTo>
                  <a:cubicBezTo>
                    <a:pt x="922" y="896"/>
                    <a:pt x="1038" y="721"/>
                    <a:pt x="1038" y="519"/>
                  </a:cubicBezTo>
                </a:path>
              </a:pathLst>
            </a:custGeom>
            <a:blipFill dpi="0" rotWithShape="0">
              <a:blip r:embed="rId2"/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27" name="矩形: 圆角 25"/>
            <p:cNvSpPr/>
            <p:nvPr/>
          </p:nvSpPr>
          <p:spPr>
            <a:xfrm>
              <a:off x="1946596" y="3899425"/>
              <a:ext cx="588086" cy="539437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solidFill>
                  <a:srgbClr val="24424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0" name="Скругленный прямоугольник 39"/>
          <p:cNvSpPr/>
          <p:nvPr/>
        </p:nvSpPr>
        <p:spPr>
          <a:xfrm>
            <a:off x="665480" y="746125"/>
            <a:ext cx="4025900" cy="12020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РФ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«Развитие образования» (2018-2025 годы) от 26.12.2017 </a:t>
            </a:r>
          </a:p>
        </p:txBody>
      </p:sp>
      <p:pic>
        <p:nvPicPr>
          <p:cNvPr id="100" name="Замещающее содержимое 99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3825" y="1156335"/>
            <a:ext cx="334010" cy="2368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" name="Замещающее содержимое 99"/>
          <p:cNvPicPr/>
          <p:nvPr/>
        </p:nvPicPr>
        <p:blipFill>
          <a:blip r:embed="rId3"/>
          <a:stretch>
            <a:fillRect/>
          </a:stretch>
        </p:blipFill>
        <p:spPr>
          <a:xfrm>
            <a:off x="117475" y="2618105"/>
            <a:ext cx="334010" cy="2368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2" name="Замещающее содержимое 99"/>
          <p:cNvPicPr/>
          <p:nvPr/>
        </p:nvPicPr>
        <p:blipFill>
          <a:blip r:embed="rId3"/>
          <a:stretch>
            <a:fillRect/>
          </a:stretch>
        </p:blipFill>
        <p:spPr>
          <a:xfrm>
            <a:off x="109855" y="4225925"/>
            <a:ext cx="334010" cy="2368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" name="Замещающее содержимое 99"/>
          <p:cNvPicPr/>
          <p:nvPr/>
        </p:nvPicPr>
        <p:blipFill>
          <a:blip r:embed="rId3"/>
          <a:stretch>
            <a:fillRect/>
          </a:stretch>
        </p:blipFill>
        <p:spPr>
          <a:xfrm>
            <a:off x="4857358" y="1747332"/>
            <a:ext cx="334010" cy="2336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" name="Замещающее содержимое 99"/>
          <p:cNvPicPr/>
          <p:nvPr/>
        </p:nvPicPr>
        <p:blipFill>
          <a:blip r:embed="rId3"/>
          <a:stretch>
            <a:fillRect/>
          </a:stretch>
        </p:blipFill>
        <p:spPr>
          <a:xfrm>
            <a:off x="4860925" y="3472815"/>
            <a:ext cx="334010" cy="23685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7" name="Текстовое поле 46"/>
          <p:cNvSpPr txBox="1"/>
          <p:nvPr/>
        </p:nvSpPr>
        <p:spPr>
          <a:xfrm>
            <a:off x="599440" y="106680"/>
            <a:ext cx="794512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Нормативно-правовые документы в сфере образования</a:t>
            </a:r>
            <a:endParaRPr lang="ru-RU" altLang="en-US" sz="24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663257" y="2018030"/>
            <a:ext cx="4030345" cy="132461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 Президента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 27.06.2022 г. № 401 «О проведении в РФ года педагога и наставника»</a:t>
            </a: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665480" y="3432487"/>
            <a:ext cx="4025900" cy="129477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Приказы Министерства просвещения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РФ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«Об утверждении федерального государственного образовательного стандарта от 31.05.2021г</a:t>
            </a: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5412740" y="746760"/>
            <a:ext cx="3608430" cy="187134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 Президента Российской Федерации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 07.05.2018 г. № 204 «О национальных целях и стратегических задачах развития Российской Федерации на период до 2024 года»</a:t>
            </a:r>
          </a:p>
        </p:txBody>
      </p:sp>
      <p:sp>
        <p:nvSpPr>
          <p:cNvPr id="78" name="Скругленный прямоугольник 8"/>
          <p:cNvSpPr/>
          <p:nvPr/>
        </p:nvSpPr>
        <p:spPr>
          <a:xfrm>
            <a:off x="5412740" y="2871470"/>
            <a:ext cx="3608430" cy="187112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Распоряжение </a:t>
            </a:r>
            <a:r>
              <a:rPr lang="ru-RU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РФ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 16.12.2020г. № Р-174 «Об утверждении концепции создания единой федеральной системы научно-методического сопровождения педагогических работников и управленческих кадров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52179" y="4667534"/>
            <a:ext cx="1091821" cy="475966"/>
          </a:xfrm>
          <a:prstGeom prst="rect">
            <a:avLst/>
          </a:prstGeom>
          <a:solidFill>
            <a:srgbClr val="EEDF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139700" y="745490"/>
            <a:ext cx="4302125" cy="4185920"/>
          </a:xfrm>
          <a:prstGeom prst="round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3">
                    <a:lumMod val="60000"/>
                    <a:lumOff val="40000"/>
                  </a:schemeClr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85665" y="880281"/>
            <a:ext cx="4318637" cy="405112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/>
            </a:solidFill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1"/>
            <a:ext cx="4441825" cy="59944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Взаимодействие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85665" y="1"/>
            <a:ext cx="4458335" cy="59944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Тематические заседания городского методического объединения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37760" y="1111885"/>
            <a:ext cx="3957320" cy="152781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«Муниципальная система наставничества в контексте реализации концепции создания единой федеральной системы научно-методического сопровождения педагогических и управленческих работников»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937760" y="3021965"/>
            <a:ext cx="3957320" cy="152781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«Реализация ФГОС НОО и ООО третьего поколения: опыт реализации, проблемы, перспективы»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40025" y="2304415"/>
            <a:ext cx="1653540" cy="116268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64820" y="1111885"/>
            <a:ext cx="3506470" cy="76390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68275" y="2313305"/>
            <a:ext cx="1485265" cy="114490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76860" y="3810635"/>
            <a:ext cx="4058920" cy="73914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9" name="Текстовое поле 18"/>
          <p:cNvSpPr txBox="1"/>
          <p:nvPr/>
        </p:nvSpPr>
        <p:spPr>
          <a:xfrm>
            <a:off x="276860" y="2427605"/>
            <a:ext cx="138620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+mn-ea"/>
              </a:rPr>
              <a:t>в </a:t>
            </a: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+mn-ea"/>
              </a:rPr>
              <a:t>реализации обновленных ФГОС</a:t>
            </a:r>
            <a:endParaRPr lang="ru-RU" altLang="en-US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Текстовое поле 19"/>
          <p:cNvSpPr txBox="1"/>
          <p:nvPr/>
        </p:nvSpPr>
        <p:spPr>
          <a:xfrm>
            <a:off x="780415" y="1207135"/>
            <a:ext cx="319087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+mn-ea"/>
              </a:rPr>
              <a:t>в формировании функциональной грамотности учащихся </a:t>
            </a:r>
            <a:endParaRPr lang="ru-RU" altLang="en-US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Текстовое поле 20"/>
          <p:cNvSpPr txBox="1"/>
          <p:nvPr/>
        </p:nvSpPr>
        <p:spPr>
          <a:xfrm>
            <a:off x="2850515" y="2305050"/>
            <a:ext cx="1591310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+mn-ea"/>
              </a:rPr>
              <a:t> во внедрении эффективных практик наставничества</a:t>
            </a:r>
            <a:endParaRPr lang="ru-RU" altLang="en-US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2" name="Текстовое поле 21"/>
          <p:cNvSpPr txBox="1"/>
          <p:nvPr/>
        </p:nvSpPr>
        <p:spPr>
          <a:xfrm>
            <a:off x="276860" y="3895725"/>
            <a:ext cx="433514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+mn-ea"/>
              </a:rPr>
              <a:t>в </a:t>
            </a: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+mn-ea"/>
              </a:rPr>
              <a:t> формировании мотивации к непрерывному профессиональному образованию</a:t>
            </a:r>
            <a:endParaRPr lang="ru-RU" altLang="en-US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4" name="Выгнутая влево стрелка 23"/>
          <p:cNvSpPr/>
          <p:nvPr/>
        </p:nvSpPr>
        <p:spPr>
          <a:xfrm>
            <a:off x="1681902" y="2427605"/>
            <a:ext cx="483869" cy="801688"/>
          </a:xfrm>
          <a:prstGeom prst="curvedRightArrow">
            <a:avLst/>
          </a:prstGeom>
          <a:solidFill>
            <a:srgbClr val="D9D89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Выгнутая влево стрелка 25"/>
          <p:cNvSpPr/>
          <p:nvPr/>
        </p:nvSpPr>
        <p:spPr>
          <a:xfrm rot="10800000">
            <a:off x="2218055" y="2379736"/>
            <a:ext cx="483869" cy="801688"/>
          </a:xfrm>
          <a:prstGeom prst="curvedRightArrow">
            <a:avLst/>
          </a:prstGeom>
          <a:solidFill>
            <a:srgbClr val="D9D89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19" grpId="1"/>
      <p:bldP spid="20" grpId="1"/>
      <p:bldP spid="21" grpId="1"/>
      <p:bldP spid="22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65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1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i*3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1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1"/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1"/>
  <p:tag name="KSO_WM_UNIT_HIGHLIGHT" val="0"/>
  <p:tag name="KSO_WM_UNIT_COMPATIBLE" val="0"/>
  <p:tag name="KSO_WM_UNIT_DIAGRAM_ISNUMVISUAL" val="0"/>
  <p:tag name="KSO_WM_UNIT_DIAGRAM_ISREFERUNIT" val="0"/>
  <p:tag name="KSO_WM_UNIT_ID" val="_18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1"/>
  <p:tag name="KSO_WM_UNIT_HIGHLIGHT" val="0"/>
  <p:tag name="KSO_WM_UNIT_COMPATIBLE" val="0"/>
  <p:tag name="KSO_WM_UNIT_DIAGRAM_ISNUMVISUAL" val="0"/>
  <p:tag name="KSO_WM_UNIT_DIAGRAM_ISREFERUNIT" val="0"/>
  <p:tag name="KSO_WM_UNIT_ID" val="_18*i*3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55_9*a*1"/>
  <p:tag name="KSO_WM_TEMPLATE_CATEGORY" val="custom"/>
  <p:tag name="KSO_WM_TEMPLATE_INDEX" val="20202655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26"/>
  <p:tag name="KSO_WM_UNIT_TYPE" val="a"/>
  <p:tag name="KSO_WM_UNIT_INDEX" val="1"/>
  <p:tag name="KSO_WM_UNIT_PRESET_TEXT" val="Click here to add to the titl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65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TEMPLATE_MASTER_TYPE" val="1"/>
  <p:tag name="KSO_WM_TEMPLATE_COLOR_TYPE" val="0"/>
  <p:tag name="KSO_WM_TAG_VERSION" val="1.0"/>
  <p:tag name="KSO_WM_BEAUTIFY_FLAG" val="#wm#"/>
  <p:tag name="KSO_WM_TEMPLATE_CATEGORY" val="custom"/>
  <p:tag name="KSO_WM_TEMPLATE_INDEX" val="20202655"/>
  <p:tag name="KSO_WM_TEMPLATE_THUMBS_INDEX" val="1、6、7、8、9、10、11、12、13、14、15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INDEX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1"/>
  <p:tag name="KSO_WM_UNIT_HIGHLIGHT" val="0"/>
  <p:tag name="KSO_WM_UNIT_COMPATIBLE" val="0"/>
  <p:tag name="KSO_WM_UNIT_DIAGRAM_ISNUMVISUAL" val="0"/>
  <p:tag name="KSO_WM_UNIT_DIAGRAM_ISREFERUNIT" val="0"/>
  <p:tag name="KSO_WM_UNIT_ID" val="_13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1"/>
  <p:tag name="KSO_WM_UNIT_HIGHLIGHT" val="0"/>
  <p:tag name="KSO_WM_UNIT_COMPATIBLE" val="0"/>
  <p:tag name="KSO_WM_UNIT_DIAGRAM_ISNUMVISUAL" val="0"/>
  <p:tag name="KSO_WM_UNIT_DIAGRAM_ISREFERUNIT" val="0"/>
  <p:tag name="KSO_WM_UNIT_ID" val="_13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1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1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heme/theme1.xml><?xml version="1.0" encoding="utf-8"?>
<a:theme xmlns:a="http://schemas.openxmlformats.org/drawingml/2006/main" name="Office Theme">
  <a:themeElements>
    <a:clrScheme name="自定义 61">
      <a:dk1>
        <a:srgbClr val="000000"/>
      </a:dk1>
      <a:lt1>
        <a:srgbClr val="FFFFFF"/>
      </a:lt1>
      <a:dk2>
        <a:srgbClr val="343739"/>
      </a:dk2>
      <a:lt2>
        <a:srgbClr val="FFFFFF"/>
      </a:lt2>
      <a:accent1>
        <a:srgbClr val="E59E51"/>
      </a:accent1>
      <a:accent2>
        <a:srgbClr val="D5AF4C"/>
      </a:accent2>
      <a:accent3>
        <a:srgbClr val="BFBE50"/>
      </a:accent3>
      <a:accent4>
        <a:srgbClr val="A5CE62"/>
      </a:accent4>
      <a:accent5>
        <a:srgbClr val="80D3A3"/>
      </a:accent5>
      <a:accent6>
        <a:srgbClr val="6ADCB1"/>
      </a:accent6>
      <a:hlink>
        <a:srgbClr val="BFBFBF"/>
      </a:hlink>
      <a:folHlink>
        <a:srgbClr val="BFBFBF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243</Words>
  <Application>Microsoft Office PowerPoint</Application>
  <PresentationFormat>Экран (16:9)</PresentationFormat>
  <Paragraphs>29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微软雅黑</vt:lpstr>
      <vt:lpstr>Arial</vt:lpstr>
      <vt:lpstr>Calibri</vt:lpstr>
      <vt:lpstr>Times New Roman</vt:lpstr>
      <vt:lpstr>幼圆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19</cp:revision>
  <dcterms:created xsi:type="dcterms:W3CDTF">2019-09-03T09:14:00Z</dcterms:created>
  <dcterms:modified xsi:type="dcterms:W3CDTF">2022-10-20T11:41:15Z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1049-11.2.0.11341</vt:lpwstr>
  </property>
  <property fmtid="{D5CDD505-2E9C-101B-9397-08002B2CF9AE}" pid="3" name="ICV">
    <vt:lpwstr>6FEB0752F3F44EF48072D177D1FC1DB0</vt:lpwstr>
  </property>
</Properties>
</file>