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04" autoAdjust="0"/>
    <p:restoredTop sz="94660"/>
  </p:normalViewPr>
  <p:slideViewPr>
    <p:cSldViewPr>
      <p:cViewPr varScale="1">
        <p:scale>
          <a:sx n="75" d="100"/>
          <a:sy n="75" d="100"/>
        </p:scale>
        <p:origin x="-9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05800" cy="1752600"/>
          </a:xfrm>
        </p:spPr>
        <p:txBody>
          <a:bodyPr/>
          <a:lstStyle/>
          <a:p>
            <a:r>
              <a:rPr lang="ru-RU" dirty="0" smtClean="0"/>
              <a:t>Первые шаги человека в космосе</a:t>
            </a:r>
            <a:endParaRPr lang="ru-RU" dirty="0"/>
          </a:p>
        </p:txBody>
      </p:sp>
      <p:pic>
        <p:nvPicPr>
          <p:cNvPr id="1026" name="Picture 2" descr="C:\Users\Администратор\Documents\Титульнвя те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981200"/>
            <a:ext cx="5890804" cy="44196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/>
              <a:t>а так же полным ходом идет подготовка к космическому туризму</a:t>
            </a:r>
            <a:endParaRPr lang="ru-RU" dirty="0"/>
          </a:p>
        </p:txBody>
      </p:sp>
      <p:pic>
        <p:nvPicPr>
          <p:cNvPr id="9218" name="Picture 2" descr="C:\Users\Администратор\Documents\space_plane_eads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676400"/>
            <a:ext cx="7277100" cy="48514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cs typeface="Aparajita" pitchFamily="34" charset="0"/>
              </a:rPr>
              <a:t>Спасибо за внимание</a:t>
            </a:r>
            <a:endParaRPr lang="ru-RU" sz="6000" dirty="0">
              <a:cs typeface="Aparajita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943600"/>
            <a:ext cx="8382000" cy="914400"/>
          </a:xfrm>
        </p:spPr>
        <p:txBody>
          <a:bodyPr>
            <a:normAutofit/>
          </a:bodyPr>
          <a:lstStyle/>
          <a:p>
            <a:r>
              <a:rPr lang="ru-RU" dirty="0" smtClean="0"/>
              <a:t>Люди всегда мечтали  полететь в Космос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Администратор\Documents\image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886450" y="2743200"/>
            <a:ext cx="57150" cy="57150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\Documents\100851_1600_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28600"/>
            <a:ext cx="8534400" cy="6400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" y="579120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Люди всегда мечтали полететь в Космос</a:t>
            </a:r>
            <a:endParaRPr lang="ru-RU" sz="2800" dirty="0"/>
          </a:p>
        </p:txBody>
      </p:sp>
    </p:spTree>
  </p:cSld>
  <p:clrMapOvr>
    <a:masterClrMapping/>
  </p:clrMapOvr>
  <p:transition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Autofit/>
          </a:bodyPr>
          <a:lstStyle/>
          <a:p>
            <a:r>
              <a:rPr lang="ru-RU" sz="2800" dirty="0" smtClean="0"/>
              <a:t>12 апреля 1961 — совершён первый полёт человека в космос (Ю. Гагарин) на корабле Восток-1.</a:t>
            </a:r>
            <a:endParaRPr lang="ru-RU" sz="2800" dirty="0"/>
          </a:p>
        </p:txBody>
      </p:sp>
      <p:pic>
        <p:nvPicPr>
          <p:cNvPr id="3074" name="Picture 2" descr="C:\Users\Администратор\Documents\Титульнвая тема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676400"/>
            <a:ext cx="7543800" cy="479837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886200" y="1524000"/>
            <a:ext cx="4724400" cy="4038600"/>
          </a:xfrm>
        </p:spPr>
        <p:txBody>
          <a:bodyPr/>
          <a:lstStyle/>
          <a:p>
            <a:r>
              <a:rPr lang="vi-VN" dirty="0" smtClean="0"/>
              <a:t>Юрий Алексеевич Гагарин </a:t>
            </a:r>
            <a:r>
              <a:rPr lang="ru-RU" dirty="0" smtClean="0"/>
              <a:t>первый </a:t>
            </a:r>
            <a:r>
              <a:rPr lang="ru-RU" dirty="0" smtClean="0"/>
              <a:t>человек в мире, совершивший полёт в космическое </a:t>
            </a:r>
            <a:r>
              <a:rPr lang="ru-RU" dirty="0" smtClean="0"/>
              <a:t>пространство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dirty="0"/>
          </a:p>
        </p:txBody>
      </p:sp>
      <p:pic>
        <p:nvPicPr>
          <p:cNvPr id="4098" name="Picture 2" descr="C:\Users\Администратор\Documents\gagarin_ska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442208" y="1981200"/>
            <a:ext cx="94074" cy="76200"/>
          </a:xfrm>
          <a:prstGeom prst="rect">
            <a:avLst/>
          </a:prstGeom>
          <a:noFill/>
        </p:spPr>
      </p:pic>
      <p:pic>
        <p:nvPicPr>
          <p:cNvPr id="4099" name="Picture 3" descr="C:\Users\Администратор\Documents\Gagarin_U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676400"/>
            <a:ext cx="3348419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4343400" cy="4572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16 июня 1963 — совершён первый в мире полёт в космос женщины-космонавта (Валентина Терешкова) на космическом корабле Восток-6.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5122" name="Picture 2" descr="C:\Users\Администратор\Documents\684875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1293971"/>
            <a:ext cx="3581400" cy="478639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4419600" cy="4572000"/>
          </a:xfrm>
        </p:spPr>
        <p:txBody>
          <a:bodyPr/>
          <a:lstStyle/>
          <a:p>
            <a:r>
              <a:rPr lang="ru-RU" dirty="0" smtClean="0"/>
              <a:t>18 марта 1965 — совершён первый в истории выход человека в открытый космос. Космонавт Алексей Леонов совершил выход в открытый космос из корабля Восход-2.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дминистратор\Documents\0069-075-18-marta-1965-goda-nachalsja-polet-korablja-Voskhod-2-komandir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371600"/>
            <a:ext cx="3581400" cy="475654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4191000" cy="4572000"/>
          </a:xfrm>
        </p:spPr>
        <p:txBody>
          <a:bodyPr/>
          <a:lstStyle/>
          <a:p>
            <a:r>
              <a:rPr lang="ru-RU" dirty="0" smtClean="0"/>
              <a:t>21 июля 1969 — первая высадка человека на Луну (Н. </a:t>
            </a:r>
            <a:r>
              <a:rPr lang="ru-RU" dirty="0" err="1" smtClean="0"/>
              <a:t>Армстронг</a:t>
            </a:r>
            <a:r>
              <a:rPr lang="ru-RU" dirty="0" smtClean="0"/>
              <a:t>) в рамках лунной экспедиции корабля Аполлон-11, доставившей на Землю, в том числе и первые пробы лунного грунта.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дминистратор\Documents\220px-Neil_Armstrong_po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1447800"/>
            <a:ext cx="3929919" cy="46482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72000"/>
          </a:xfrm>
        </p:spPr>
        <p:txBody>
          <a:bodyPr/>
          <a:lstStyle/>
          <a:p>
            <a:r>
              <a:rPr lang="ru-RU" dirty="0" smtClean="0"/>
              <a:t>В наше время уже во всю идут разговоры о колонизации </a:t>
            </a:r>
            <a:r>
              <a:rPr lang="ru-RU" dirty="0" smtClean="0"/>
              <a:t>космоса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Администратор\Documents\840170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371600"/>
            <a:ext cx="6553200" cy="4924262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 частности идет совместная  разработка </a:t>
            </a:r>
            <a:r>
              <a:rPr sz="2400" smtClean="0"/>
              <a:t>NASA </a:t>
            </a:r>
            <a:r>
              <a:rPr lang="ru-RU" sz="2400" dirty="0" smtClean="0"/>
              <a:t>и </a:t>
            </a:r>
            <a:r>
              <a:rPr sz="2400" smtClean="0"/>
              <a:t>DARPA</a:t>
            </a:r>
            <a:r>
              <a:rPr lang="ru-RU" sz="2400" dirty="0" smtClean="0"/>
              <a:t> безвозвратного направления людей на Марс с целью колонизации планеты.</a:t>
            </a:r>
            <a:endParaRPr lang="ru-RU" sz="2400" dirty="0"/>
          </a:p>
        </p:txBody>
      </p:sp>
      <p:pic>
        <p:nvPicPr>
          <p:cNvPr id="10242" name="Picture 2" descr="C:\Users\Администратор\Documents\800px-Mars_orbit_rendez_vous_S95_014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371600"/>
            <a:ext cx="7924800" cy="5220462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257</TotalTime>
  <Words>173</Words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Первые шаги человека в космосе</vt:lpstr>
      <vt:lpstr>Слайд 2</vt:lpstr>
      <vt:lpstr>12 апреля 1961 — совершён первый полёт человека в космос (Ю. Гагарин) на корабле Восток-1.</vt:lpstr>
      <vt:lpstr>Слайд 4</vt:lpstr>
      <vt:lpstr>Слайд 5</vt:lpstr>
      <vt:lpstr>Слайд 6</vt:lpstr>
      <vt:lpstr>Слайд 7</vt:lpstr>
      <vt:lpstr>Слайд 8</vt:lpstr>
      <vt:lpstr>В частности идет совместная  разработка NASA и DARPA безвозвратного направления людей на Марс с целью колонизации планеты.</vt:lpstr>
      <vt:lpstr> а так же полным ходом идет подготовка к космическому туризму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ПОЛЕТ ЧЕЛОВЕКА В КОСМОС</dc:title>
  <dc:creator>Администратор</dc:creator>
  <cp:lastModifiedBy>BEST</cp:lastModifiedBy>
  <cp:revision>52</cp:revision>
  <dcterms:created xsi:type="dcterms:W3CDTF">2012-04-24T10:33:53Z</dcterms:created>
  <dcterms:modified xsi:type="dcterms:W3CDTF">2012-04-24T14:56:47Z</dcterms:modified>
</cp:coreProperties>
</file>