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Игра-конкурс «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Космос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Казенное учреждение Вечерняя сменная общеобразовательная школа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ХМАО-Югры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г. Сургут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физики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Слинкин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С.Н.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28600" y="762000"/>
          <a:ext cx="8381999" cy="5864904"/>
        </p:xfrm>
        <a:graphic>
          <a:graphicData uri="http://schemas.openxmlformats.org/drawingml/2006/table">
            <a:tbl>
              <a:tblPr/>
              <a:tblGrid>
                <a:gridCol w="405947"/>
                <a:gridCol w="1573993"/>
                <a:gridCol w="698771"/>
                <a:gridCol w="776171"/>
                <a:gridCol w="834085"/>
                <a:gridCol w="972109"/>
                <a:gridCol w="892001"/>
                <a:gridCol w="861691"/>
                <a:gridCol w="749650"/>
                <a:gridCol w="617581"/>
              </a:tblGrid>
              <a:tr h="1582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Ф.И.О., класс</a:t>
                      </a: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1задание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(За каждое собранное фото  1 балл)</a:t>
                      </a: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2задание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(За каждое правильное  название планеты 1 балл)</a:t>
                      </a: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3задание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(За правильно собранную Солнечную систему 3 балла)</a:t>
                      </a: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4задание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(За каждое правильное  название зодиакального созвездия 1 балл)</a:t>
                      </a: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5задание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(За каждое правильно  названное созвездие 1 балл)</a:t>
                      </a: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6задание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(За каждую правильно указанную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фамилию космонавта1балл)</a:t>
                      </a: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7задание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(За каждый правильный запуск 1 балл)</a:t>
                      </a: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</a:t>
                      </a: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11022" marR="11022" marT="11022" marB="1102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514" marR="425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33400" y="304800"/>
            <a:ext cx="7620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Бланк  учета ответов на задание участнику игры-конкурса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«Космос»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533400"/>
            <a:ext cx="762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Список использованной литературы:</a:t>
            </a:r>
          </a:p>
          <a:p>
            <a:r>
              <a:rPr lang="ru-RU" dirty="0" smtClean="0"/>
              <a:t>1.Энциклопедия «Малый Космос» (из архива В.Г.Довганя) электронное приложение к газете «Физика»» № 1-4/2011 </a:t>
            </a:r>
            <a:r>
              <a:rPr lang="en-US" dirty="0" err="1" smtClean="0"/>
              <a:t>fiz</a:t>
            </a:r>
            <a:r>
              <a:rPr lang="en-US" dirty="0" smtClean="0"/>
              <a:t>/1september.ru</a:t>
            </a:r>
            <a:r>
              <a:rPr lang="ru-RU" dirty="0" smtClean="0"/>
              <a:t>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8229600" cy="1470025"/>
          </a:xfrm>
        </p:spPr>
        <p:txBody>
          <a:bodyPr>
            <a:normAutofit fontScale="90000"/>
          </a:bodyPr>
          <a:lstStyle/>
          <a:p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Мы держим курс на космос, на мечту.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Пусть небо станет и добрей, и чище,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Пусть новые герои набирают высоту.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latin typeface="Times New Roman" pitchFamily="18" charset="0"/>
                <a:cs typeface="Times New Roman" pitchFamily="18" charset="0"/>
              </a:rPr>
              <a:t> Пусть космос будет нам все ближе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81000" y="3962400"/>
            <a:ext cx="8229600" cy="17526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конкурса : путешествуя в космос, пополнить свои знания о небесных телах,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активизация познавательной деятельности, привитие интереса к предмету астрономия.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2362201"/>
            <a:ext cx="85344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Космос</a:t>
            </a:r>
          </a:p>
          <a:p>
            <a:pPr lvl="0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(от греческого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kosmos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 вселенная как целое.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295400"/>
            <a:ext cx="8077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Перед игрой была проведена викторина 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Профессия-космонавт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посвящённая 50-летию полёта первого космонавта планеты Земля Ю. А. Гагарина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57200" y="304800"/>
            <a:ext cx="8458200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Назови дату 104-летия со дня рождения главного конструктора космических кораблей С. П. Королёва.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Когда родился гениальный теоретик космонавтики К. Э. Циолковский?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Дата запуска первого в мире искусственного спутника Земли?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Дата основания российского космодрома Плесецк?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Кто и когда осуществил мечту землян: первый в мире полёт человека в космическое пространство?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Кто из землян первым вышел в открытое космическое пространство?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Вспомни и запиши космический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радиопозывной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Героя Советского Союза, первой в мире женщины-космонавта, полковника Валентины Владимировны Терешковой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Сколько суток продолжался полёт В. Соловьёва, Л.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Кизима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О.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Атькова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Кому принадлежат слова: «Юрия Гагарина я люблю как сына. Я вижу в нём продолжателя своих идей и своей мечты. Порой мне казалось, что это не он, а я прорывался на орбиту в «Востоке». Мы были одной душой в те тревожные и радостные минуты – одним дерзанием, одним устремлением, одним желанием победить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В каком городе родился Юра Гагарин?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11.Перечисли все профессии, которые освоил Юрий Алексеевич Гагарин.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12.Кому из землян принадлежит рекорд самого длительного космического полёта13.Кто из землян сейчас находится на МКС?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Ответы на вопросы викторины сдать до 15.04.2011 г. в кабинет физики.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Ответы можно узнать:1) из экспозиции в коридоре школы;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1500" algn="l"/>
                <a:tab pos="2286000" algn="l"/>
                <a:tab pos="4000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из компьютерной программы «Русский космос»  в кабинете информатики.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 проведения игры-конкурса.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1.Просмотр презентации «Дорога в космос»</a:t>
            </a:r>
          </a:p>
          <a:p>
            <a:pPr>
              <a:buNone/>
            </a:pPr>
            <a:r>
              <a:rPr lang="ru-RU" dirty="0" smtClean="0"/>
              <a:t>               выполненной учащимися.</a:t>
            </a:r>
          </a:p>
          <a:p>
            <a:r>
              <a:rPr lang="ru-RU" dirty="0" smtClean="0"/>
              <a:t>2.Знакомство с условиями проведения конкурса, экспертами  и жюри.</a:t>
            </a:r>
          </a:p>
          <a:p>
            <a:r>
              <a:rPr lang="ru-RU" dirty="0" smtClean="0"/>
              <a:t>3.Заполнения «путевого листа»-бланка задания(эксперты из учащихся помогают разобраться в программе </a:t>
            </a:r>
            <a:r>
              <a:rPr lang="ru-RU" dirty="0" smtClean="0"/>
              <a:t>«Русский космос» и </a:t>
            </a:r>
            <a:r>
              <a:rPr lang="ru-RU" dirty="0" smtClean="0"/>
              <a:t>следят за выполнением «программы полетов « по бланкам ответов и заполняют ведомость.</a:t>
            </a:r>
          </a:p>
          <a:p>
            <a:r>
              <a:rPr lang="ru-RU" dirty="0" smtClean="0"/>
              <a:t> 4. Подведение итогов жюри. (просмотр учениками  фильма «Астрономия. 3Д путешествие во солнечной системе»</a:t>
            </a:r>
          </a:p>
          <a:p>
            <a:r>
              <a:rPr lang="ru-RU" dirty="0" smtClean="0"/>
              <a:t>5.Объявление победителей. Награждение.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80998" y="2614825"/>
          <a:ext cx="8077200" cy="3176374"/>
        </p:xfrm>
        <a:graphic>
          <a:graphicData uri="http://schemas.openxmlformats.org/drawingml/2006/table">
            <a:tbl>
              <a:tblPr/>
              <a:tblGrid>
                <a:gridCol w="1136524"/>
                <a:gridCol w="1136524"/>
                <a:gridCol w="1451038"/>
                <a:gridCol w="1451038"/>
                <a:gridCol w="1451038"/>
                <a:gridCol w="1451038"/>
              </a:tblGrid>
              <a:tr h="6837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№ планеты от Солнца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Название планеты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Символ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№ планеты от Солнца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Название планеты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MS Mincho"/>
                          <a:cs typeface="Times New Roman"/>
                        </a:rPr>
                        <a:t>Символ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5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MS Mincho"/>
                          <a:ea typeface="Times New Roman"/>
                          <a:cs typeface="Times New Roman"/>
                        </a:rPr>
                        <a:t>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MS Mincho"/>
                          <a:ea typeface="Times New Roman"/>
                          <a:cs typeface="Times New Roman"/>
                        </a:rPr>
                        <a:t>♄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5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MS Mincho"/>
                          <a:ea typeface="Times New Roman"/>
                          <a:cs typeface="Times New Roman"/>
                        </a:rPr>
                        <a:t>♅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	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2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mbria Math"/>
                          <a:ea typeface="Times New Roman"/>
                          <a:cs typeface="Times New Roman"/>
                        </a:rPr>
                        <a:t>⊕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MS Mincho"/>
                          <a:ea typeface="Times New Roman"/>
                          <a:cs typeface="Times New Roman"/>
                        </a:rPr>
                        <a:t>♆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MS Mincho"/>
                          <a:ea typeface="Times New Roman"/>
                          <a:cs typeface="Times New Roman"/>
                        </a:rPr>
                        <a:t>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MS Mincho"/>
                          <a:ea typeface="Times New Roman"/>
                          <a:cs typeface="Times New Roman"/>
                        </a:rPr>
                        <a:t>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935" marR="66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09600" y="381000"/>
            <a:ext cx="85344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Путевой лист -задание участнику игры-конкурса «Космос»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___________________________________________________________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Фамилия, имя, отчество участника. дата.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Откройте  в программе «Русский космос»  игру №1 «Космическая мозаика»  и собери 3 фотографии, запиши название. (3 балла)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1.___________________________________.2.____________________________________.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3.______________________________________.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2.Заполни таблицу: перечислите по порядку планеты Солнечной системы (начиная от Солнца), пользуясь  программой «Русский космос» (9баллов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685800" y="685800"/>
            <a:ext cx="79248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Откройте  в программе «Русский космос»  игру №2 «Сотвори мир» и составь солнечную систему (3 балла)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4.Заполни таблицу: перечислите  12зодиакальных созвездий пользуясь  программой «Русский космос» (12 баллов)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62000" y="2057402"/>
          <a:ext cx="7696200" cy="4114796"/>
        </p:xfrm>
        <a:graphic>
          <a:graphicData uri="http://schemas.openxmlformats.org/drawingml/2006/table">
            <a:tbl>
              <a:tblPr/>
              <a:tblGrid>
                <a:gridCol w="902918"/>
                <a:gridCol w="902918"/>
                <a:gridCol w="1263041"/>
                <a:gridCol w="1263041"/>
                <a:gridCol w="1263041"/>
                <a:gridCol w="2101241"/>
              </a:tblGrid>
              <a:tr h="379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Название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Символ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Название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Символ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9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dirty="0">
                          <a:latin typeface="MS Mincho"/>
                          <a:ea typeface="Times New Roman"/>
                          <a:cs typeface="Times New Roman"/>
                        </a:rPr>
                        <a:t>♈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latin typeface="MS Mincho"/>
                          <a:ea typeface="Times New Roman"/>
                          <a:cs typeface="Times New Roman"/>
                        </a:rPr>
                        <a:t>♎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MS Mincho"/>
                          <a:ea typeface="Times New Roman"/>
                          <a:cs typeface="Times New Roman"/>
                        </a:rPr>
                        <a:t>♉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latin typeface="MS Mincho"/>
                          <a:ea typeface="Times New Roman"/>
                          <a:cs typeface="Times New Roman"/>
                        </a:rPr>
                        <a:t>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MS Mincho"/>
                          <a:ea typeface="Times New Roman"/>
                          <a:cs typeface="Times New Roman"/>
                        </a:rPr>
                        <a:t>♊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MS Mincho"/>
                          <a:ea typeface="Times New Roman"/>
                          <a:cs typeface="Times New Roman"/>
                        </a:rPr>
                        <a:t>♐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MS Mincho"/>
                          <a:ea typeface="Times New Roman"/>
                          <a:cs typeface="Times New Roman"/>
                        </a:rPr>
                        <a:t>♋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latin typeface="MS Mincho"/>
                          <a:ea typeface="Times New Roman"/>
                          <a:cs typeface="Times New Roman"/>
                        </a:rPr>
                        <a:t>♑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MS Mincho"/>
                          <a:ea typeface="Times New Roman"/>
                          <a:cs typeface="Times New Roman"/>
                        </a:rPr>
                        <a:t>♌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latin typeface="MS Mincho"/>
                          <a:ea typeface="Times New Roman"/>
                          <a:cs typeface="Times New Roman"/>
                        </a:rPr>
                        <a:t>♒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>
                          <a:latin typeface="MS Mincho"/>
                          <a:ea typeface="Times New Roman"/>
                          <a:cs typeface="Times New Roman"/>
                        </a:rPr>
                        <a:t>♍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latin typeface="MS Mincho"/>
                          <a:ea typeface="Times New Roman"/>
                          <a:cs typeface="Times New Roman"/>
                        </a:rPr>
                        <a:t>♓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630" marR="6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28600" y="304801"/>
            <a:ext cx="85344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Откройте  в программе «Русский космос»  игру №3 «Найди созвездие»  определи названия 3 созвездий  и запиши название созвездия (3 балла) 1._________.2.______________.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3._________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Заполни таблицу пилотируемых космических полетов, пользуясь Энциклопедическим словарем программы «Русский космос» (22 балла)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57200" y="1524004"/>
          <a:ext cx="8305800" cy="4893797"/>
        </p:xfrm>
        <a:graphic>
          <a:graphicData uri="http://schemas.openxmlformats.org/drawingml/2006/table">
            <a:tbl>
              <a:tblPr/>
              <a:tblGrid>
                <a:gridCol w="1223227"/>
                <a:gridCol w="1824773"/>
                <a:gridCol w="3268537"/>
                <a:gridCol w="1989263"/>
              </a:tblGrid>
              <a:tr h="905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Название корабля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Состав экипажа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(Ф.И.О.)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Дата запуска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Восток 1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1961.04.12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Восток 2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1961.08.06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Восток 3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1962.08.11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Восток 4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1962.08.12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Восток 5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1963.06.14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Восток 6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1963.06.16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Восход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1964.10.12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Восход-2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1965.03.18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Союз-1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1967.04.23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Союз-3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1968.10.26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Союз-4	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1969.01.14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Союз-5	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1969.01.15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Союз-6 	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1969.10.11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Союз-7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1969.10.12</a:t>
                      </a:r>
                    </a:p>
                  </a:txBody>
                  <a:tcPr marL="40219" marR="402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81000" y="1828800"/>
          <a:ext cx="8001000" cy="3051342"/>
        </p:xfrm>
        <a:graphic>
          <a:graphicData uri="http://schemas.openxmlformats.org/drawingml/2006/table">
            <a:tbl>
              <a:tblPr/>
              <a:tblGrid>
                <a:gridCol w="1178339"/>
                <a:gridCol w="1770851"/>
                <a:gridCol w="3135549"/>
                <a:gridCol w="1916261"/>
              </a:tblGrid>
              <a:tr h="4569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Название корабля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Состав экипажа  (Ф.И.О.)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Дата запуска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6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6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6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33400" y="4572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Откройте  в программе «Русский космос»  игру № 4 «Собери экипаж» и запусти в космос 3 экипажа  (по 3 балла за каждый экипаж)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862</Words>
  <PresentationFormat>Экран (4:3)</PresentationFormat>
  <Paragraphs>192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Игра-конкурс «Космос»</vt:lpstr>
      <vt:lpstr> Мы держим курс на космос, на мечту. Пусть небо станет и добрей, и чище, Пусть новые герои набирают высоту.  Пусть космос будет нам все ближе. </vt:lpstr>
      <vt:lpstr>Слайд 3</vt:lpstr>
      <vt:lpstr>Слайд 4</vt:lpstr>
      <vt:lpstr> План проведения игры-конкурса. 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Игра-конкурс «Космос»</dc:title>
  <dc:creator>Администратор</dc:creator>
  <cp:lastModifiedBy>BEST</cp:lastModifiedBy>
  <cp:revision>13</cp:revision>
  <dcterms:created xsi:type="dcterms:W3CDTF">2012-04-26T07:29:04Z</dcterms:created>
  <dcterms:modified xsi:type="dcterms:W3CDTF">2012-04-27T23:47:42Z</dcterms:modified>
</cp:coreProperties>
</file>