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1" r:id="rId5"/>
    <p:sldId id="258" r:id="rId6"/>
    <p:sldId id="272" r:id="rId7"/>
    <p:sldId id="274" r:id="rId8"/>
    <p:sldId id="275" r:id="rId9"/>
    <p:sldId id="278" r:id="rId10"/>
    <p:sldId id="259" r:id="rId11"/>
    <p:sldId id="260" r:id="rId12"/>
    <p:sldId id="261" r:id="rId13"/>
    <p:sldId id="283" r:id="rId14"/>
    <p:sldId id="262" r:id="rId15"/>
    <p:sldId id="280" r:id="rId16"/>
    <p:sldId id="324" r:id="rId17"/>
    <p:sldId id="281" r:id="rId18"/>
    <p:sldId id="263" r:id="rId19"/>
    <p:sldId id="282" r:id="rId20"/>
    <p:sldId id="264" r:id="rId21"/>
    <p:sldId id="265" r:id="rId22"/>
    <p:sldId id="266" r:id="rId23"/>
    <p:sldId id="267" r:id="rId24"/>
    <p:sldId id="268" r:id="rId25"/>
    <p:sldId id="269" r:id="rId26"/>
    <p:sldId id="273" r:id="rId27"/>
    <p:sldId id="276" r:id="rId28"/>
    <p:sldId id="277" r:id="rId29"/>
    <p:sldId id="279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227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География отраслей промышленности России. Страны-экспортеры мира.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924944"/>
            <a:ext cx="4444058" cy="36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Какие три из перечисленных городов России являются крупными центрами производства алюминия?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 err="1"/>
              <a:t>Aрхангельск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Братск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Шелехов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Красноярск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Липецк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Сыктывкар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916832"/>
            <a:ext cx="4248472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Крупные центры производства алюминия нашей страны расположены в Сибири, вблизи крупнейших ГЭС, так как выплавка алюминия — энергоемкое производство. Это города Братск, </a:t>
            </a:r>
            <a:r>
              <a:rPr lang="ru-RU" dirty="0" err="1">
                <a:solidFill>
                  <a:schemeClr val="tx1"/>
                </a:solidFill>
              </a:rPr>
              <a:t>Шелехов</a:t>
            </a:r>
            <a:r>
              <a:rPr lang="ru-RU" dirty="0">
                <a:solidFill>
                  <a:schemeClr val="tx1"/>
                </a:solidFill>
              </a:rPr>
              <a:t>, Красноярск.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>
                <a:solidFill>
                  <a:schemeClr val="tx1"/>
                </a:solidFill>
              </a:rPr>
              <a:t>: 234.</a:t>
            </a:r>
          </a:p>
        </p:txBody>
      </p:sp>
    </p:spTree>
    <p:extLst>
      <p:ext uri="{BB962C8B-B14F-4D97-AF65-F5344CB8AC3E}">
        <p14:creationId xmlns:p14="http://schemas.microsoft.com/office/powerpoint/2010/main" val="34252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Какие три из перечисленных стран являются крупными производителями и экспортерами нефти и природного газа?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Мексика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Франция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Норвегия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Украина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Турция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Алжир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060848"/>
            <a:ext cx="6048672" cy="4608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Основными экспортёрами нефти в мире являются 11 государств. Все страны-экспортёры логично распределить по регионам мира: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Регион — Азия (Ближний Восток): Саудовская Аравия, Объединённые Арабские Эмираты (ОАЭ), Иран, Ирак, Катар.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Регион — Европа: Норвегия, Россия, Великобритания.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Регион — Америка: Канада, Мексика, Венесуэла.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Регион — Африка: Нигерия, Ангола, Алжир.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экспортерами газа являются: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Регион — Азия (Ближний Восток): Саудовская Аравия, Иран, Индонезия.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Регион — Европа: Норвегия, Нидерланды, Россия.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Регион — Америка: Канада.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Регион — Африка: Алжир.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136.</a:t>
            </a:r>
          </a:p>
        </p:txBody>
      </p:sp>
    </p:spTree>
    <p:extLst>
      <p:ext uri="{BB962C8B-B14F-4D97-AF65-F5344CB8AC3E}">
        <p14:creationId xmlns:p14="http://schemas.microsoft.com/office/powerpoint/2010/main" val="21130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Выберите три страны, являющиеся крупными экспортерами нефти. Напишите в ответ цифры, под которыми они указаны.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Куба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Польша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Россия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Венесуэла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Япония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Иран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772816"/>
            <a:ext cx="561662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Основными экспортёрами нефти в мире являются 11 государств. Все страны-экспортёры логично распределить по регионам мира: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 Регион — Азия (Ближний Восток): Саудовская Аравия, Объединённые Арабские Эмираты (ОАЭ), Иран, Ирак, Катар.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) Регион — Европа: Норвегия, Россия, Великобритания.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) Регион — Америка: Канада, Мексика, Венесуэла.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) Регион — Африка: Нигерия, Ангола, Алжир.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</a:t>
            </a:r>
            <a:r>
              <a:rPr lang="ru-RU" dirty="0">
                <a:solidFill>
                  <a:schemeClr val="tx1"/>
                </a:solidFill>
              </a:rPr>
              <a:t>: 346.</a:t>
            </a:r>
          </a:p>
        </p:txBody>
      </p:sp>
    </p:spTree>
    <p:extLst>
      <p:ext uri="{BB962C8B-B14F-4D97-AF65-F5344CB8AC3E}">
        <p14:creationId xmlns:p14="http://schemas.microsoft.com/office/powerpoint/2010/main" val="18462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стран большая часть электроэнергии производится на ГЭС?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Франция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Россия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Япония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Швейцария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Бразилия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996952"/>
            <a:ext cx="4248472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Большая часть электроэнергии производится на ГЭС в Канаде, Швейцарии и Бразилии.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356.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97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Какие три из перечисленных стран являются крупными экспортерами железной руды? Выберите цифры, под которыми они указаны.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Аргентина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Бразилия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Франция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Австралия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Нигерия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Индия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852936"/>
            <a:ext cx="4680520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экспортеры железной руды: Бразилия, Австралия, Индия, Канада, ЮАР, Либерия, Швеция, Венесуэла.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246.</a:t>
            </a:r>
          </a:p>
        </p:txBody>
      </p:sp>
    </p:spTree>
    <p:extLst>
      <p:ext uri="{BB962C8B-B14F-4D97-AF65-F5344CB8AC3E}">
        <p14:creationId xmlns:p14="http://schemas.microsoft.com/office/powerpoint/2010/main" val="36227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приведенном списке три страны, являющиеся крупнейшими в мире производителями стали. Запишите ответ в виде последовательности цифр без пропусков и знаков препинания.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Республика Конго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Финляндия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Япония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996952"/>
            <a:ext cx="3816424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Крупнейшими производителями стали в мире являются: Китай, Япония, США Россия, Германия, Украина, Индия, Бразилия.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346.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271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входят в число крупнейших производителей и экспортёров чугуна и стали?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Дания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Таиланд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Россия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Индонезия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Япония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708920"/>
            <a:ext cx="4176464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производителями и экспортерами чугуна и стали являются: Китай, Япония, Индия, США, Россия , Республика Корея и др.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69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каких трёх из перечисленных стран основная часть электроэнергии производится на ТЭС? Запишите в таблицу цифры, под которыми указаны эти страны.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Кувейт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Россия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Бразилия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Норвегия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Франция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Саудовская Аравия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780928"/>
            <a:ext cx="3600400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В Бразилии и Норвегии большая часть электроэнергии производится на ГЭС, во Франции — на АЭС.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20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Какие три из перечисленных городов являются крупными центрами черной металлургии? Напишите в ответ цифры, под которыми они указаны.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Красноярск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Новосибирск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Челябинск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Воркута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Магнитогорск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Липецк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852936"/>
            <a:ext cx="4752528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Крупными центрами черной металлургии в России являются: Липецк, Магнитогорск, Челябинск, Новокузнецк, Череповец.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356.</a:t>
            </a:r>
          </a:p>
        </p:txBody>
      </p:sp>
    </p:spTree>
    <p:extLst>
      <p:ext uri="{BB962C8B-B14F-4D97-AF65-F5344CB8AC3E}">
        <p14:creationId xmlns:p14="http://schemas.microsoft.com/office/powerpoint/2010/main" val="2526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стран чёрная металлургия развивается с использованием собственного сырья? Запишите в ответ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Индия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Япония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Казахстан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Финляндия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Нидерланды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212976"/>
            <a:ext cx="3744416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Собственное сырье — железная руда для черной металлургии, есть в Индии, Казахстане и Австралии.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134.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3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стран основная часть электроэнергии производится на ТЭС? Соответствующие цифры запишите в ответ.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) Кувейт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Россия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Франция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Саудовская Аравия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276872"/>
            <a:ext cx="5112568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Основная часть электроэнергии производимая на ТЭС характерна для таких стран как Кувейт, Россия и Саудовская Аравия, т. к. эти страны имеют большие запасы топлива, которые используются на тепловых электростанциях.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Ответ: 126.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496" y="4797152"/>
            <a:ext cx="2736304" cy="16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Выберите в приведенном списке три региона, в которых имеются атомные электростанции. Напишите в ответ цифры, под которыми они указаны.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 Белгородская область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Курская область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Архангельская область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Мурманская область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Краснодарский край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Ростовская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492896"/>
            <a:ext cx="3384376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Атомные электростанции действуют в 10 субъектах РФ: Мурманской, Ленинградской, Смоленской, Курской, Воронежской, Ростовской, Свердловской, Саратовской, Тверской областях и Чукотском АО.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Ответ: 246.</a:t>
            </a:r>
          </a:p>
        </p:txBody>
      </p:sp>
    </p:spTree>
    <p:extLst>
      <p:ext uri="{BB962C8B-B14F-4D97-AF65-F5344CB8AC3E}">
        <p14:creationId xmlns:p14="http://schemas.microsoft.com/office/powerpoint/2010/main" val="11508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Выберите три города, являющиеся крупными центрами производства алюминия в России. Напишите в ответ цифры, под которыми они указаны.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Новосибирск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Братск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Омск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Новокузнецк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Красноярск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Тула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924944"/>
            <a:ext cx="4248472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центры производства алюминия нашей страны расположены в Сибири, вблизи крупнейших ГЭС, так как выплавка алюминия — энергоемкое производство. Это города Братск, Новокузнецк, Красноярск,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245.</a:t>
            </a:r>
          </a:p>
        </p:txBody>
      </p:sp>
    </p:spTree>
    <p:extLst>
      <p:ext uri="{BB962C8B-B14F-4D97-AF65-F5344CB8AC3E}">
        <p14:creationId xmlns:p14="http://schemas.microsoft.com/office/powerpoint/2010/main" val="14928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Выберите три города России, которые являются крупными центрами производства металлического алюминия. Напишите в ответ цифры, под которыми они указаны.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 err="1"/>
              <a:t>Шелехов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Кандалакша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Орск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Норильск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Надвоицы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Ижевск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140968"/>
            <a:ext cx="4824536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районами производства алюминия в России являются Восточная Сибирь и Кольский полуостров, где расположена основная масса ГЭС.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125.</a:t>
            </a:r>
          </a:p>
        </p:txBody>
      </p:sp>
    </p:spTree>
    <p:extLst>
      <p:ext uri="{BB962C8B-B14F-4D97-AF65-F5344CB8AC3E}">
        <p14:creationId xmlns:p14="http://schemas.microsoft.com/office/powerpoint/2010/main" val="6452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Какие три из перечисленных центров являются центрами лесопромышленных комплексов? Напишите в ответ цифры, под которыми они указаны.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</a:t>
            </a:r>
            <a:r>
              <a:rPr lang="ru-RU" dirty="0"/>
              <a:t>) Челябинск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Архангельск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Череповец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Новокузнецк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Сыктывкар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Братск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852936"/>
            <a:ext cx="4320480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два района являются основными в лесном комплексе: Европейский Север (Коми и Архангельская область) и юг Восточной Сибири (Красноярский край). Из перечисленных центров это: Архангельск, Сыктывкар, Братск.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256.</a:t>
            </a:r>
          </a:p>
        </p:txBody>
      </p:sp>
    </p:spTree>
    <p:extLst>
      <p:ext uri="{BB962C8B-B14F-4D97-AF65-F5344CB8AC3E}">
        <p14:creationId xmlns:p14="http://schemas.microsoft.com/office/powerpoint/2010/main" val="38950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каких трех из перечисленных городов России созданы крупные лесопромышленные комплексы? Напишите в ответ цифры, под которыми они указаны.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Братск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Таганрог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Архангельск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Петропавловск-Камчатский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Усть-Илимск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Брянск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276872"/>
            <a:ext cx="3600400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два района являются основными в лесном комплексе: Европейский Север (Коми и Архангельская область) и юг Восточной Сибири (Красноярский край). Из перечисленных центров это: Братск, Архангельск, Усть-Илимск.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135.</a:t>
            </a:r>
          </a:p>
        </p:txBody>
      </p:sp>
    </p:spTree>
    <p:extLst>
      <p:ext uri="{BB962C8B-B14F-4D97-AF65-F5344CB8AC3E}">
        <p14:creationId xmlns:p14="http://schemas.microsoft.com/office/powerpoint/2010/main" val="31510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Выберите в приведенном списке три региона, в которых имеются атомные электростанции.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Смоленская область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Курская область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Архангельская область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ru-RU" dirty="0" smtClean="0"/>
              <a:t>Мурманская </a:t>
            </a:r>
            <a:r>
              <a:rPr lang="ru-RU" dirty="0"/>
              <a:t>область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Краснодарский край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Рязанская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780928"/>
            <a:ext cx="3672408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Атомные электростанции действуют в 10 субъектах РФ: Мурманской, Ленинградской, Смоленской, Курской, Воронежской, Ростовской, Свердловской, Саратовской, Тверской областях и Чукотском АО.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124.</a:t>
            </a:r>
          </a:p>
        </p:txBody>
      </p:sp>
    </p:spTree>
    <p:extLst>
      <p:ext uri="{BB962C8B-B14F-4D97-AF65-F5344CB8AC3E}">
        <p14:creationId xmlns:p14="http://schemas.microsoft.com/office/powerpoint/2010/main" val="15497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Выберите в приведенном списке три города, являющиеся крупными центрами цветной металлургии.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Астрахань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Братск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Воронеж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Красноярск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Норильск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Сыктывкар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276872"/>
            <a:ext cx="4464496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Центрами цветной металлургии являются: Братск, Красноярск, Норильск.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245.</a:t>
            </a:r>
          </a:p>
        </p:txBody>
      </p:sp>
    </p:spTree>
    <p:extLst>
      <p:ext uri="{BB962C8B-B14F-4D97-AF65-F5344CB8AC3E}">
        <p14:creationId xmlns:p14="http://schemas.microsoft.com/office/powerpoint/2010/main" val="13700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Выберите в приведенном списке три города, являющиеся крупными центрами цветной металлургии.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Архангельск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Белгород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Братск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Красноярск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Норильск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Сыктывкар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708920"/>
            <a:ext cx="3312368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Центрами цветной металлургии являются: Братск, Красноярск, Норильск.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345.</a:t>
            </a:r>
          </a:p>
        </p:txBody>
      </p:sp>
    </p:spTree>
    <p:extLst>
      <p:ext uri="{BB962C8B-B14F-4D97-AF65-F5344CB8AC3E}">
        <p14:creationId xmlns:p14="http://schemas.microsoft.com/office/powerpoint/2010/main" val="9568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приведенном списке три города, являющиеся крупными центрами черной металлургии.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1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) Норильск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Братск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Воронеж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Новокузнецк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Липецк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Череповец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924944"/>
            <a:ext cx="3888432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Крупными центрами черной металлургии в России являются: Липецк, Магнитогорск, Челябинск, Новокузнецк, Череповец.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456.</a:t>
            </a:r>
          </a:p>
        </p:txBody>
      </p:sp>
    </p:spTree>
    <p:extLst>
      <p:ext uri="{BB962C8B-B14F-4D97-AF65-F5344CB8AC3E}">
        <p14:creationId xmlns:p14="http://schemas.microsoft.com/office/powerpoint/2010/main" val="13819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приведенном списке три области, в которых работают атомные электростанции. Запишите ответ в виде последовательности цифр без пропусков и знаков препинания.</a:t>
            </a: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Архангельская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Белгородская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Курская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Воронежская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Тверская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Тюменская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068960"/>
            <a:ext cx="3816424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Атомные электростанции действуют в 10 субъектах РФ: Мурманской, Ленинградской, Смоленской, Курской, Воронежской, Ростовской, Свердловской, Саратовской, Тверской областях и Чукотском АО.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345.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13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Выберите из предложенного списка три страны, в структуре электроэнергетики которых преобладают ГЭС.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Бразилия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Китай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Норвегия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Россия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Киргизия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Франция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844824"/>
            <a:ext cx="3672408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общим размерам выработки электроэнергии на ГЭС выделяются Канада, США, Бразилия, Россия, Китай. Но более ярко ориентация на гидроэнергетику выражена в тех странах, где доля ГЭС особенно велика: в Норвегии, Бразилии (95%), Киргизии и Таджикистане.</a:t>
            </a:r>
          </a:p>
          <a:p>
            <a:pPr algn="ctr"/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135.</a:t>
            </a:r>
          </a:p>
        </p:txBody>
      </p:sp>
    </p:spTree>
    <p:extLst>
      <p:ext uri="{BB962C8B-B14F-4D97-AF65-F5344CB8AC3E}">
        <p14:creationId xmlns:p14="http://schemas.microsoft.com/office/powerpoint/2010/main" val="42800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городов работают крупные металлургические комбинаты? Запишите в таблицу цифры, под которыми указаны эти города.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Архангельск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Липецк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Курск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Новокузнецк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Омск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Челябинск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996952"/>
            <a:ext cx="4104456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Крупные металлургические комбинаты работают в Липецке, Новокузнецке и Челябинске.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30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страны, в структуре электроэнергетики которых преобладают ГЭС.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Франция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ЮАР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Россия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3068960"/>
            <a:ext cx="3960440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Страны, в структуре электроэнергетики которых преобладают ГЭС, это: Бразилия, Норвегия, Канада.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127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и экспортёрами нефти? Запишите в таблицу цифры, под которыми эти страны указаны.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Иран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Нигерия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Венесуэла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Португалия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Германия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Япония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132856"/>
            <a:ext cx="475252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Основными экспортёрами нефти в мире являются 11 государств. Все страны-экспортёры логично распределить по регионам мира: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1) Регион — Азия (Ближний Восток): Саудовская Аравия, Объединённые Арабские Эмираты (ОАЭ), Иран, Ирак, Катар.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2) Регион — Европа: Норвегия, Россия, Великобритания.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3) Регион — Америка: Канада, Мексика, Венесуэла.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4) Регион — Африка: Нигерия, Ангола, Алжир.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123.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9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стран основная часть электроэнергии производится на ТЭС?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Россия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Франция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Туркмения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Канада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356992"/>
            <a:ext cx="4032448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Страны, в структуре электроэнергетики которых преобладают ТЭС: Австралия, Россия, Туркмения.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611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региона, в которых ведётся добыча природного газа.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Чувашская Республика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Республика Карелия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Курская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Сахалинская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Оренбургская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Ямало-Ненецкий АО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2276872"/>
            <a:ext cx="2664296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Около 85% российского газа добывается в Ямало-Ненецком АО. В значительно меньших объемах газ добывают в Оренбургской области, в Поволжье, на Северном Кавказе и Дальнем Востоке (на Сахалине).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456.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33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города, которые являются центрами целлюлозно-бумажной промышленности.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Архангельск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Братск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Кострома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Красноярск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Кемерово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Ярославль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08920"/>
            <a:ext cx="3456384" cy="3240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Из названных городов в Архангельске, Братске и Красноярске есть целлюлозно-бумажные комбинаты.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124.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90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города, в которых работают крупные металлургические комбинаты.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Архангельск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Курск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Липецк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Магнитогорск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Омск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Челябинск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636912"/>
            <a:ext cx="3168352" cy="3456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центрами черной металлургии в России являются: Липецк, Магнитогорск, Челябинск, Новокузнецк, Череповец.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346.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766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страны, являющиеся крупными экспортёрами природного газа.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Индия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Катар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Республика Корея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420888"/>
            <a:ext cx="3096344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Основными экспортерами газа являются: Россия, Канада, Норвегия, Нидерланды, Алжир, Катар, Индонезия, Малайзия, США, Нигерия, Австралия.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15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региона, выделяющиеся по добыче железной руды.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Архангельская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Курская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Мурманская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Ставропольский край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Свердловская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Республика Коми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132856"/>
            <a:ext cx="2952328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По добыче железной руды в России выделяются бассейны КМА, Урала, Кольского полуострова, юга Сибири. Среди перечисленных субъектов федерации: Курская обл., Мурманская обл., Свердловская обл.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09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приведенном списке три региона, выделяющиеся по добыче железной руды.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Белгородская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Тамбовская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Тверская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Краснодарский край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Иркутская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Республика Карелия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132856"/>
            <a:ext cx="3456384" cy="4248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По добыче железной руды в России выделяются бассейны КМА, Урала, Кольского полуострова, юга Сибири. Среди перечисленных субъектов федерации: Белгородская обл. (КМА), Иркутская обл., Республика Карелия.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09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каких трех странах в составе электроэнергетики преобладают ТЭС? Обведите цифры, под которыми они указаны.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1) Франция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ОАЭ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Бразилия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ru-RU" dirty="0" smtClean="0"/>
              <a:t>Польша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Канада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Алжир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852936"/>
            <a:ext cx="5256584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размерам выработки электроэнергии на ТЭС лидируют США, Китай, Япония, Россия, Индия, ФРГ. Но по доле ТЭС в общей выработке электроэнергии лидируют другие страны: Польша, ЮАР, Саудовская Аравия, Кувейт, ОАЭ, Алжир.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246.</a:t>
            </a:r>
          </a:p>
        </p:txBody>
      </p:sp>
    </p:spTree>
    <p:extLst>
      <p:ext uri="{BB962C8B-B14F-4D97-AF65-F5344CB8AC3E}">
        <p14:creationId xmlns:p14="http://schemas.microsoft.com/office/powerpoint/2010/main" val="23481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области, в которых имеются металлургические комбинаты полного цикла.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Псковская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Вологодская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Липецкая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Рязанская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Кемеровская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Тюменская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924944"/>
            <a:ext cx="3888432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Металлургические комбинаты полного цикла возникли в местах добычи руды (Липецкая обл.) или топлива (Кемеровская обл.) или на пересечении потоков руды и угля (Вологодская обл.).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17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страны, являющиеся крупными производителями нефти.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Алжир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Турция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Эфиопия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Швеция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780928"/>
            <a:ext cx="4608512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 крупнейшим производителям нефти из перечисленных стран относятся: Алжир, США, Норвегия.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19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страны, в структуре электроэнергетики которых преобладают ГЭС.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Великобритания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ЮАР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Россия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060848"/>
            <a:ext cx="3384376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По общим размерам выработки электроэнергии на ГЭС выделяются Канада, США, Бразилия, Россия, Китай. Но более ярко ориентация на гидроэнергетику выражена в тех странах, где доля ГЭС особенно велика: в Норвегии, Бразилии (95%), Киргизии и Таджикистане.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9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страны, являющиеся крупными производителями морских судов.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Алжир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Германия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Турция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Республика Корея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Чехия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Япония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2708920"/>
            <a:ext cx="3024336" cy="3456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Крупнейшим производителям судов являются страны Германия, Республика Корея, Япония.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21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Выберите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в приведённом списке три города, в которых работают крупные металлургические комбинаты.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Архангельск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Курск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Липецк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Омск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Челябинск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Новокузнецк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204864"/>
            <a:ext cx="3816424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Крупные металлургические комбинаты работают в городах: Липецк, Челябинск, Новокузнецк.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356.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84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Выберите в приведенном списке три страны, являющиеся крупными производителями и экспортерами природного газа. В ответе расставьте их в порядке возрастания цифр ответа.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Алжир	2) Катар	3) Нигер</a:t>
            </a:r>
          </a:p>
          <a:p>
            <a:pPr marL="0" indent="0">
              <a:buNone/>
            </a:pPr>
            <a:r>
              <a:rPr lang="ru-RU" dirty="0"/>
              <a:t>4) Норвегия	5) Лаос	6) Кения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77072"/>
            <a:ext cx="5760640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Ведущие государства мира по добыче и экспорту газа: Россия, США, Канада, Нидерланды, Великобритания, Индонезия, Алжир, Узбекистан, Саудовская Аравия, Иран, Туркмения, Норвегия, ОАЭ, Австралия.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124.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79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приведенном списке три страны, являющиеся крупными производителями и экспортерами природного газа. В ответе укажите их номера в порядке возрастания.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Алжир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Индонезия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Киргизия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ЮАР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Эфиопия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492896"/>
            <a:ext cx="4032448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Ведущие государства мира по добыче и экспорту газа: Россия, США, Канада, Нидерланды, Великобритания, Индонезия, Алжир, Узбекистан, Саудовская Аравия, Иран, Туркмения, Норвегия, ОАЭ, Австралия.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123.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97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областей в составе РФ имеются крупные центры судостроения?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Оренбургская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Ленинградская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Новосибирская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Архангельская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Калининградская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Челябинская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132856"/>
            <a:ext cx="3312368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Судостроение размещено в морских или речных портах тех областей, которые имеют выход к морю или крупные судоходные реки.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245.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589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4624"/>
            <a:ext cx="8363272" cy="60815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наиболее крупными производителями стали?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Болгария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Республика Корея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Дания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Индия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Египет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204864"/>
            <a:ext cx="3672408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В первую десятку стран-производителей по итогам 2012 года вошли Китай, Япония, США, Россия, Индия, Южная Корея, Германия, Тайвань, Украина, Бразилия.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00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301608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городов работают крупные металлургические комбинаты?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Мурманск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Курск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Липецк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Новокузнецк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Омск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Челябинск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204864"/>
            <a:ext cx="3816424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Крупные металлургические комбинаты работают в Липецке, Новокузнецке, Челябинске.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346.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16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и экспортерами каменного угля?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Алжир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Ливия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Франция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780928"/>
            <a:ext cx="4464496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Крупными производителями и экспортерами угля являются Австралия, США, ЮАР, Канада, Россия.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 124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регионов построены крупные ГЭС?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Архангельская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Иркутская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Ненецкий АО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Красноярский край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Тюменская область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Республика Хакасия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1628800"/>
            <a:ext cx="2376264" cy="453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Крупные ГЭС построены в Иркутской обл., Красноярском крае, Республике Хакасия.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849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и экспортёрами нефти?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Эфиопия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Нигерия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Швеция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Венесуэла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Колумбия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348880"/>
            <a:ext cx="3888432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экспортёрами нефти в мире являются 11 государств. Все страны-экспортёры логично распределить по регионам мира: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Регион — Азия (Ближний Восток): Саудовская Аравия, Объединённые Арабские Эмираты (ОАЭ), Иран, Ирак, Катар.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Регион — Европа: Норвегия, Россия, Великобритания.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Регион — Америка: Канада, Мексика, Венесуэла.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Регион — Африка: Нигерия, Ангола, Алжир.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245.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городов имеются целлюлозно-бумажные комбинаты?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Сыктывкар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Махачкала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Ставрополь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Байкальск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Красноярск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Сочи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348880"/>
            <a:ext cx="3960440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Центры целлюлозно-бумажной промышленности располагаются преимущественно в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лесоизбыточных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районах с ресурсами пресной воды. Из перечисленных городов это Сыктывкар, Байкальск, Красноярск.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145.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959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городов являются крупными центрами чёрной металлургии?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Курск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Усть-Илимск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Старый Оскол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Вологда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Нижний Тагил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Новотроицк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060848"/>
            <a:ext cx="4248472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Крупными центрами черной металлургии в России являются: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металлургический завод (ВИЗ) — г. Екатеринбург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Ашинский металлургический завод — г. Аша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Новокузнецкий металлургический комбинат — г. Новокузнецк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Новолипецкий металлургический комбинат — г. Липецк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Магнитогорский металлургический комбинат — г. Магнитогорск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Нижнетагильский металлургический комбинат — г. Нижний Тагил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металлургический комбинат — г. Челябинск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Западно-Сибирский металлургический комбинат — г. Новокузнецк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Выксунский металлургический завод — г. Выкса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Златоустовский металлургический завод — г. Златоуст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Северсталь — г. Череповец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«Кузнецкие ферросплавы» — г. Новокузнецк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«Уральская сталь» — г. Новотроицк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Оскольский электрометаллургический комбинат — г. Старый Оскол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356.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городов имеются лесопромышленные комплексы? Обведите соответствующие цифры и запишите их в таблицу.</a:t>
            </a: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Ставрополь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Архангельск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Сыктывкар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Белгород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Усть-Илимск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Воронеж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348880"/>
            <a:ext cx="3744416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В России два района являются основными в лесном комплексе: Европейский Север (Коми и Архангельская область) и юг Восточной Сибири (Красноярский край).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049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624"/>
            <a:ext cx="8291264" cy="60815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стран в структуре производства электроэнергии преобладают ТЭС?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Польша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Франция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Россия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Швейцария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Китай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988840"/>
            <a:ext cx="3888432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ТЭС — это тепловые электростанции, работающие на сжигании топлива: угля, мазута, газа. По размерам выработки электроэнергии на ТЭС лидируют США, Китай, Япония, Россия, Индия, ФРГ. В этих странах высока доля выработки электроэнергии на ТЭС. По доле ТЭС в общей выработке электроэнергии лидируют страны: Польша, ЮАР, Саудовская Аравия, Кувейт, ОАЭ, Алжир.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этого задания необходимо проанализировать страны. В Норвегии преобладает производство электроэнергии на ГЭС, во Франции — на АЭС. Преобладание в производстве электроэнергии ТЭС говорит о том, что страна богата топливным сырьем.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13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264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и экспортёрами каменного угля?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ЮАР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Алжир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Туркмения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924944"/>
            <a:ext cx="4032448" cy="3456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производителями и экспортерами угля являются Австралия, США, ЮАР, Канада, Россия.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245.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63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электростанций являются гидроэлектростанциями?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Ленинградская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Братская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Сургутская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Усть-Илимская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Смоленская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Красноярская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420888"/>
            <a:ext cx="3456384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1) Ленинградская — АЭС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2) Братская — ГЭС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3)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Сургутская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— ТЭС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4) Усть-Илимская — ГЭС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5) Смоленская — АЭС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6) Красноярская — ГЭС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507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городов являются центрами судостроения и судоремонта? Обведите соответствующие цифры и запишите их в таблицу.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Санкт-Петербург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Иркутск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Северодвинск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Липецк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Калининград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Челябинск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060848"/>
            <a:ext cx="3456384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Судостроение и судоремонт развиты в речных морских портах. Из приведенного списка это: Санкт-Петербург, Северодвинск, Калининград.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135.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169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стран в структуре производства электроэнергии преобладают ГЭС? Обведите соответствующие цифры и запишите их в таблицу.</a:t>
            </a: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Япония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Россия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Норвегия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204864"/>
            <a:ext cx="4608512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По общим размерам выработки электроэнергии на ГЭС выделяются Канада, США, Бразилия, Россия, Китай.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Однако, в вопросе не общая выработка, а преобладание в структуре производимой электроэнергии ГЭС. В структуре производства электроэнергии доля ГЭС преобладает в Норвегии, Бразилии (95%), Киргизии и Таджикистане, Канаде.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246.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74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каких трех странах угольная промышленность является отраслью международной специализации? Обведите цифры, под которыми они указаны.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1) Канада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ЮАР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Швеция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Австралия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Италия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Аргентина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708920"/>
            <a:ext cx="4608512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Угольная промышленность является отраслью международной специализации для стран — лидеров в экспорте угля. К ним относятся: Австралия, США, ЮАР, Канада, Россия.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124.</a:t>
            </a:r>
          </a:p>
        </p:txBody>
      </p:sp>
    </p:spTree>
    <p:extLst>
      <p:ext uri="{BB962C8B-B14F-4D97-AF65-F5344CB8AC3E}">
        <p14:creationId xmlns:p14="http://schemas.microsoft.com/office/powerpoint/2010/main" val="30754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стран основная часть электроэнергии производится на ТЭС?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Кувейт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Россия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Норвегия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Франция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Саудовская Аравия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204864"/>
            <a:ext cx="4176464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Основная часть электроэнергии производимая на ТЭС характерна для таких стран как Кувейт, Россия и Саудовская Аравия, т. к. эти страны имеют большие запасы топлива, которые используются на тепловых электростанциях.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2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и экспортёрами нефти?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Швеция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Нигерия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Объединённые Арабские Эмираты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Венесуэла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Греция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Италия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581128"/>
            <a:ext cx="468052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Экспортеры нефти: Нигерия, Объединённые Арабские Эмираты, Венесуэла.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234.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86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природного газа?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Франция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Белоруссия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Эстония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Иран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Алжир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Норвегия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924944"/>
            <a:ext cx="3672408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В десятку крупных производителям газа входят США, Россия, Иран, Катар, Канада, КНР, Норвегия, Саудовская Аравия, Алжир, Индонезия.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456.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866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морских судов?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Панама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Япония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Алжир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Республика Конго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Республика Корея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2420888"/>
            <a:ext cx="3168352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Это страны: Япония, Китай, Республика Корея.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52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из приведённого списка три страны, являющиеся крупными экспортёрами железных руд.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Индия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Иран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Чили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636912"/>
            <a:ext cx="3096344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Это страны: Индия, Бразилия, Австралия.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125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18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80920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каменного угля? Запишите в таблицу цифры </a:t>
            </a:r>
            <a:r>
              <a:rPr lang="ru-RU" i="1" dirty="0">
                <a:solidFill>
                  <a:srgbClr val="000000"/>
                </a:solidFill>
                <a:latin typeface="Verdana"/>
              </a:rPr>
              <a:t>в порядке возрастания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Индия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ЮАР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Малайзия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Судан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Саудовская Аравия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Казахстан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708920"/>
            <a:ext cx="3096344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Крупные угольные бассейны расположены на территории Индии, ЮАР и Казахстана (другие страны, указанные в задании не относятся к лидерам по добыче угля).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18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природного газа?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Республика Корея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Мозамбик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Португалия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Катар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564904"/>
            <a:ext cx="3240360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Крупные производители природного газа (из представленных) – США, Канада, Катар. Главные запасы природного газа приходятся на Россию и страны СНГ, Северную и Латинскую Америку, Северную Африку и Юго-Западную Азию.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136.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353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 каких трёх из перечисленных стран основная часть электроэнергии производится на АЭС?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Иран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Аргентина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Нидерланды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Бельгия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Словакия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Франция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564904"/>
            <a:ext cx="3816424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Основная часть электроэнергии вырабатывается на АЭС в странах Бельгия, Словакия, Франция.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456.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918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страны, являющиеся крупными экспортёрами меди.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Пакистан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Аргентина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Перу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Иран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Индонезия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Чили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924944"/>
            <a:ext cx="3816424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экспортерами меди являются: Чили, Перу, Индонезия, Австралия и Канада.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356.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872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природного газа?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Дания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Вьетнам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Россия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Иран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Турция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924944"/>
            <a:ext cx="3744416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производителями природного газа являются: США, Россия, Иран, Катар, Канада, Китай, Саудовская Аравия, Норвегия и др. В данном задании — это США, Россия и Иран.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145.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22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Выберите в приведенном списке три страны, являющиеся крупными производителями природного газа. Запишите последовательность цифр в ответ.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Канада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Иран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Дания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США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Финляндия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Республика Корея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780928"/>
            <a:ext cx="4104456" cy="3240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государства мира по добыче газа: Россия, США, Канада, Нидерланды, Великобритания, Индонезия, Алжир, Узбекистан, Саудовская Аравия, Иран, Туркмения, Норвегия, ОАЭ, Австралия.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124.</a:t>
            </a:r>
          </a:p>
        </p:txBody>
      </p:sp>
    </p:spTree>
    <p:extLst>
      <p:ext uri="{BB962C8B-B14F-4D97-AF65-F5344CB8AC3E}">
        <p14:creationId xmlns:p14="http://schemas.microsoft.com/office/powerpoint/2010/main" val="41850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приведенном списке три страны, являющиеся крупными экспортерами железных руд.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Иран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Чили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ЮАР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924944"/>
            <a:ext cx="3744416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мировыми экспортёрами железных руд являются: Австралия, Бразилия, ЮАР, Канада, Украина, Швеция, Индия, Россия и другие. В данном задании — это Австралия, Бразилия и ЮАР.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224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крупнейшими производителями медных руд?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Аргентина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Швеция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Вьетнам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Перу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Чили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492896"/>
            <a:ext cx="3600400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Из представленного в задании списка стран, крупнейшими производителями медных руд являются: Китай, Перу и Чили.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456.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178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относятся к числу крупнейших экспортёров пшеницы?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Индия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Бразилия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708920"/>
            <a:ext cx="3456384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Из представленного в задании списка стран, крупнейшими экспортёрами пшеницы являются: США, Канада и Австралия.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123.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58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относятся к числу крупных производителей стали?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Республика Корея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Япония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Алжир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Монголия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Греция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636912"/>
            <a:ext cx="3096344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мировыми производителями стали являются: Китай, Япония, Индия, Россия, США, Южная Корея, Германия, Турция и Бразилия и другие. В данном задании — это Республика Корея, Япония и Китай.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30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Какие три из перечисленных стран являются крупными производителями и экспортёрами пшеницы?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Канада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Пакистан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Швеция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Россия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924944"/>
            <a:ext cx="4104456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мировыми производителями и экспортёрами пшеницы являются: Россия, США, Франция, Канада, Германия, Австралия, Украина, Казахстан и другие. В данном задании — это Канада, США и Россия.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236.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28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страны, являющиеся крупными экспортерами железных руд. Запишите в таблицу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цифры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Бразилия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Иран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ЮАР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Чили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924944"/>
            <a:ext cx="3744416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Крупными мировыми экспортёрами железных руд являются: Австралия, Бразилия, ЮАР, Канада, Украина, Швеция, Индия, Россия и другие. В данном задании — это Австралия, Бразилия и ЮАР.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125.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29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Выберите в приведённом списке три страны, являющиеся крупными экспортёрами каменного угля. Запишите в таблицу цифры, под которыми указаны эти страны.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1) США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2) Китай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3) Монголия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4) Индонезия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5) Австралия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6) Чили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060848"/>
            <a:ext cx="3600400" cy="453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Основные экспортеры каменного угля на сегодняшний день – это США, Австралия, Россия, ЮАР, Канада, Германия, Польша, Украина, Англия, Франция, Индонезия. Вклад остальных государств в экспорт угля незначителен, и они являются потребителями, по большей части. В данном задании — это США, Индонезия и Австралия.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Ответ: 145.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504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Выберите в приведенном списке три страны, являющиеся крупными производителями природного газа.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Иран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Канада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Дания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США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Финляндия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Республика Корея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708920"/>
            <a:ext cx="3600400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государства мира по добыче газа: Россия, США, Канада, Нидерланды, Великобритания, Индонезия, Алжир, Узбекистан, Саудовская Аравия, Иран, Туркмения, Норвегия, ОАЭ, Австралия.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124.</a:t>
            </a:r>
          </a:p>
        </p:txBody>
      </p:sp>
    </p:spTree>
    <p:extLst>
      <p:ext uri="{BB962C8B-B14F-4D97-AF65-F5344CB8AC3E}">
        <p14:creationId xmlns:p14="http://schemas.microsoft.com/office/powerpoint/2010/main" val="32876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624"/>
            <a:ext cx="8291264" cy="6081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Выберите в приведенном списке три страны, являющиеся крупными производителями природного газа.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Дания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Норвегия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Иран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США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Финляндия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Республика Корея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420888"/>
            <a:ext cx="3672408" cy="3456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государства мира по добыче газа: Россия, США, Канада, Нидерланды, Великобритания, Индонезия, Алжир, Узбекистан, Саудовская Аравия, Иран, Туркмения, Норвегия, ОАЭ, Австралия.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234.</a:t>
            </a:r>
          </a:p>
        </p:txBody>
      </p:sp>
    </p:spTree>
    <p:extLst>
      <p:ext uri="{BB962C8B-B14F-4D97-AF65-F5344CB8AC3E}">
        <p14:creationId xmlns:p14="http://schemas.microsoft.com/office/powerpoint/2010/main" val="18122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4366</Words>
  <Application>Microsoft Office PowerPoint</Application>
  <PresentationFormat>Экран (4:3)</PresentationFormat>
  <Paragraphs>875</Paragraphs>
  <Slides>76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1" baseType="lpstr">
      <vt:lpstr>Arial</vt:lpstr>
      <vt:lpstr>Calibri</vt:lpstr>
      <vt:lpstr>Times New Roman</vt:lpstr>
      <vt:lpstr>Verdana</vt:lpstr>
      <vt:lpstr>Тема Office</vt:lpstr>
      <vt:lpstr>География отраслей промышленности России. Страны-экспортеры мира.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отраслей промышленности России. Страны-экспортеры мира.</dc:title>
  <dc:creator>User</dc:creator>
  <cp:lastModifiedBy>131fd</cp:lastModifiedBy>
  <cp:revision>18</cp:revision>
  <dcterms:created xsi:type="dcterms:W3CDTF">2020-06-17T00:23:36Z</dcterms:created>
  <dcterms:modified xsi:type="dcterms:W3CDTF">2022-11-22T04:44:54Z</dcterms:modified>
</cp:coreProperties>
</file>