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6" r:id="rId4"/>
    <p:sldId id="307" r:id="rId5"/>
    <p:sldId id="264" r:id="rId6"/>
    <p:sldId id="267" r:id="rId7"/>
    <p:sldId id="275" r:id="rId8"/>
    <p:sldId id="282" r:id="rId9"/>
    <p:sldId id="313" r:id="rId10"/>
    <p:sldId id="283" r:id="rId11"/>
    <p:sldId id="294" r:id="rId12"/>
    <p:sldId id="295" r:id="rId13"/>
    <p:sldId id="296" r:id="rId14"/>
    <p:sldId id="297" r:id="rId15"/>
    <p:sldId id="314" r:id="rId16"/>
    <p:sldId id="315" r:id="rId17"/>
    <p:sldId id="308" r:id="rId18"/>
    <p:sldId id="261" r:id="rId19"/>
    <p:sldId id="290" r:id="rId20"/>
    <p:sldId id="291" r:id="rId21"/>
    <p:sldId id="302" r:id="rId22"/>
    <p:sldId id="292" r:id="rId23"/>
    <p:sldId id="298" r:id="rId24"/>
    <p:sldId id="300" r:id="rId25"/>
    <p:sldId id="301" r:id="rId26"/>
    <p:sldId id="303" r:id="rId27"/>
    <p:sldId id="304" r:id="rId28"/>
    <p:sldId id="305" r:id="rId29"/>
    <p:sldId id="299" r:id="rId30"/>
    <p:sldId id="272" r:id="rId31"/>
    <p:sldId id="309" r:id="rId32"/>
    <p:sldId id="259" r:id="rId33"/>
    <p:sldId id="263" r:id="rId34"/>
    <p:sldId id="273" r:id="rId35"/>
    <p:sldId id="265" r:id="rId36"/>
    <p:sldId id="270" r:id="rId37"/>
    <p:sldId id="274" r:id="rId38"/>
    <p:sldId id="269" r:id="rId39"/>
    <p:sldId id="312" r:id="rId40"/>
    <p:sldId id="310" r:id="rId41"/>
    <p:sldId id="262" r:id="rId42"/>
    <p:sldId id="268" r:id="rId43"/>
    <p:sldId id="271" r:id="rId44"/>
    <p:sldId id="276" r:id="rId45"/>
    <p:sldId id="278" r:id="rId46"/>
    <p:sldId id="286" r:id="rId47"/>
    <p:sldId id="287" r:id="rId48"/>
    <p:sldId id="288" r:id="rId49"/>
    <p:sldId id="289" r:id="rId50"/>
    <p:sldId id="311" r:id="rId51"/>
    <p:sldId id="266" r:id="rId52"/>
    <p:sldId id="277" r:id="rId53"/>
    <p:sldId id="281" r:id="rId54"/>
    <p:sldId id="284" r:id="rId55"/>
    <p:sldId id="285" r:id="rId56"/>
    <p:sldId id="279" r:id="rId57"/>
    <p:sldId id="280" r:id="rId58"/>
    <p:sldId id="293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CCD6-A38B-4998-98ED-350DCDDE1AF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013E-E8B7-44EF-9982-B95332E25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5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CCD6-A38B-4998-98ED-350DCDDE1AF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013E-E8B7-44EF-9982-B95332E25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6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CCD6-A38B-4998-98ED-350DCDDE1AF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013E-E8B7-44EF-9982-B95332E25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0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CCD6-A38B-4998-98ED-350DCDDE1AF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013E-E8B7-44EF-9982-B95332E25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8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CCD6-A38B-4998-98ED-350DCDDE1AF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013E-E8B7-44EF-9982-B95332E25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82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CCD6-A38B-4998-98ED-350DCDDE1AF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013E-E8B7-44EF-9982-B95332E25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0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CCD6-A38B-4998-98ED-350DCDDE1AF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013E-E8B7-44EF-9982-B95332E25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8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CCD6-A38B-4998-98ED-350DCDDE1AF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013E-E8B7-44EF-9982-B95332E25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7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CCD6-A38B-4998-98ED-350DCDDE1AF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013E-E8B7-44EF-9982-B95332E25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9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CCD6-A38B-4998-98ED-350DCDDE1AF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013E-E8B7-44EF-9982-B95332E25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0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CCD6-A38B-4998-98ED-350DCDDE1AF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013E-E8B7-44EF-9982-B95332E25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1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2CCD6-A38B-4998-98ED-350DCDDE1AF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4013E-E8B7-44EF-9982-B95332E25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2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Задание </a:t>
            </a:r>
            <a:r>
              <a:rPr lang="ru-RU" b="1" dirty="0" smtClean="0"/>
              <a:t>№5 ОГЭ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 smtClean="0"/>
              <a:t>работа с иллюстрациями)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816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1208313"/>
            <a:ext cx="8428296" cy="355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3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82" y="1828801"/>
            <a:ext cx="8918455" cy="26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3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30" y="1839393"/>
            <a:ext cx="7217908" cy="311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55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1862137"/>
            <a:ext cx="75533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0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2" y="1836965"/>
            <a:ext cx="9324838" cy="26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8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964" y="574220"/>
            <a:ext cx="7560129" cy="53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79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1309687"/>
            <a:ext cx="78676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99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Социальная сфера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 smtClean="0"/>
              <a:t>-Социальная структура (группы, виды групп)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 smtClean="0"/>
              <a:t>-Социальная </a:t>
            </a:r>
            <a:r>
              <a:rPr lang="ru-RU" b="1" dirty="0" smtClean="0"/>
              <a:t>стратификация – разделение общества на слои</a:t>
            </a:r>
            <a:endParaRPr lang="ru-RU" b="1" dirty="0" smtClean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 smtClean="0"/>
              <a:t>-Виды межличностных отношений (деловые, личные (дружба, приятельство любовь))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 smtClean="0"/>
              <a:t>-Конфликты (способы урегулирования конфликтов)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 smtClean="0"/>
              <a:t>-Семья (виды, функции)</a:t>
            </a:r>
          </a:p>
          <a:p>
            <a:pPr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/>
              <a:t>Социальные нормы (виды)</a:t>
            </a:r>
          </a:p>
          <a:p>
            <a:pPr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/>
              <a:t>Социальные роли</a:t>
            </a:r>
          </a:p>
          <a:p>
            <a:pPr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/>
              <a:t>Санкции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833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144" y="1209675"/>
            <a:ext cx="8189678" cy="350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37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2147887"/>
            <a:ext cx="81343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1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Рекомендации к выполнению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Нужно повторить теорию </a:t>
            </a:r>
          </a:p>
          <a:p>
            <a:pPr algn="just"/>
            <a:r>
              <a:rPr lang="ru-RU" dirty="0" smtClean="0"/>
              <a:t>ВНИМАТЕЛЬНО ЧИТАТЬ ВСЕ ВОПРОСЫ.ВТОРОЙ И ТРЕТИЙ ВОПРОС МОГУТ СОДЕРЖАТЬ ПОДСКАЗКИ ИЛИ ЧАСТЬ ОТВЕТА НА ПЕРВЫЙ ВОПРОС</a:t>
            </a:r>
          </a:p>
          <a:p>
            <a:pPr algn="just"/>
            <a:r>
              <a:rPr lang="ru-RU" dirty="0" smtClean="0"/>
              <a:t>Что вижу на картинке, то и пишу (не нужно искать на картинке скрытые смыслы), это может быть слово или словосочетание, относящееся к темам, изучаемым на курсе Обществознания</a:t>
            </a:r>
          </a:p>
          <a:p>
            <a:pPr algn="just"/>
            <a:r>
              <a:rPr lang="ru-RU" dirty="0" smtClean="0"/>
              <a:t>Не нужно писать больших ответов, отвечаем кратко, самую суть</a:t>
            </a:r>
          </a:p>
          <a:p>
            <a:pPr algn="just"/>
            <a:r>
              <a:rPr lang="ru-RU" dirty="0" smtClean="0"/>
              <a:t>Ответы на каждый вопрос пишем под пунктами:1,2,3 (может быть и 4 вопроса).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!ВАЖНО! </a:t>
            </a:r>
            <a:r>
              <a:rPr lang="ru-RU" dirty="0" smtClean="0"/>
              <a:t>Если неправильно отвечаешь на 1 вопрос (Что изображено на картинке?), задание аннулируется (ставится 0 баллов)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957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58" y="1779814"/>
            <a:ext cx="9422967" cy="29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21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617" y="1787980"/>
            <a:ext cx="7678508" cy="31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97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87" y="1673680"/>
            <a:ext cx="9463426" cy="29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78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72" y="670832"/>
            <a:ext cx="75152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81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49" y="1665142"/>
            <a:ext cx="9280351" cy="28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42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05" y="1502229"/>
            <a:ext cx="8072445" cy="35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58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014537"/>
            <a:ext cx="78105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63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2233612"/>
            <a:ext cx="72771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45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2219325"/>
            <a:ext cx="7219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07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2185987"/>
            <a:ext cx="72104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Экономическая сфера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294946"/>
            <a:ext cx="10697936" cy="447720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 smtClean="0"/>
              <a:t>-Факторы производства(труд, капитал, земля, предпринимательство, информация)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 smtClean="0"/>
              <a:t>-Виды капитала (физический, финансовый, человеческий</a:t>
            </a:r>
            <a:r>
              <a:rPr lang="ru-RU" b="1" dirty="0" smtClean="0"/>
              <a:t>)</a:t>
            </a:r>
            <a:endParaRPr lang="ru-RU" b="1" dirty="0" smtClean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 smtClean="0"/>
              <a:t>-Причины ограниченности </a:t>
            </a:r>
            <a:r>
              <a:rPr lang="ru-RU" b="1" dirty="0" smtClean="0"/>
              <a:t>факторов производства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-Виды экономической деятельности (производство, распределение, обмен, потребление</a:t>
            </a:r>
            <a:r>
              <a:rPr lang="ru-RU" b="1" dirty="0" smtClean="0"/>
              <a:t>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-Виды торговли (оптовая, розничная)</a:t>
            </a:r>
            <a:br>
              <a:rPr lang="ru-RU" b="1" dirty="0" smtClean="0"/>
            </a:br>
            <a:r>
              <a:rPr lang="ru-RU" b="1" dirty="0" smtClean="0"/>
              <a:t>-Формы торговли (магазинная, уличная, электронная, на дому)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 smtClean="0"/>
              <a:t>-Деньги, функции денег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 smtClean="0"/>
              <a:t>-Спрос и предложение</a:t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0946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343025"/>
            <a:ext cx="102298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99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Духовная сфера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/>
              <a:t>-Области и формы культуры (обратить внимание на тему «Образование»)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/>
              <a:t>-Искусство и его виды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/>
              <a:t>- Учреждения культуры (библиотеки, музеи, художественные галереи, концертные залы, театры)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/>
              <a:t>Отрасли научного знания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/>
              <a:t>Функции науки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8421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909637"/>
            <a:ext cx="83629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9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585" y="623007"/>
            <a:ext cx="6314906" cy="49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23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85862"/>
            <a:ext cx="102108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6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652462"/>
            <a:ext cx="76866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43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033462"/>
            <a:ext cx="102393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276350"/>
            <a:ext cx="102393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44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1495425"/>
            <a:ext cx="103346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43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181100"/>
            <a:ext cx="83439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6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933450"/>
            <a:ext cx="80581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61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Труд</a:t>
            </a:r>
          </a:p>
          <a:p>
            <a:pPr>
              <a:buFontTx/>
              <a:buChar char="-"/>
            </a:pPr>
            <a:r>
              <a:rPr lang="ru-RU" dirty="0" smtClean="0"/>
              <a:t>Игра</a:t>
            </a:r>
          </a:p>
          <a:p>
            <a:pPr>
              <a:buFontTx/>
              <a:buChar char="-"/>
            </a:pPr>
            <a:r>
              <a:rPr lang="ru-RU" dirty="0" smtClean="0"/>
              <a:t>Познавательная</a:t>
            </a:r>
          </a:p>
          <a:p>
            <a:pPr>
              <a:buFontTx/>
              <a:buChar char="-"/>
            </a:pPr>
            <a:r>
              <a:rPr lang="ru-RU" dirty="0" smtClean="0"/>
              <a:t>Общение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350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1057275"/>
            <a:ext cx="77819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31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271587"/>
            <a:ext cx="102393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27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295400"/>
            <a:ext cx="101727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95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481137"/>
            <a:ext cx="102774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79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114425"/>
            <a:ext cx="102965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03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72" y="1273629"/>
            <a:ext cx="9732865" cy="35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33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1804987"/>
            <a:ext cx="76009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59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62220"/>
            <a:ext cx="7920037" cy="287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24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77" y="1934936"/>
            <a:ext cx="8257448" cy="27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3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36" y="841993"/>
            <a:ext cx="5363935" cy="503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014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Потребности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Виды потребностей и что к ним относится:</a:t>
            </a:r>
          </a:p>
          <a:p>
            <a:pPr marL="0" indent="0">
              <a:buNone/>
            </a:pPr>
            <a:r>
              <a:rPr lang="ru-RU" dirty="0" smtClean="0"/>
              <a:t>-Биологические</a:t>
            </a:r>
          </a:p>
          <a:p>
            <a:pPr marL="0" indent="0">
              <a:buNone/>
            </a:pPr>
            <a:r>
              <a:rPr lang="ru-RU" dirty="0" smtClean="0"/>
              <a:t>-Социальные</a:t>
            </a:r>
          </a:p>
          <a:p>
            <a:pPr marL="0" indent="0">
              <a:buNone/>
            </a:pPr>
            <a:r>
              <a:rPr lang="ru-RU" dirty="0" smtClean="0"/>
              <a:t>-Духовные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9059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557337"/>
            <a:ext cx="103727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56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43000"/>
            <a:ext cx="10287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943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181100"/>
            <a:ext cx="102203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738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2" y="1924050"/>
            <a:ext cx="8698366" cy="362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955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73" y="1298121"/>
            <a:ext cx="8478089" cy="36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8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914400"/>
            <a:ext cx="102012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55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57262"/>
            <a:ext cx="102108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848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536" y="1551214"/>
            <a:ext cx="9712347" cy="28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3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171575"/>
            <a:ext cx="101822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9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200150"/>
            <a:ext cx="102774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2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50" y="1208315"/>
            <a:ext cx="8938246" cy="41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4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323975"/>
            <a:ext cx="81534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53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251</Words>
  <Application>Microsoft Office PowerPoint</Application>
  <PresentationFormat>Широкоэкранный</PresentationFormat>
  <Paragraphs>39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Тема Office</vt:lpstr>
      <vt:lpstr>Задание №5 ОГЭ  (работа с иллюстрациями)</vt:lpstr>
      <vt:lpstr>Рекомендации к выполнению</vt:lpstr>
      <vt:lpstr>Экономическая сфера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сфера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Духовная сфера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Потребности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№5 ОГЭ (работа с иллюстрациями)</dc:title>
  <dc:creator>Дом</dc:creator>
  <cp:lastModifiedBy>Дом</cp:lastModifiedBy>
  <cp:revision>17</cp:revision>
  <dcterms:created xsi:type="dcterms:W3CDTF">2024-03-24T20:12:10Z</dcterms:created>
  <dcterms:modified xsi:type="dcterms:W3CDTF">2024-03-26T13:12:46Z</dcterms:modified>
</cp:coreProperties>
</file>