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67" r:id="rId7"/>
  </p:sldIdLst>
  <p:sldSz cx="9144000" cy="6858000" type="screen4x3"/>
  <p:notesSz cx="6858000" cy="9144000"/>
  <p:embeddedFontLst>
    <p:embeddedFont>
      <p:font typeface="Market Deco [RUS by Daymarius]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ahnschrift Light Condensed" panose="020B0604020202020204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732D-2606-45B5-8A7A-8BBCF3A73D56}" type="doc">
      <dgm:prSet loTypeId="urn:microsoft.com/office/officeart/2008/layout/PictureStrips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BBB85FE-0F42-425A-B693-FAC1A12094F4}">
      <dgm:prSet phldrT="[Текст]" custT="1"/>
      <dgm:spPr/>
      <dgm:t>
        <a:bodyPr/>
        <a:lstStyle/>
        <a:p>
          <a:r>
            <a:rPr lang="ru-RU" sz="1200" b="1" dirty="0" smtClean="0"/>
            <a:t>«Использование Мобильного электронного образования в образовательном</a:t>
          </a:r>
          <a:endParaRPr lang="ru-RU" sz="1200" dirty="0" smtClean="0"/>
        </a:p>
        <a:p>
          <a:r>
            <a:rPr lang="ru-RU" sz="1200" b="1" dirty="0" smtClean="0"/>
            <a:t>процессе»</a:t>
          </a:r>
          <a:endParaRPr lang="ru-RU" sz="1200" dirty="0" smtClean="0"/>
        </a:p>
        <a:p>
          <a:r>
            <a:rPr lang="ru-RU" sz="1200" dirty="0" err="1" smtClean="0"/>
            <a:t>Ходунова</a:t>
          </a:r>
          <a:r>
            <a:rPr lang="ru-RU" sz="1200" dirty="0" smtClean="0"/>
            <a:t> Анна Викторовна, заместитель директора по УВР, учитель географии,</a:t>
          </a:r>
        </a:p>
        <a:p>
          <a:r>
            <a:rPr lang="ru-RU" sz="1200" dirty="0" err="1" smtClean="0"/>
            <a:t>Наймушина</a:t>
          </a:r>
          <a:r>
            <a:rPr lang="ru-RU" sz="1200" dirty="0" smtClean="0"/>
            <a:t> Дарья Константиновна, учитель биологии МБОУ гимназии имени Ф.К. Салманова</a:t>
          </a:r>
          <a:endParaRPr lang="ru-RU" sz="1200" dirty="0">
            <a:ln>
              <a:solidFill>
                <a:schemeClr val="accent3">
                  <a:lumMod val="50000"/>
                </a:schemeClr>
              </a:solidFill>
            </a:ln>
          </a:endParaRPr>
        </a:p>
      </dgm:t>
    </dgm:pt>
    <dgm:pt modelId="{D199B07D-CD78-4A05-BE3B-F07E1BF2C232}" type="parTrans" cxnId="{6381DE8B-CE89-44AC-9D62-B1AA656665E8}">
      <dgm:prSet/>
      <dgm:spPr/>
      <dgm:t>
        <a:bodyPr/>
        <a:lstStyle/>
        <a:p>
          <a:endParaRPr lang="ru-RU"/>
        </a:p>
      </dgm:t>
    </dgm:pt>
    <dgm:pt modelId="{DB2C9139-5B01-4B98-9501-375056944338}" type="sibTrans" cxnId="{6381DE8B-CE89-44AC-9D62-B1AA656665E8}">
      <dgm:prSet/>
      <dgm:spPr/>
      <dgm:t>
        <a:bodyPr/>
        <a:lstStyle/>
        <a:p>
          <a:endParaRPr lang="ru-RU"/>
        </a:p>
      </dgm:t>
    </dgm:pt>
    <dgm:pt modelId="{45255EC6-323B-4B74-9CF7-2869F30FC9FC}">
      <dgm:prSet phldrT="[Текст]" custT="1"/>
      <dgm:spPr/>
      <dgm:t>
        <a:bodyPr/>
        <a:lstStyle/>
        <a:p>
          <a:endParaRPr lang="ru-RU" sz="1200" dirty="0" smtClean="0"/>
        </a:p>
        <a:p>
          <a:r>
            <a:rPr lang="ru-RU" sz="1200" b="1" dirty="0" smtClean="0"/>
            <a:t>«О муниципальном и региональном августовском совещании педагогических</a:t>
          </a:r>
          <a:endParaRPr lang="ru-RU" sz="1200" dirty="0" smtClean="0"/>
        </a:p>
        <a:p>
          <a:r>
            <a:rPr lang="ru-RU" sz="1200" b="1" dirty="0" smtClean="0"/>
            <a:t>работников. Приоритетные муниципальные проекты системы образования»</a:t>
          </a:r>
          <a:endParaRPr lang="ru-RU" sz="1200" dirty="0" smtClean="0"/>
        </a:p>
        <a:p>
          <a:r>
            <a:rPr lang="ru-RU" sz="1200" dirty="0" smtClean="0"/>
            <a:t>Бекетова Екатерина Андреевна, методист отдела сопровождения профессионального развития педагога МАУ «Информационно-методический центр»</a:t>
          </a:r>
          <a:endParaRPr lang="ru-RU" sz="1200" dirty="0">
            <a:ln>
              <a:solidFill>
                <a:schemeClr val="accent3">
                  <a:lumMod val="50000"/>
                </a:schemeClr>
              </a:solidFill>
            </a:ln>
          </a:endParaRPr>
        </a:p>
      </dgm:t>
    </dgm:pt>
    <dgm:pt modelId="{451E2423-1D58-4FC4-B676-4D3136623326}" type="parTrans" cxnId="{4FFA955B-9A83-4744-A0C3-E651DEDCD4A0}">
      <dgm:prSet/>
      <dgm:spPr/>
      <dgm:t>
        <a:bodyPr/>
        <a:lstStyle/>
        <a:p>
          <a:endParaRPr lang="ru-RU"/>
        </a:p>
      </dgm:t>
    </dgm:pt>
    <dgm:pt modelId="{36286E90-2E1E-4634-803C-283A99EEE475}" type="sibTrans" cxnId="{4FFA955B-9A83-4744-A0C3-E651DEDCD4A0}">
      <dgm:prSet/>
      <dgm:spPr/>
      <dgm:t>
        <a:bodyPr/>
        <a:lstStyle/>
        <a:p>
          <a:endParaRPr lang="ru-RU"/>
        </a:p>
      </dgm:t>
    </dgm:pt>
    <dgm:pt modelId="{E17FA7C5-0119-4181-812C-C52C4CAF857E}">
      <dgm:prSet phldrT="[Текст]" custT="1"/>
      <dgm:spPr/>
      <dgm:t>
        <a:bodyPr/>
        <a:lstStyle/>
        <a:p>
          <a:r>
            <a:rPr lang="ru-RU" sz="1200" b="1" dirty="0" smtClean="0"/>
            <a:t>«Ведение электронного журнала и дневника»</a:t>
          </a:r>
          <a:r>
            <a:rPr lang="ru-RU" sz="1200" dirty="0" smtClean="0"/>
            <a:t> </a:t>
          </a:r>
        </a:p>
        <a:p>
          <a:r>
            <a:rPr lang="ru-RU" sz="1200" smtClean="0"/>
            <a:t>Баннова Антонина Юрьевна, заместитель директора по УВР, учитель информатики МБОУ СШ № 31</a:t>
          </a:r>
          <a:endParaRPr lang="ru-RU" sz="1200" dirty="0">
            <a:ln>
              <a:solidFill>
                <a:schemeClr val="accent3">
                  <a:lumMod val="50000"/>
                </a:schemeClr>
              </a:solidFill>
            </a:ln>
          </a:endParaRPr>
        </a:p>
      </dgm:t>
    </dgm:pt>
    <dgm:pt modelId="{0B3869F2-6905-4D39-A4A3-C076CC4E98BE}" type="parTrans" cxnId="{0A3B0AD1-B97A-4CBD-AD71-122BEC9C3AAE}">
      <dgm:prSet/>
      <dgm:spPr/>
      <dgm:t>
        <a:bodyPr/>
        <a:lstStyle/>
        <a:p>
          <a:endParaRPr lang="ru-RU"/>
        </a:p>
      </dgm:t>
    </dgm:pt>
    <dgm:pt modelId="{DBF3FEC0-73FD-426E-96C9-E48C6D628989}" type="sibTrans" cxnId="{0A3B0AD1-B97A-4CBD-AD71-122BEC9C3AAE}">
      <dgm:prSet/>
      <dgm:spPr/>
      <dgm:t>
        <a:bodyPr/>
        <a:lstStyle/>
        <a:p>
          <a:endParaRPr lang="ru-RU"/>
        </a:p>
      </dgm:t>
    </dgm:pt>
    <dgm:pt modelId="{D2CB2A60-548B-4C2A-A25A-CB8A0DF67047}">
      <dgm:prSet custT="1"/>
      <dgm:spPr/>
      <dgm:t>
        <a:bodyPr/>
        <a:lstStyle/>
        <a:p>
          <a:endParaRPr lang="ru-RU" sz="1200" dirty="0"/>
        </a:p>
      </dgm:t>
    </dgm:pt>
    <dgm:pt modelId="{DF48BCBE-50C4-4989-8946-004C013E83E9}" type="parTrans" cxnId="{00C8CFC3-B1C4-43C5-BAAD-6CBCC62A9630}">
      <dgm:prSet/>
      <dgm:spPr/>
      <dgm:t>
        <a:bodyPr/>
        <a:lstStyle/>
        <a:p>
          <a:endParaRPr lang="ru-RU"/>
        </a:p>
      </dgm:t>
    </dgm:pt>
    <dgm:pt modelId="{71FC6F21-5323-4448-96F3-2C83442211D7}" type="sibTrans" cxnId="{00C8CFC3-B1C4-43C5-BAAD-6CBCC62A9630}">
      <dgm:prSet/>
      <dgm:spPr/>
      <dgm:t>
        <a:bodyPr/>
        <a:lstStyle/>
        <a:p>
          <a:endParaRPr lang="ru-RU"/>
        </a:p>
      </dgm:t>
    </dgm:pt>
    <dgm:pt modelId="{67D38D57-A97C-4300-B848-E17693340BDF}">
      <dgm:prSet custT="1"/>
      <dgm:spPr/>
      <dgm:t>
        <a:bodyPr/>
        <a:lstStyle/>
        <a:p>
          <a:endParaRPr lang="ru-RU" sz="1200" dirty="0"/>
        </a:p>
      </dgm:t>
    </dgm:pt>
    <dgm:pt modelId="{3661C25A-AF3B-4556-8306-F3D5DA5F7DAC}" type="parTrans" cxnId="{796209C0-9245-4F98-A48B-4CF6D04E65ED}">
      <dgm:prSet/>
      <dgm:spPr/>
      <dgm:t>
        <a:bodyPr/>
        <a:lstStyle/>
        <a:p>
          <a:endParaRPr lang="ru-RU"/>
        </a:p>
      </dgm:t>
    </dgm:pt>
    <dgm:pt modelId="{27960E13-E8EF-429B-AC35-0FF90499254E}" type="sibTrans" cxnId="{796209C0-9245-4F98-A48B-4CF6D04E65ED}">
      <dgm:prSet/>
      <dgm:spPr/>
      <dgm:t>
        <a:bodyPr/>
        <a:lstStyle/>
        <a:p>
          <a:endParaRPr lang="ru-RU"/>
        </a:p>
      </dgm:t>
    </dgm:pt>
    <dgm:pt modelId="{7859C58A-3F6D-447F-B2E2-CBBE0764A4B4}">
      <dgm:prSet custT="1"/>
      <dgm:spPr/>
      <dgm:t>
        <a:bodyPr/>
        <a:lstStyle/>
        <a:p>
          <a:r>
            <a:rPr lang="ru-RU" sz="1200" b="1" dirty="0" smtClean="0"/>
            <a:t>«Инновационные формы и методы повышения учебной мотивации учащихся</a:t>
          </a:r>
          <a:endParaRPr lang="ru-RU" sz="1200" dirty="0" smtClean="0"/>
        </a:p>
        <a:p>
          <a:r>
            <a:rPr lang="ru-RU" sz="1200" b="1" dirty="0" smtClean="0"/>
            <a:t>общеобразовательной школы»</a:t>
          </a:r>
          <a:endParaRPr lang="ru-RU" sz="1200" dirty="0" smtClean="0"/>
        </a:p>
        <a:p>
          <a:r>
            <a:rPr lang="ru-RU" sz="1200" dirty="0" err="1" smtClean="0"/>
            <a:t>Шипырева</a:t>
          </a:r>
          <a:r>
            <a:rPr lang="ru-RU" sz="1200" dirty="0" smtClean="0"/>
            <a:t> Наталия Ивановна, методист МКУ «Центр диагностики и консультирования».</a:t>
          </a:r>
          <a:endParaRPr lang="ru-RU" sz="1200" dirty="0"/>
        </a:p>
      </dgm:t>
    </dgm:pt>
    <dgm:pt modelId="{E7676B99-4458-4A53-A210-F65E54CD8991}" type="sibTrans" cxnId="{85CBF5F6-14C7-4CC2-AF1B-A68709AC9C3C}">
      <dgm:prSet/>
      <dgm:spPr/>
      <dgm:t>
        <a:bodyPr/>
        <a:lstStyle/>
        <a:p>
          <a:endParaRPr lang="ru-RU"/>
        </a:p>
      </dgm:t>
    </dgm:pt>
    <dgm:pt modelId="{51F5F031-DD6E-4704-AC7E-684821212C34}" type="parTrans" cxnId="{85CBF5F6-14C7-4CC2-AF1B-A68709AC9C3C}">
      <dgm:prSet/>
      <dgm:spPr/>
      <dgm:t>
        <a:bodyPr/>
        <a:lstStyle/>
        <a:p>
          <a:endParaRPr lang="ru-RU"/>
        </a:p>
      </dgm:t>
    </dgm:pt>
    <dgm:pt modelId="{3977BE64-639A-46DD-815C-CC78BC3C004D}">
      <dgm:prSet custT="1"/>
      <dgm:spPr/>
      <dgm:t>
        <a:bodyPr/>
        <a:lstStyle/>
        <a:p>
          <a:r>
            <a:rPr lang="ru-RU" sz="1100" b="1" dirty="0" smtClean="0"/>
            <a:t>«Деятельность молодежного Объединения работников образовательных</a:t>
          </a:r>
          <a:endParaRPr lang="ru-RU" sz="1100" dirty="0" smtClean="0"/>
        </a:p>
        <a:p>
          <a:r>
            <a:rPr lang="ru-RU" sz="1100" b="1" dirty="0" smtClean="0"/>
            <a:t>учреждений города Сургута («МОРОС»)»,</a:t>
          </a:r>
          <a:r>
            <a:rPr lang="ru-RU" sz="1100" dirty="0" smtClean="0"/>
            <a:t> </a:t>
          </a:r>
        </a:p>
        <a:p>
          <a:r>
            <a:rPr lang="ru-RU" sz="1100" dirty="0" smtClean="0"/>
            <a:t>Садовская Ольга Евгеньевна, учитель начальных классов МБОУ СШ № 12, председатель «МОРОС», Александрова Дарья Ивановна, руководитель центра дополнительного образования МБОУ СОШ № 18 имени В.Я. Алексеева</a:t>
          </a:r>
          <a:endParaRPr lang="ru-RU" sz="1100" dirty="0"/>
        </a:p>
      </dgm:t>
    </dgm:pt>
    <dgm:pt modelId="{91BB2F18-20FE-49BE-ACBA-BE94E3EE0F46}" type="parTrans" cxnId="{58959EDC-19B6-415A-9FBF-2BC71C4F9C7D}">
      <dgm:prSet/>
      <dgm:spPr/>
      <dgm:t>
        <a:bodyPr/>
        <a:lstStyle/>
        <a:p>
          <a:endParaRPr lang="ru-RU"/>
        </a:p>
      </dgm:t>
    </dgm:pt>
    <dgm:pt modelId="{87487798-527D-40CA-8025-D9FA35AEE5B4}" type="sibTrans" cxnId="{58959EDC-19B6-415A-9FBF-2BC71C4F9C7D}">
      <dgm:prSet/>
      <dgm:spPr/>
      <dgm:t>
        <a:bodyPr/>
        <a:lstStyle/>
        <a:p>
          <a:endParaRPr lang="ru-RU"/>
        </a:p>
      </dgm:t>
    </dgm:pt>
    <dgm:pt modelId="{FD928B76-9C70-4ED7-A2EF-C0DC7AE4CD8A}">
      <dgm:prSet custT="1"/>
      <dgm:spPr/>
      <dgm:t>
        <a:bodyPr/>
        <a:lstStyle/>
        <a:p>
          <a:r>
            <a:rPr lang="ru-RU" sz="1200" b="1" dirty="0" smtClean="0"/>
            <a:t>«Представление плана работы ГМО молодых специалистов на 2019/20 учебный</a:t>
          </a:r>
          <a:endParaRPr lang="ru-RU" sz="1200" dirty="0" smtClean="0"/>
        </a:p>
        <a:p>
          <a:r>
            <a:rPr lang="ru-RU" sz="1200" b="1" dirty="0" smtClean="0"/>
            <a:t>год, проведение анкетирования»</a:t>
          </a:r>
          <a:r>
            <a:rPr lang="ru-RU" sz="1200" dirty="0" smtClean="0"/>
            <a:t>, Гайдар Дмитрий Сергеевич, учитель истории и обществознания МБОУ СОШ № 45, руководитель ГМО молодых специалистов.</a:t>
          </a:r>
          <a:endParaRPr lang="ru-RU" sz="1200" dirty="0"/>
        </a:p>
      </dgm:t>
    </dgm:pt>
    <dgm:pt modelId="{DE1D5252-6DB0-4518-A60B-C3DEA4A8A27A}" type="sibTrans" cxnId="{AEDD40AC-DA25-4798-9EE3-393E2C99C4D4}">
      <dgm:prSet/>
      <dgm:spPr/>
      <dgm:t>
        <a:bodyPr/>
        <a:lstStyle/>
        <a:p>
          <a:endParaRPr lang="ru-RU"/>
        </a:p>
      </dgm:t>
    </dgm:pt>
    <dgm:pt modelId="{16609BFC-D7EB-4596-9F6B-E1F02F6F43DF}" type="parTrans" cxnId="{AEDD40AC-DA25-4798-9EE3-393E2C99C4D4}">
      <dgm:prSet/>
      <dgm:spPr/>
      <dgm:t>
        <a:bodyPr/>
        <a:lstStyle/>
        <a:p>
          <a:endParaRPr lang="ru-RU"/>
        </a:p>
      </dgm:t>
    </dgm:pt>
    <dgm:pt modelId="{8FAA7261-A872-48EA-970D-AFAA0922DC4F}" type="pres">
      <dgm:prSet presAssocID="{16ED732D-2606-45B5-8A7A-8BBCF3A73D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A68DC-B606-4597-BD4C-F2EA89815C2E}" type="pres">
      <dgm:prSet presAssocID="{EBBB85FE-0F42-425A-B693-FAC1A12094F4}" presName="composite" presStyleCnt="0"/>
      <dgm:spPr/>
    </dgm:pt>
    <dgm:pt modelId="{BD4806AE-CA7F-4089-B3D8-2091F618584C}" type="pres">
      <dgm:prSet presAssocID="{EBBB85FE-0F42-425A-B693-FAC1A12094F4}" presName="rect1" presStyleLbl="trAlignAcc1" presStyleIdx="0" presStyleCnt="6" custScaleX="261840" custLinFactNeighborY="1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7DE1-790A-4378-9914-6093E0427ABE}" type="pres">
      <dgm:prSet presAssocID="{EBBB85FE-0F42-425A-B693-FAC1A12094F4}" presName="rect2" presStyleLbl="fgImgPlace1" presStyleIdx="0" presStyleCnt="6" custLinFactX="-178571" custLinFactNeighborX="-200000" custLinFactNeighborY="27279"/>
      <dgm:spPr/>
    </dgm:pt>
    <dgm:pt modelId="{32810BA7-5465-4AEF-9D4A-3A982755D005}" type="pres">
      <dgm:prSet presAssocID="{DB2C9139-5B01-4B98-9501-375056944338}" presName="sibTrans" presStyleCnt="0"/>
      <dgm:spPr/>
    </dgm:pt>
    <dgm:pt modelId="{8DEED9F3-851A-4227-B34C-F58BD7EE831A}" type="pres">
      <dgm:prSet presAssocID="{45255EC6-323B-4B74-9CF7-2869F30FC9FC}" presName="composite" presStyleCnt="0"/>
      <dgm:spPr/>
    </dgm:pt>
    <dgm:pt modelId="{C962894A-2C50-4309-AB67-4026FD49540E}" type="pres">
      <dgm:prSet presAssocID="{45255EC6-323B-4B74-9CF7-2869F30FC9FC}" presName="rect1" presStyleLbl="trAlignAcc1" presStyleIdx="1" presStyleCnt="6" custScaleX="260176" custScaleY="132463" custLinFactNeighborX="1482" custLinFactNeighborY="20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5B764-25A9-43F6-951C-542EE7E605F1}" type="pres">
      <dgm:prSet presAssocID="{45255EC6-323B-4B74-9CF7-2869F30FC9FC}" presName="rect2" presStyleLbl="fgImgPlace1" presStyleIdx="1" presStyleCnt="6" custLinFactX="-174944" custLinFactNeighborX="-200000" custLinFactNeighborY="25108"/>
      <dgm:spPr/>
    </dgm:pt>
    <dgm:pt modelId="{3DA922E3-EE33-4BFD-A5C2-43C1E80C0A73}" type="pres">
      <dgm:prSet presAssocID="{36286E90-2E1E-4634-803C-283A99EEE475}" presName="sibTrans" presStyleCnt="0"/>
      <dgm:spPr/>
    </dgm:pt>
    <dgm:pt modelId="{53068CA0-EBD3-4BED-B896-430F9EF9EB8C}" type="pres">
      <dgm:prSet presAssocID="{7859C58A-3F6D-447F-B2E2-CBBE0764A4B4}" presName="composite" presStyleCnt="0"/>
      <dgm:spPr/>
    </dgm:pt>
    <dgm:pt modelId="{CA8F83A7-F3D0-41AA-82FA-3B4A34843153}" type="pres">
      <dgm:prSet presAssocID="{7859C58A-3F6D-447F-B2E2-CBBE0764A4B4}" presName="rect1" presStyleLbl="trAlignAcc1" presStyleIdx="2" presStyleCnt="6" custScaleX="260180" custLinFactNeighborX="-134" custLinFactNeighborY="27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814B0-8E1B-4013-BDB4-9D54C963C95E}" type="pres">
      <dgm:prSet presAssocID="{7859C58A-3F6D-447F-B2E2-CBBE0764A4B4}" presName="rect2" presStyleLbl="fgImgPlace1" presStyleIdx="2" presStyleCnt="6" custLinFactX="-177536" custLinFactNeighborX="-200000" custLinFactNeighborY="22937"/>
      <dgm:spPr/>
    </dgm:pt>
    <dgm:pt modelId="{B78EF480-D49C-470A-89EC-6C5558C69AA3}" type="pres">
      <dgm:prSet presAssocID="{E7676B99-4458-4A53-A210-F65E54CD8991}" presName="sibTrans" presStyleCnt="0"/>
      <dgm:spPr/>
    </dgm:pt>
    <dgm:pt modelId="{09E1E244-88C5-4098-A56C-D6B8D5FCE396}" type="pres">
      <dgm:prSet presAssocID="{E17FA7C5-0119-4181-812C-C52C4CAF857E}" presName="composite" presStyleCnt="0"/>
      <dgm:spPr/>
    </dgm:pt>
    <dgm:pt modelId="{91F82246-A7EE-4069-B793-7B2A959EB4A4}" type="pres">
      <dgm:prSet presAssocID="{E17FA7C5-0119-4181-812C-C52C4CAF857E}" presName="rect1" presStyleLbl="trAlignAcc1" presStyleIdx="3" presStyleCnt="6" custScaleX="254544" custLinFactNeighborX="2725" custLinFactNeighborY="33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8982B-EE74-45D6-B80C-76A62930265A}" type="pres">
      <dgm:prSet presAssocID="{E17FA7C5-0119-4181-812C-C52C4CAF857E}" presName="rect2" presStyleLbl="fgImgPlace1" presStyleIdx="3" presStyleCnt="6" custLinFactX="-178571" custLinFactNeighborX="-200000" custLinFactNeighborY="29175"/>
      <dgm:spPr/>
    </dgm:pt>
    <dgm:pt modelId="{39E83577-0D02-4DCB-A551-3299FA32FB6C}" type="pres">
      <dgm:prSet presAssocID="{DBF3FEC0-73FD-426E-96C9-E48C6D628989}" presName="sibTrans" presStyleCnt="0"/>
      <dgm:spPr/>
    </dgm:pt>
    <dgm:pt modelId="{D3612948-E8D0-4897-B88B-CAEA90F60B28}" type="pres">
      <dgm:prSet presAssocID="{3977BE64-639A-46DD-815C-CC78BC3C004D}" presName="composite" presStyleCnt="0"/>
      <dgm:spPr/>
    </dgm:pt>
    <dgm:pt modelId="{BA3347CA-4866-4E15-901A-909608BD9B76}" type="pres">
      <dgm:prSet presAssocID="{3977BE64-639A-46DD-815C-CC78BC3C004D}" presName="rect1" presStyleLbl="trAlignAcc1" presStyleIdx="4" presStyleCnt="6" custScaleX="256048" custLinFactNeighborX="2995" custLinFactNeighborY="1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BE0EF-EFD5-4C1A-90D9-02790F0C47D7}" type="pres">
      <dgm:prSet presAssocID="{3977BE64-639A-46DD-815C-CC78BC3C004D}" presName="rect2" presStyleLbl="fgImgPlace1" presStyleIdx="4" presStyleCnt="6" custLinFactX="-179264" custLinFactNeighborX="-200000" custLinFactNeighborY="27003"/>
      <dgm:spPr/>
    </dgm:pt>
    <dgm:pt modelId="{5EE2FAFE-1AD7-40AB-B110-4241E10DB2DF}" type="pres">
      <dgm:prSet presAssocID="{87487798-527D-40CA-8025-D9FA35AEE5B4}" presName="sibTrans" presStyleCnt="0"/>
      <dgm:spPr/>
    </dgm:pt>
    <dgm:pt modelId="{852A1B8E-6185-4445-819B-B39EE0208D93}" type="pres">
      <dgm:prSet presAssocID="{FD928B76-9C70-4ED7-A2EF-C0DC7AE4CD8A}" presName="composite" presStyleCnt="0"/>
      <dgm:spPr/>
    </dgm:pt>
    <dgm:pt modelId="{E79A9222-2ECF-4406-A2B7-D56560D5BB64}" type="pres">
      <dgm:prSet presAssocID="{FD928B76-9C70-4ED7-A2EF-C0DC7AE4CD8A}" presName="rect1" presStyleLbl="trAlignAcc1" presStyleIdx="5" presStyleCnt="6" custScaleX="263622" custLinFactNeighborX="1264" custLinFactNeighborY="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4EDA4-32B0-46AB-BC10-31E7DFC17DA3}" type="pres">
      <dgm:prSet presAssocID="{FD928B76-9C70-4ED7-A2EF-C0DC7AE4CD8A}" presName="rect2" presStyleLbl="fgImgPlace1" presStyleIdx="5" presStyleCnt="6" custLinFactX="-178571" custLinFactNeighborX="-200000" custLinFactNeighborY="16423"/>
      <dgm:spPr/>
    </dgm:pt>
  </dgm:ptLst>
  <dgm:cxnLst>
    <dgm:cxn modelId="{7EAE84E8-95F8-45FC-A64C-D765BF5B029F}" type="presOf" srcId="{45255EC6-323B-4B74-9CF7-2869F30FC9FC}" destId="{C962894A-2C50-4309-AB67-4026FD49540E}" srcOrd="0" destOrd="0" presId="urn:microsoft.com/office/officeart/2008/layout/PictureStrips"/>
    <dgm:cxn modelId="{0A3B0AD1-B97A-4CBD-AD71-122BEC9C3AAE}" srcId="{16ED732D-2606-45B5-8A7A-8BBCF3A73D56}" destId="{E17FA7C5-0119-4181-812C-C52C4CAF857E}" srcOrd="3" destOrd="0" parTransId="{0B3869F2-6905-4D39-A4A3-C076CC4E98BE}" sibTransId="{DBF3FEC0-73FD-426E-96C9-E48C6D628989}"/>
    <dgm:cxn modelId="{AEDD40AC-DA25-4798-9EE3-393E2C99C4D4}" srcId="{16ED732D-2606-45B5-8A7A-8BBCF3A73D56}" destId="{FD928B76-9C70-4ED7-A2EF-C0DC7AE4CD8A}" srcOrd="5" destOrd="0" parTransId="{16609BFC-D7EB-4596-9F6B-E1F02F6F43DF}" sibTransId="{DE1D5252-6DB0-4518-A60B-C3DEA4A8A27A}"/>
    <dgm:cxn modelId="{58959EDC-19B6-415A-9FBF-2BC71C4F9C7D}" srcId="{16ED732D-2606-45B5-8A7A-8BBCF3A73D56}" destId="{3977BE64-639A-46DD-815C-CC78BC3C004D}" srcOrd="4" destOrd="0" parTransId="{91BB2F18-20FE-49BE-ACBA-BE94E3EE0F46}" sibTransId="{87487798-527D-40CA-8025-D9FA35AEE5B4}"/>
    <dgm:cxn modelId="{96912DFB-25F4-4F67-9EDD-9443F609EC62}" type="presOf" srcId="{E17FA7C5-0119-4181-812C-C52C4CAF857E}" destId="{91F82246-A7EE-4069-B793-7B2A959EB4A4}" srcOrd="0" destOrd="0" presId="urn:microsoft.com/office/officeart/2008/layout/PictureStrips"/>
    <dgm:cxn modelId="{FC402D3C-5DA0-4F1B-BD0C-4EC6D4A67156}" type="presOf" srcId="{D2CB2A60-548B-4C2A-A25A-CB8A0DF67047}" destId="{91F82246-A7EE-4069-B793-7B2A959EB4A4}" srcOrd="0" destOrd="1" presId="urn:microsoft.com/office/officeart/2008/layout/PictureStrips"/>
    <dgm:cxn modelId="{C2EDBD60-CEAA-4055-81F3-0D66775411A1}" type="presOf" srcId="{EBBB85FE-0F42-425A-B693-FAC1A12094F4}" destId="{BD4806AE-CA7F-4089-B3D8-2091F618584C}" srcOrd="0" destOrd="0" presId="urn:microsoft.com/office/officeart/2008/layout/PictureStrips"/>
    <dgm:cxn modelId="{85CBF5F6-14C7-4CC2-AF1B-A68709AC9C3C}" srcId="{16ED732D-2606-45B5-8A7A-8BBCF3A73D56}" destId="{7859C58A-3F6D-447F-B2E2-CBBE0764A4B4}" srcOrd="2" destOrd="0" parTransId="{51F5F031-DD6E-4704-AC7E-684821212C34}" sibTransId="{E7676B99-4458-4A53-A210-F65E54CD8991}"/>
    <dgm:cxn modelId="{6381DE8B-CE89-44AC-9D62-B1AA656665E8}" srcId="{16ED732D-2606-45B5-8A7A-8BBCF3A73D56}" destId="{EBBB85FE-0F42-425A-B693-FAC1A12094F4}" srcOrd="0" destOrd="0" parTransId="{D199B07D-CD78-4A05-BE3B-F07E1BF2C232}" sibTransId="{DB2C9139-5B01-4B98-9501-375056944338}"/>
    <dgm:cxn modelId="{00C8CFC3-B1C4-43C5-BAAD-6CBCC62A9630}" srcId="{E17FA7C5-0119-4181-812C-C52C4CAF857E}" destId="{D2CB2A60-548B-4C2A-A25A-CB8A0DF67047}" srcOrd="0" destOrd="0" parTransId="{DF48BCBE-50C4-4989-8946-004C013E83E9}" sibTransId="{71FC6F21-5323-4448-96F3-2C83442211D7}"/>
    <dgm:cxn modelId="{DB76D304-C1C9-4199-A567-67FA9D32DBF8}" type="presOf" srcId="{67D38D57-A97C-4300-B848-E17693340BDF}" destId="{91F82246-A7EE-4069-B793-7B2A959EB4A4}" srcOrd="0" destOrd="2" presId="urn:microsoft.com/office/officeart/2008/layout/PictureStrips"/>
    <dgm:cxn modelId="{796209C0-9245-4F98-A48B-4CF6D04E65ED}" srcId="{E17FA7C5-0119-4181-812C-C52C4CAF857E}" destId="{67D38D57-A97C-4300-B848-E17693340BDF}" srcOrd="1" destOrd="0" parTransId="{3661C25A-AF3B-4556-8306-F3D5DA5F7DAC}" sibTransId="{27960E13-E8EF-429B-AC35-0FF90499254E}"/>
    <dgm:cxn modelId="{F2E35DD5-2826-4791-8951-1AC2D4D4388B}" type="presOf" srcId="{3977BE64-639A-46DD-815C-CC78BC3C004D}" destId="{BA3347CA-4866-4E15-901A-909608BD9B76}" srcOrd="0" destOrd="0" presId="urn:microsoft.com/office/officeart/2008/layout/PictureStrips"/>
    <dgm:cxn modelId="{4FFA955B-9A83-4744-A0C3-E651DEDCD4A0}" srcId="{16ED732D-2606-45B5-8A7A-8BBCF3A73D56}" destId="{45255EC6-323B-4B74-9CF7-2869F30FC9FC}" srcOrd="1" destOrd="0" parTransId="{451E2423-1D58-4FC4-B676-4D3136623326}" sibTransId="{36286E90-2E1E-4634-803C-283A99EEE475}"/>
    <dgm:cxn modelId="{64E4374D-EED6-4F9E-828C-EFBE2BCDC480}" type="presOf" srcId="{7859C58A-3F6D-447F-B2E2-CBBE0764A4B4}" destId="{CA8F83A7-F3D0-41AA-82FA-3B4A34843153}" srcOrd="0" destOrd="0" presId="urn:microsoft.com/office/officeart/2008/layout/PictureStrips"/>
    <dgm:cxn modelId="{8C9B2864-72EA-4365-9716-29E472A451E1}" type="presOf" srcId="{16ED732D-2606-45B5-8A7A-8BBCF3A73D56}" destId="{8FAA7261-A872-48EA-970D-AFAA0922DC4F}" srcOrd="0" destOrd="0" presId="urn:microsoft.com/office/officeart/2008/layout/PictureStrips"/>
    <dgm:cxn modelId="{A796DE3A-ED08-4881-BF9E-A5C6E158F0F1}" type="presOf" srcId="{FD928B76-9C70-4ED7-A2EF-C0DC7AE4CD8A}" destId="{E79A9222-2ECF-4406-A2B7-D56560D5BB64}" srcOrd="0" destOrd="0" presId="urn:microsoft.com/office/officeart/2008/layout/PictureStrips"/>
    <dgm:cxn modelId="{A8141BBF-97B8-4FEB-AA87-8E8700E45403}" type="presParOf" srcId="{8FAA7261-A872-48EA-970D-AFAA0922DC4F}" destId="{0CBA68DC-B606-4597-BD4C-F2EA89815C2E}" srcOrd="0" destOrd="0" presId="urn:microsoft.com/office/officeart/2008/layout/PictureStrips"/>
    <dgm:cxn modelId="{98717B52-DD07-464B-B2A6-E4DC4B73C314}" type="presParOf" srcId="{0CBA68DC-B606-4597-BD4C-F2EA89815C2E}" destId="{BD4806AE-CA7F-4089-B3D8-2091F618584C}" srcOrd="0" destOrd="0" presId="urn:microsoft.com/office/officeart/2008/layout/PictureStrips"/>
    <dgm:cxn modelId="{A0978D40-E91D-4C26-8FED-6E1305ABCB88}" type="presParOf" srcId="{0CBA68DC-B606-4597-BD4C-F2EA89815C2E}" destId="{9A997DE1-790A-4378-9914-6093E0427ABE}" srcOrd="1" destOrd="0" presId="urn:microsoft.com/office/officeart/2008/layout/PictureStrips"/>
    <dgm:cxn modelId="{F424802F-957B-4521-8400-945D1AEF612E}" type="presParOf" srcId="{8FAA7261-A872-48EA-970D-AFAA0922DC4F}" destId="{32810BA7-5465-4AEF-9D4A-3A982755D005}" srcOrd="1" destOrd="0" presId="urn:microsoft.com/office/officeart/2008/layout/PictureStrips"/>
    <dgm:cxn modelId="{C5590777-7B06-4523-9465-98DEB8F5B52F}" type="presParOf" srcId="{8FAA7261-A872-48EA-970D-AFAA0922DC4F}" destId="{8DEED9F3-851A-4227-B34C-F58BD7EE831A}" srcOrd="2" destOrd="0" presId="urn:microsoft.com/office/officeart/2008/layout/PictureStrips"/>
    <dgm:cxn modelId="{9460A26C-5578-4067-8B17-0BA639785B22}" type="presParOf" srcId="{8DEED9F3-851A-4227-B34C-F58BD7EE831A}" destId="{C962894A-2C50-4309-AB67-4026FD49540E}" srcOrd="0" destOrd="0" presId="urn:microsoft.com/office/officeart/2008/layout/PictureStrips"/>
    <dgm:cxn modelId="{A8B0ED10-279B-4420-B809-7C72E83B740C}" type="presParOf" srcId="{8DEED9F3-851A-4227-B34C-F58BD7EE831A}" destId="{8B35B764-25A9-43F6-951C-542EE7E605F1}" srcOrd="1" destOrd="0" presId="urn:microsoft.com/office/officeart/2008/layout/PictureStrips"/>
    <dgm:cxn modelId="{35B9CC41-E2FD-4ECC-A0A0-1BB25A013FAA}" type="presParOf" srcId="{8FAA7261-A872-48EA-970D-AFAA0922DC4F}" destId="{3DA922E3-EE33-4BFD-A5C2-43C1E80C0A73}" srcOrd="3" destOrd="0" presId="urn:microsoft.com/office/officeart/2008/layout/PictureStrips"/>
    <dgm:cxn modelId="{CA057B1B-572F-4699-9577-1D20BA59A13B}" type="presParOf" srcId="{8FAA7261-A872-48EA-970D-AFAA0922DC4F}" destId="{53068CA0-EBD3-4BED-B896-430F9EF9EB8C}" srcOrd="4" destOrd="0" presId="urn:microsoft.com/office/officeart/2008/layout/PictureStrips"/>
    <dgm:cxn modelId="{C04B6DE4-05B6-421A-9BE6-30CE50933223}" type="presParOf" srcId="{53068CA0-EBD3-4BED-B896-430F9EF9EB8C}" destId="{CA8F83A7-F3D0-41AA-82FA-3B4A34843153}" srcOrd="0" destOrd="0" presId="urn:microsoft.com/office/officeart/2008/layout/PictureStrips"/>
    <dgm:cxn modelId="{04A0FDD1-CCB2-4E55-8C7A-93760C2CC96C}" type="presParOf" srcId="{53068CA0-EBD3-4BED-B896-430F9EF9EB8C}" destId="{FDA814B0-8E1B-4013-BDB4-9D54C963C95E}" srcOrd="1" destOrd="0" presId="urn:microsoft.com/office/officeart/2008/layout/PictureStrips"/>
    <dgm:cxn modelId="{6533BAD3-6A50-493B-AEE3-F1083A3F186B}" type="presParOf" srcId="{8FAA7261-A872-48EA-970D-AFAA0922DC4F}" destId="{B78EF480-D49C-470A-89EC-6C5558C69AA3}" srcOrd="5" destOrd="0" presId="urn:microsoft.com/office/officeart/2008/layout/PictureStrips"/>
    <dgm:cxn modelId="{547C713C-B625-48F0-BAF0-8C5BF54C0B36}" type="presParOf" srcId="{8FAA7261-A872-48EA-970D-AFAA0922DC4F}" destId="{09E1E244-88C5-4098-A56C-D6B8D5FCE396}" srcOrd="6" destOrd="0" presId="urn:microsoft.com/office/officeart/2008/layout/PictureStrips"/>
    <dgm:cxn modelId="{D4CD39B8-B212-4F2D-AC51-5664084BC1C0}" type="presParOf" srcId="{09E1E244-88C5-4098-A56C-D6B8D5FCE396}" destId="{91F82246-A7EE-4069-B793-7B2A959EB4A4}" srcOrd="0" destOrd="0" presId="urn:microsoft.com/office/officeart/2008/layout/PictureStrips"/>
    <dgm:cxn modelId="{2C48D011-2D93-48E3-A60F-35190DE0039C}" type="presParOf" srcId="{09E1E244-88C5-4098-A56C-D6B8D5FCE396}" destId="{9A28982B-EE74-45D6-B80C-76A62930265A}" srcOrd="1" destOrd="0" presId="urn:microsoft.com/office/officeart/2008/layout/PictureStrips"/>
    <dgm:cxn modelId="{06F227A5-6114-4118-A82C-90EF8DF8008D}" type="presParOf" srcId="{8FAA7261-A872-48EA-970D-AFAA0922DC4F}" destId="{39E83577-0D02-4DCB-A551-3299FA32FB6C}" srcOrd="7" destOrd="0" presId="urn:microsoft.com/office/officeart/2008/layout/PictureStrips"/>
    <dgm:cxn modelId="{CF23C2C7-1909-4EBA-AEF0-F182AFCE94DF}" type="presParOf" srcId="{8FAA7261-A872-48EA-970D-AFAA0922DC4F}" destId="{D3612948-E8D0-4897-B88B-CAEA90F60B28}" srcOrd="8" destOrd="0" presId="urn:microsoft.com/office/officeart/2008/layout/PictureStrips"/>
    <dgm:cxn modelId="{4690F63D-3F67-4C0A-8EEC-68B5091AD78B}" type="presParOf" srcId="{D3612948-E8D0-4897-B88B-CAEA90F60B28}" destId="{BA3347CA-4866-4E15-901A-909608BD9B76}" srcOrd="0" destOrd="0" presId="urn:microsoft.com/office/officeart/2008/layout/PictureStrips"/>
    <dgm:cxn modelId="{D9CAD705-8D19-4030-9314-C41CB68B7A61}" type="presParOf" srcId="{D3612948-E8D0-4897-B88B-CAEA90F60B28}" destId="{6FBBE0EF-EFD5-4C1A-90D9-02790F0C47D7}" srcOrd="1" destOrd="0" presId="urn:microsoft.com/office/officeart/2008/layout/PictureStrips"/>
    <dgm:cxn modelId="{EF2854AB-A6AB-4497-9AF1-FED545CEEE71}" type="presParOf" srcId="{8FAA7261-A872-48EA-970D-AFAA0922DC4F}" destId="{5EE2FAFE-1AD7-40AB-B110-4241E10DB2DF}" srcOrd="9" destOrd="0" presId="urn:microsoft.com/office/officeart/2008/layout/PictureStrips"/>
    <dgm:cxn modelId="{319D7B86-AC4B-45E2-9C87-03DEE6F40C0A}" type="presParOf" srcId="{8FAA7261-A872-48EA-970D-AFAA0922DC4F}" destId="{852A1B8E-6185-4445-819B-B39EE0208D93}" srcOrd="10" destOrd="0" presId="urn:microsoft.com/office/officeart/2008/layout/PictureStrips"/>
    <dgm:cxn modelId="{E7D74173-303F-426F-A4DD-7488A734C3F0}" type="presParOf" srcId="{852A1B8E-6185-4445-819B-B39EE0208D93}" destId="{E79A9222-2ECF-4406-A2B7-D56560D5BB64}" srcOrd="0" destOrd="0" presId="urn:microsoft.com/office/officeart/2008/layout/PictureStrips"/>
    <dgm:cxn modelId="{93FCCE44-AEED-4E08-B5AB-FED6E480A055}" type="presParOf" srcId="{852A1B8E-6185-4445-819B-B39EE0208D93}" destId="{FB34EDA4-32B0-46AB-BC10-31E7DFC17D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806AE-CA7F-4089-B3D8-2091F618584C}">
      <dsp:nvSpPr>
        <dsp:cNvPr id="0" name=""/>
        <dsp:cNvSpPr/>
      </dsp:nvSpPr>
      <dsp:spPr>
        <a:xfrm>
          <a:off x="1014584" y="520995"/>
          <a:ext cx="6683798" cy="7976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30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«Использование Мобильного электронного образования в образовательном</a:t>
          </a: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процессе»</a:t>
          </a: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Ходунова</a:t>
          </a:r>
          <a:r>
            <a:rPr lang="ru-RU" sz="1200" kern="1200" dirty="0" smtClean="0"/>
            <a:t> Анна Викторовна, заместитель директора по УВР, учитель географии,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Наймушина</a:t>
          </a:r>
          <a:r>
            <a:rPr lang="ru-RU" sz="1200" kern="1200" dirty="0" smtClean="0"/>
            <a:t> Дарья Константиновна, учитель биологии МБОУ гимназии имени Ф.К. Салманова</a:t>
          </a:r>
          <a:endParaRPr lang="ru-RU" sz="1200" kern="1200" dirty="0">
            <a:ln>
              <a:solidFill>
                <a:schemeClr val="accent3">
                  <a:lumMod val="50000"/>
                </a:schemeClr>
              </a:solidFill>
            </a:ln>
          </a:endParaRPr>
        </a:p>
      </dsp:txBody>
      <dsp:txXfrm>
        <a:off x="1014584" y="520995"/>
        <a:ext cx="6683798" cy="797695"/>
      </dsp:txXfrm>
    </dsp:sp>
    <dsp:sp modelId="{9A997DE1-790A-4378-9914-6093E0427ABE}">
      <dsp:nvSpPr>
        <dsp:cNvPr id="0" name=""/>
        <dsp:cNvSpPr/>
      </dsp:nvSpPr>
      <dsp:spPr>
        <a:xfrm>
          <a:off x="859918" y="510470"/>
          <a:ext cx="558387" cy="837580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2894A-2C50-4309-AB67-4026FD49540E}">
      <dsp:nvSpPr>
        <dsp:cNvPr id="0" name=""/>
        <dsp:cNvSpPr/>
      </dsp:nvSpPr>
      <dsp:spPr>
        <a:xfrm>
          <a:off x="1073651" y="1451703"/>
          <a:ext cx="6641322" cy="10566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30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муниципальном и региональном августовском совещании педагогических</a:t>
          </a: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работников. Приоритетные муниципальные проекты системы образования»</a:t>
          </a: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Бекетова Екатерина Андреевна, методист отдела сопровождения профессионального развития педагога МАУ «Информационно-методический центр»</a:t>
          </a:r>
          <a:endParaRPr lang="ru-RU" sz="1200" kern="1200" dirty="0">
            <a:ln>
              <a:solidFill>
                <a:schemeClr val="accent3">
                  <a:lumMod val="50000"/>
                </a:schemeClr>
              </a:solidFill>
            </a:ln>
          </a:endParaRPr>
        </a:p>
      </dsp:txBody>
      <dsp:txXfrm>
        <a:off x="1073651" y="1451703"/>
        <a:ext cx="6641322" cy="1056651"/>
      </dsp:txXfrm>
    </dsp:sp>
    <dsp:sp modelId="{8B35B764-25A9-43F6-951C-542EE7E605F1}">
      <dsp:nvSpPr>
        <dsp:cNvPr id="0" name=""/>
        <dsp:cNvSpPr/>
      </dsp:nvSpPr>
      <dsp:spPr>
        <a:xfrm>
          <a:off x="880171" y="1510752"/>
          <a:ext cx="558387" cy="837580"/>
        </a:xfrm>
        <a:prstGeom prst="rect">
          <a:avLst/>
        </a:prstGeom>
        <a:solidFill>
          <a:schemeClr val="accent3">
            <a:tint val="50000"/>
            <a:hueOff val="10832"/>
            <a:satOff val="-494"/>
            <a:lumOff val="2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F83A7-F3D0-41AA-82FA-3B4A34843153}">
      <dsp:nvSpPr>
        <dsp:cNvPr id="0" name=""/>
        <dsp:cNvSpPr/>
      </dsp:nvSpPr>
      <dsp:spPr>
        <a:xfrm>
          <a:off x="1032350" y="2767118"/>
          <a:ext cx="6641425" cy="7976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30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«Инновационные формы и методы повышения учебной мотивации учащихся</a:t>
          </a: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общеобразовательной школы»</a:t>
          </a: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Шипырева</a:t>
          </a:r>
          <a:r>
            <a:rPr lang="ru-RU" sz="1200" kern="1200" dirty="0" smtClean="0"/>
            <a:t> Наталия Ивановна, методист МКУ «Центр диагностики и консультирования».</a:t>
          </a:r>
          <a:endParaRPr lang="ru-RU" sz="1200" kern="1200" dirty="0"/>
        </a:p>
      </dsp:txBody>
      <dsp:txXfrm>
        <a:off x="1032350" y="2767118"/>
        <a:ext cx="6641425" cy="797695"/>
      </dsp:txXfrm>
    </dsp:sp>
    <dsp:sp modelId="{FDA814B0-8E1B-4013-BDB4-9D54C963C95E}">
      <dsp:nvSpPr>
        <dsp:cNvPr id="0" name=""/>
        <dsp:cNvSpPr/>
      </dsp:nvSpPr>
      <dsp:spPr>
        <a:xfrm>
          <a:off x="865697" y="2626256"/>
          <a:ext cx="558387" cy="837580"/>
        </a:xfrm>
        <a:prstGeom prst="rect">
          <a:avLst/>
        </a:prstGeom>
        <a:solidFill>
          <a:schemeClr val="accent3">
            <a:tint val="50000"/>
            <a:hueOff val="21664"/>
            <a:satOff val="-987"/>
            <a:lumOff val="44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82246-A7EE-4069-B793-7B2A959EB4A4}">
      <dsp:nvSpPr>
        <dsp:cNvPr id="0" name=""/>
        <dsp:cNvSpPr/>
      </dsp:nvSpPr>
      <dsp:spPr>
        <a:xfrm>
          <a:off x="1177263" y="3823570"/>
          <a:ext cx="6497559" cy="7976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306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«Ведение электронного журнала и дневника»</a:t>
          </a:r>
          <a:r>
            <a:rPr lang="ru-RU" sz="12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Баннова Антонина Юрьевна, заместитель директора по УВР, учитель информатики МБОУ СШ № 31</a:t>
          </a:r>
          <a:endParaRPr lang="ru-RU" sz="1200" kern="1200" dirty="0">
            <a:ln>
              <a:solidFill>
                <a:schemeClr val="accent3">
                  <a:lumMod val="50000"/>
                </a:schemeClr>
              </a:solidFill>
            </a:ln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177263" y="3823570"/>
        <a:ext cx="6497559" cy="797695"/>
      </dsp:txXfrm>
    </dsp:sp>
    <dsp:sp modelId="{9A28982B-EE74-45D6-B80C-76A62930265A}">
      <dsp:nvSpPr>
        <dsp:cNvPr id="0" name=""/>
        <dsp:cNvSpPr/>
      </dsp:nvSpPr>
      <dsp:spPr>
        <a:xfrm>
          <a:off x="859918" y="3682715"/>
          <a:ext cx="558387" cy="837580"/>
        </a:xfrm>
        <a:prstGeom prst="rect">
          <a:avLst/>
        </a:prstGeom>
        <a:solidFill>
          <a:schemeClr val="accent3">
            <a:tint val="50000"/>
            <a:hueOff val="32496"/>
            <a:satOff val="-1481"/>
            <a:lumOff val="6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347CA-4866-4E15-901A-909608BD9B76}">
      <dsp:nvSpPr>
        <dsp:cNvPr id="0" name=""/>
        <dsp:cNvSpPr/>
      </dsp:nvSpPr>
      <dsp:spPr>
        <a:xfrm>
          <a:off x="1164959" y="4716207"/>
          <a:ext cx="6535950" cy="7976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306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«Деятельность молодежного Объединения работников образовательных</a:t>
          </a: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учреждений города Сургута («МОРОС»)»,</a:t>
          </a:r>
          <a:r>
            <a:rPr lang="ru-RU" sz="1100" kern="1200" dirty="0" smtClean="0"/>
            <a:t>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Садовская Ольга Евгеньевна, учитель начальных классов МБОУ СШ № 12, председатель «МОРОС», Александрова Дарья Ивановна, руководитель центра дополнительного образования МБОУ СОШ № 18 имени В.Я. Алексеева</a:t>
          </a:r>
          <a:endParaRPr lang="ru-RU" sz="1100" kern="1200" dirty="0"/>
        </a:p>
      </dsp:txBody>
      <dsp:txXfrm>
        <a:off x="1164959" y="4716207"/>
        <a:ext cx="6535950" cy="797695"/>
      </dsp:txXfrm>
    </dsp:sp>
    <dsp:sp modelId="{6FBBE0EF-EFD5-4C1A-90D9-02790F0C47D7}">
      <dsp:nvSpPr>
        <dsp:cNvPr id="0" name=""/>
        <dsp:cNvSpPr/>
      </dsp:nvSpPr>
      <dsp:spPr>
        <a:xfrm>
          <a:off x="856049" y="4668734"/>
          <a:ext cx="558387" cy="837580"/>
        </a:xfrm>
        <a:prstGeom prst="rect">
          <a:avLst/>
        </a:prstGeom>
        <a:solidFill>
          <a:schemeClr val="accent3">
            <a:tint val="50000"/>
            <a:hueOff val="43329"/>
            <a:satOff val="-1974"/>
            <a:lumOff val="8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A9222-2ECF-4406-A2B7-D56560D5BB64}">
      <dsp:nvSpPr>
        <dsp:cNvPr id="0" name=""/>
        <dsp:cNvSpPr/>
      </dsp:nvSpPr>
      <dsp:spPr>
        <a:xfrm>
          <a:off x="1024105" y="5631793"/>
          <a:ext cx="6729286" cy="7976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30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«Представление плана работы ГМО молодых специалистов на 2019/20 учебный</a:t>
          </a: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год, проведение анкетирования»</a:t>
          </a:r>
          <a:r>
            <a:rPr lang="ru-RU" sz="1200" kern="1200" dirty="0" smtClean="0"/>
            <a:t>, Гайдар Дмитрий Сергеевич, учитель истории и обществознания МБОУ СОШ № 45, руководитель ГМО молодых специалистов.</a:t>
          </a:r>
          <a:endParaRPr lang="ru-RU" sz="1200" kern="1200" dirty="0"/>
        </a:p>
      </dsp:txBody>
      <dsp:txXfrm>
        <a:off x="1024105" y="5631793"/>
        <a:ext cx="6729286" cy="797695"/>
      </dsp:txXfrm>
    </dsp:sp>
    <dsp:sp modelId="{FB34EDA4-32B0-46AB-BC10-31E7DFC17DA3}">
      <dsp:nvSpPr>
        <dsp:cNvPr id="0" name=""/>
        <dsp:cNvSpPr/>
      </dsp:nvSpPr>
      <dsp:spPr>
        <a:xfrm>
          <a:off x="859918" y="5584328"/>
          <a:ext cx="558387" cy="837580"/>
        </a:xfrm>
        <a:prstGeom prst="rect">
          <a:avLst/>
        </a:prstGeom>
        <a:solidFill>
          <a:schemeClr val="accent3">
            <a:tint val="50000"/>
            <a:hueOff val="54161"/>
            <a:satOff val="-2468"/>
            <a:lumOff val="111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ЗАСТАВКА</a:t>
            </a:r>
            <a:endParaRPr lang="ru-RU" dirty="0"/>
          </a:p>
        </p:txBody>
      </p:sp>
      <p:pic>
        <p:nvPicPr>
          <p:cNvPr id="4" name="Picture 2" descr="C:\Users\Tom\Desktop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05" y="1856159"/>
            <a:ext cx="3332601" cy="23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551" y="156592"/>
            <a:ext cx="8321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Департамент образования Администрации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города</a:t>
            </a:r>
          </a:p>
          <a:p>
            <a:pPr algn="ctr"/>
            <a:endParaRPr lang="en-US" b="1" dirty="0" smtClean="0">
              <a:solidFill>
                <a:schemeClr val="bg2">
                  <a:lumMod val="25000"/>
                </a:schemeClr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Городская организация профсоюза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работников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народного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образования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науки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Муниципальное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автономное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учреждение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«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Информационно-методический центр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76" y="4094300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>Городское методическое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>объединение молодых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>специалистов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№1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266" y="6218146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  <a:t>Сургут, 2019 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8" name="Двойные круглые скобки 7"/>
          <p:cNvSpPr/>
          <p:nvPr/>
        </p:nvSpPr>
        <p:spPr>
          <a:xfrm>
            <a:off x="2011613" y="4094300"/>
            <a:ext cx="5324983" cy="1872208"/>
          </a:xfrm>
          <a:prstGeom prst="bracketPair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Tom\Desktop\Coat_of_Arms_of_Surgut_(200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57979" cy="7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0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70408423"/>
              </p:ext>
            </p:extLst>
          </p:nvPr>
        </p:nvGraphicFramePr>
        <p:xfrm>
          <a:off x="166160" y="99690"/>
          <a:ext cx="8712967" cy="664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947753" y="404664"/>
            <a:ext cx="7532483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30527" y="99690"/>
            <a:ext cx="118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Market Deco [RUS by Daymarius]" panose="02000000000000000000" pitchFamily="2" charset="0"/>
              </a:rPr>
              <a:t>Сегодня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194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95321"/>
              </p:ext>
            </p:extLst>
          </p:nvPr>
        </p:nvGraphicFramePr>
        <p:xfrm>
          <a:off x="251521" y="260648"/>
          <a:ext cx="8496943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3" imgW="9394218" imgH="6323864" progId="Word.Document.12">
                  <p:embed/>
                </p:oleObj>
              </mc:Choice>
              <mc:Fallback>
                <p:oleObj name="Документ" r:id="rId3" imgW="9394218" imgH="6323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1" y="260648"/>
                        <a:ext cx="8496943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755576" y="188640"/>
            <a:ext cx="1584176" cy="360040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755576" y="2492896"/>
            <a:ext cx="1584176" cy="360040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745701" y="3573016"/>
            <a:ext cx="1584176" cy="360040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683568" y="5373216"/>
            <a:ext cx="1584176" cy="360040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063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301"/>
            <a:ext cx="8136904" cy="585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1835696" y="1196752"/>
            <a:ext cx="1152128" cy="648072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1907704" y="2564904"/>
            <a:ext cx="1080120" cy="3528392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546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9396413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247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ЗАСТАВКА</a:t>
            </a:r>
            <a:endParaRPr lang="ru-RU" dirty="0"/>
          </a:p>
        </p:txBody>
      </p:sp>
      <p:pic>
        <p:nvPicPr>
          <p:cNvPr id="4" name="Picture 2" descr="C:\Users\Tom\Desktop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34" y="532290"/>
            <a:ext cx="5420833" cy="38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196" y="188640"/>
            <a:ext cx="8321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Департамент образования Администрации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города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Городская организация профсоюза работников народного образования и науки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Муниципальное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казённое учреждение «Информационно-методический центр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</a:rPr>
              <a:t>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897485"/>
            <a:ext cx="8321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>Городское методическое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>объединение молодых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>специалистов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№1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266" y="6218146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  <a:t>Сургут, 2019 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8" name="Двойные круглые скобки 7"/>
          <p:cNvSpPr/>
          <p:nvPr/>
        </p:nvSpPr>
        <p:spPr>
          <a:xfrm>
            <a:off x="2195736" y="4005064"/>
            <a:ext cx="4824536" cy="1872208"/>
          </a:xfrm>
          <a:prstGeom prst="bracketPair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Tom\Desktop\Coat_of_Arms_of_Surgut_(200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6" y="319021"/>
            <a:ext cx="657979" cy="7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3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355</TotalTime>
  <Words>254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Myriad Pro Cond</vt:lpstr>
      <vt:lpstr>Market Deco [RUS by Daymarius]</vt:lpstr>
      <vt:lpstr>Arial</vt:lpstr>
      <vt:lpstr>Calibri</vt:lpstr>
      <vt:lpstr>Bahnschrift Light Condensed</vt:lpstr>
      <vt:lpstr>Тема Office</vt:lpstr>
      <vt:lpstr>Документ</vt:lpstr>
      <vt:lpstr>ЗАСТАВКА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ЗАСТАВКА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ЗАСТАВКА</dc:title>
  <dc:creator>Kojiro</dc:creator>
  <cp:lastModifiedBy>Актовый зал</cp:lastModifiedBy>
  <cp:revision>44</cp:revision>
  <dcterms:created xsi:type="dcterms:W3CDTF">2019-02-17T13:29:45Z</dcterms:created>
  <dcterms:modified xsi:type="dcterms:W3CDTF">2019-09-26T10:04:32Z</dcterms:modified>
</cp:coreProperties>
</file>