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8"/>
  </p:notesMasterIdLst>
  <p:sldIdLst>
    <p:sldId id="277" r:id="rId2"/>
    <p:sldId id="308" r:id="rId3"/>
    <p:sldId id="311" r:id="rId4"/>
    <p:sldId id="309" r:id="rId5"/>
    <p:sldId id="312" r:id="rId6"/>
    <p:sldId id="310" r:id="rId7"/>
  </p:sldIdLst>
  <p:sldSz cx="12192000" cy="685800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93671" autoAdjust="0"/>
  </p:normalViewPr>
  <p:slideViewPr>
    <p:cSldViewPr>
      <p:cViewPr varScale="1">
        <p:scale>
          <a:sx n="109" d="100"/>
          <a:sy n="109" d="100"/>
        </p:scale>
        <p:origin x="192" y="1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73295E-7184-4AB8-AA27-968600169AC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74B00EA-459A-427E-BF22-87447EBFBEA4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Организовано 39 мероприятий: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06FDA4-D251-46E5-98F7-3F96EC068C36}" type="parTrans" cxnId="{D9E58A82-6D80-45FB-8A8B-EBA33E365D92}">
      <dgm:prSet/>
      <dgm:spPr/>
      <dgm:t>
        <a:bodyPr/>
        <a:lstStyle/>
        <a:p>
          <a:endParaRPr lang="ru-RU"/>
        </a:p>
      </dgm:t>
    </dgm:pt>
    <dgm:pt modelId="{E940CF9B-682C-46BD-B179-7611F341B5FA}" type="sibTrans" cxnId="{D9E58A82-6D80-45FB-8A8B-EBA33E365D92}">
      <dgm:prSet/>
      <dgm:spPr/>
      <dgm:t>
        <a:bodyPr/>
        <a:lstStyle/>
        <a:p>
          <a:endParaRPr lang="ru-RU"/>
        </a:p>
      </dgm:t>
    </dgm:pt>
    <dgm:pt modelId="{54BD2F39-5428-4B54-9B8D-A5B0818F481B}">
      <dgm:prSet phldrT="[Текст]" custT="1"/>
      <dgm:spPr/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29 для учащихся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4BF7FD-18D9-49E1-8FC0-BA50C8ED73FC}" type="parTrans" cxnId="{26770833-133D-4E66-B6FD-49ECD254E99A}">
      <dgm:prSet/>
      <dgm:spPr/>
      <dgm:t>
        <a:bodyPr/>
        <a:lstStyle/>
        <a:p>
          <a:endParaRPr lang="ru-RU"/>
        </a:p>
      </dgm:t>
    </dgm:pt>
    <dgm:pt modelId="{9C624F36-FD3A-410F-B4F5-555BD9FBA894}" type="sibTrans" cxnId="{26770833-133D-4E66-B6FD-49ECD254E99A}">
      <dgm:prSet/>
      <dgm:spPr/>
      <dgm:t>
        <a:bodyPr/>
        <a:lstStyle/>
        <a:p>
          <a:endParaRPr lang="ru-RU"/>
        </a:p>
      </dgm:t>
    </dgm:pt>
    <dgm:pt modelId="{7D072D87-E6BE-4D6F-816D-C80F2561A2B1}">
      <dgm:prSet phldrT="[Текст]" custT="1"/>
      <dgm:spPr/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 для педагогов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A00E99-2F8D-4687-8725-CB6CAA19AB1E}" type="parTrans" cxnId="{E3BB755D-D3E4-4E4A-8430-F61A0C88FD62}">
      <dgm:prSet/>
      <dgm:spPr/>
      <dgm:t>
        <a:bodyPr/>
        <a:lstStyle/>
        <a:p>
          <a:endParaRPr lang="ru-RU"/>
        </a:p>
      </dgm:t>
    </dgm:pt>
    <dgm:pt modelId="{8C78EB0C-BE08-4B4A-8550-843CFA8825F7}" type="sibTrans" cxnId="{E3BB755D-D3E4-4E4A-8430-F61A0C88FD62}">
      <dgm:prSet/>
      <dgm:spPr/>
      <dgm:t>
        <a:bodyPr/>
        <a:lstStyle/>
        <a:p>
          <a:endParaRPr lang="ru-RU"/>
        </a:p>
      </dgm:t>
    </dgm:pt>
    <dgm:pt modelId="{2C2FAEFE-215A-42E5-860F-9117F1E5CF64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проекте приняли участие 886 человек: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CBEC43-87B6-4E09-9A85-DE1B495E1D4C}" type="parTrans" cxnId="{EDA03E01-3859-4D59-8467-A70558CDE5DB}">
      <dgm:prSet/>
      <dgm:spPr/>
      <dgm:t>
        <a:bodyPr/>
        <a:lstStyle/>
        <a:p>
          <a:endParaRPr lang="ru-RU"/>
        </a:p>
      </dgm:t>
    </dgm:pt>
    <dgm:pt modelId="{F1B3C462-5580-4B8A-8070-5FBB94BE813C}" type="sibTrans" cxnId="{EDA03E01-3859-4D59-8467-A70558CDE5DB}">
      <dgm:prSet/>
      <dgm:spPr/>
      <dgm:t>
        <a:bodyPr/>
        <a:lstStyle/>
        <a:p>
          <a:endParaRPr lang="ru-RU"/>
        </a:p>
      </dgm:t>
    </dgm:pt>
    <dgm:pt modelId="{CA843381-BCCA-47DA-A05F-E4FC6F08BF9A}">
      <dgm:prSet phldrT="[Текст]" custT="1"/>
      <dgm:spPr/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771 учащийся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ED2105-251A-4FE7-AB43-3CF8D0EA556B}" type="parTrans" cxnId="{F2740FDC-E003-4333-95BE-6B2FFD3986B4}">
      <dgm:prSet/>
      <dgm:spPr/>
      <dgm:t>
        <a:bodyPr/>
        <a:lstStyle/>
        <a:p>
          <a:endParaRPr lang="ru-RU"/>
        </a:p>
      </dgm:t>
    </dgm:pt>
    <dgm:pt modelId="{BF35D29B-449B-492E-BC46-6C2A83663BCA}" type="sibTrans" cxnId="{F2740FDC-E003-4333-95BE-6B2FFD3986B4}">
      <dgm:prSet/>
      <dgm:spPr/>
      <dgm:t>
        <a:bodyPr/>
        <a:lstStyle/>
        <a:p>
          <a:endParaRPr lang="ru-RU"/>
        </a:p>
      </dgm:t>
    </dgm:pt>
    <dgm:pt modelId="{DE1DB853-93EE-40CF-AACB-D5477F20B396}">
      <dgm:prSet phldrT="[Текст]" custT="1"/>
      <dgm:spPr/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75 педагогов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1F665C-269E-43A3-A9F3-97137D65AA6C}" type="parTrans" cxnId="{1C05445D-EC26-49B4-89F9-12738F376CCF}">
      <dgm:prSet/>
      <dgm:spPr/>
      <dgm:t>
        <a:bodyPr/>
        <a:lstStyle/>
        <a:p>
          <a:endParaRPr lang="ru-RU"/>
        </a:p>
      </dgm:t>
    </dgm:pt>
    <dgm:pt modelId="{F443A921-A716-4E17-B12B-792FD0F5547F}" type="sibTrans" cxnId="{1C05445D-EC26-49B4-89F9-12738F376CCF}">
      <dgm:prSet/>
      <dgm:spPr/>
      <dgm:t>
        <a:bodyPr/>
        <a:lstStyle/>
        <a:p>
          <a:endParaRPr lang="ru-RU"/>
        </a:p>
      </dgm:t>
    </dgm:pt>
    <dgm:pt modelId="{A2887EE5-484B-44FC-A253-A19D15CBBA7F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проекте участвовало 10 учреждений: 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011FA4-1DBB-48F4-9B2A-2D6A15E6F1D0}" type="parTrans" cxnId="{25289A4C-AD49-45E3-A093-BDEDC358E49D}">
      <dgm:prSet/>
      <dgm:spPr/>
      <dgm:t>
        <a:bodyPr/>
        <a:lstStyle/>
        <a:p>
          <a:endParaRPr lang="ru-RU"/>
        </a:p>
      </dgm:t>
    </dgm:pt>
    <dgm:pt modelId="{6EACCF8C-93C7-49CC-BE52-15519F23CE70}" type="sibTrans" cxnId="{25289A4C-AD49-45E3-A093-BDEDC358E49D}">
      <dgm:prSet/>
      <dgm:spPr/>
      <dgm:t>
        <a:bodyPr/>
        <a:lstStyle/>
        <a:p>
          <a:endParaRPr lang="ru-RU"/>
        </a:p>
      </dgm:t>
    </dgm:pt>
    <dgm:pt modelId="{0AEB50B4-53F9-4513-B781-6E189E62FCD2}">
      <dgm:prSet phldrT="[Текст]" custT="1"/>
      <dgm:spPr/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8 ОУ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83785C-04E5-49AA-A841-AEB6F7FBFB72}" type="parTrans" cxnId="{E2140B0C-B956-423A-BACC-C2F9E2D2620E}">
      <dgm:prSet/>
      <dgm:spPr/>
      <dgm:t>
        <a:bodyPr/>
        <a:lstStyle/>
        <a:p>
          <a:endParaRPr lang="ru-RU"/>
        </a:p>
      </dgm:t>
    </dgm:pt>
    <dgm:pt modelId="{3530A604-31CA-490C-9964-529F4BFB06ED}" type="sibTrans" cxnId="{E2140B0C-B956-423A-BACC-C2F9E2D2620E}">
      <dgm:prSet/>
      <dgm:spPr/>
      <dgm:t>
        <a:bodyPr/>
        <a:lstStyle/>
        <a:p>
          <a:endParaRPr lang="ru-RU"/>
        </a:p>
      </dgm:t>
    </dgm:pt>
    <dgm:pt modelId="{E38EC097-97D9-46F5-B525-2DEEBA60AC26}">
      <dgm:prSet phldrT="[Текст]" custT="1"/>
      <dgm:spPr/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ЭБЦ и СурГПУ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26DDDC-9949-499D-84EF-CD9F4DE19C19}" type="parTrans" cxnId="{77F33D48-1749-41DA-8128-4E7425B85D3B}">
      <dgm:prSet/>
      <dgm:spPr/>
      <dgm:t>
        <a:bodyPr/>
        <a:lstStyle/>
        <a:p>
          <a:endParaRPr lang="ru-RU"/>
        </a:p>
      </dgm:t>
    </dgm:pt>
    <dgm:pt modelId="{F0D3854C-7EB3-470A-98F0-4138288F9A03}" type="sibTrans" cxnId="{77F33D48-1749-41DA-8128-4E7425B85D3B}">
      <dgm:prSet/>
      <dgm:spPr/>
      <dgm:t>
        <a:bodyPr/>
        <a:lstStyle/>
        <a:p>
          <a:endParaRPr lang="ru-RU"/>
        </a:p>
      </dgm:t>
    </dgm:pt>
    <dgm:pt modelId="{6C82E8D2-7F06-4127-AA76-7E864EB6FBD0}" type="pres">
      <dgm:prSet presAssocID="{2373295E-7184-4AB8-AA27-968600169AC0}" presName="Name0" presStyleCnt="0">
        <dgm:presLayoutVars>
          <dgm:dir/>
          <dgm:animLvl val="lvl"/>
          <dgm:resizeHandles val="exact"/>
        </dgm:presLayoutVars>
      </dgm:prSet>
      <dgm:spPr/>
    </dgm:pt>
    <dgm:pt modelId="{EF1E9E7A-E75F-408D-BA26-E67E054EC99A}" type="pres">
      <dgm:prSet presAssocID="{A2887EE5-484B-44FC-A253-A19D15CBBA7F}" presName="boxAndChildren" presStyleCnt="0"/>
      <dgm:spPr/>
    </dgm:pt>
    <dgm:pt modelId="{2EEADBD5-0EF9-4BA5-BEF9-313306EC09F0}" type="pres">
      <dgm:prSet presAssocID="{A2887EE5-484B-44FC-A253-A19D15CBBA7F}" presName="parentTextBox" presStyleLbl="node1" presStyleIdx="0" presStyleCnt="3"/>
      <dgm:spPr/>
      <dgm:t>
        <a:bodyPr/>
        <a:lstStyle/>
        <a:p>
          <a:endParaRPr lang="ru-RU"/>
        </a:p>
      </dgm:t>
    </dgm:pt>
    <dgm:pt modelId="{8D506485-960A-4EDC-B4F3-93606A2CD499}" type="pres">
      <dgm:prSet presAssocID="{A2887EE5-484B-44FC-A253-A19D15CBBA7F}" presName="entireBox" presStyleLbl="node1" presStyleIdx="0" presStyleCnt="3"/>
      <dgm:spPr/>
      <dgm:t>
        <a:bodyPr/>
        <a:lstStyle/>
        <a:p>
          <a:endParaRPr lang="ru-RU"/>
        </a:p>
      </dgm:t>
    </dgm:pt>
    <dgm:pt modelId="{4546AEE4-EF0A-4FFA-9DE8-B162A06091A2}" type="pres">
      <dgm:prSet presAssocID="{A2887EE5-484B-44FC-A253-A19D15CBBA7F}" presName="descendantBox" presStyleCnt="0"/>
      <dgm:spPr/>
    </dgm:pt>
    <dgm:pt modelId="{0AB15623-9216-4B01-950B-9F4D2474822E}" type="pres">
      <dgm:prSet presAssocID="{0AEB50B4-53F9-4513-B781-6E189E62FCD2}" presName="childTextBox" presStyleLbl="fgAccFollowNode1" presStyleIdx="0" presStyleCnt="6">
        <dgm:presLayoutVars>
          <dgm:bulletEnabled val="1"/>
        </dgm:presLayoutVars>
      </dgm:prSet>
      <dgm:spPr/>
    </dgm:pt>
    <dgm:pt modelId="{E38A5927-D4CE-41C2-B451-366CC02699BA}" type="pres">
      <dgm:prSet presAssocID="{E38EC097-97D9-46F5-B525-2DEEBA60AC26}" presName="childTextBox" presStyleLbl="fgAccFollowNode1" presStyleIdx="1" presStyleCnt="6">
        <dgm:presLayoutVars>
          <dgm:bulletEnabled val="1"/>
        </dgm:presLayoutVars>
      </dgm:prSet>
      <dgm:spPr/>
    </dgm:pt>
    <dgm:pt modelId="{04576350-0D11-4FEC-97D7-2822732F215C}" type="pres">
      <dgm:prSet presAssocID="{F1B3C462-5580-4B8A-8070-5FBB94BE813C}" presName="sp" presStyleCnt="0"/>
      <dgm:spPr/>
    </dgm:pt>
    <dgm:pt modelId="{C95ED65A-51F9-4D1A-9FC4-64104743902F}" type="pres">
      <dgm:prSet presAssocID="{2C2FAEFE-215A-42E5-860F-9117F1E5CF64}" presName="arrowAndChildren" presStyleCnt="0"/>
      <dgm:spPr/>
    </dgm:pt>
    <dgm:pt modelId="{B69D43FD-1411-419F-AAFB-3EDDAAD14E04}" type="pres">
      <dgm:prSet presAssocID="{2C2FAEFE-215A-42E5-860F-9117F1E5CF64}" presName="parentTextArrow" presStyleLbl="node1" presStyleIdx="0" presStyleCnt="3"/>
      <dgm:spPr/>
      <dgm:t>
        <a:bodyPr/>
        <a:lstStyle/>
        <a:p>
          <a:endParaRPr lang="ru-RU"/>
        </a:p>
      </dgm:t>
    </dgm:pt>
    <dgm:pt modelId="{B4208C8B-6B0B-4612-848E-7E80E3D350A0}" type="pres">
      <dgm:prSet presAssocID="{2C2FAEFE-215A-42E5-860F-9117F1E5CF64}" presName="arrow" presStyleLbl="node1" presStyleIdx="1" presStyleCnt="3"/>
      <dgm:spPr/>
      <dgm:t>
        <a:bodyPr/>
        <a:lstStyle/>
        <a:p>
          <a:endParaRPr lang="ru-RU"/>
        </a:p>
      </dgm:t>
    </dgm:pt>
    <dgm:pt modelId="{CE954389-9FA3-4B34-9316-305AABBDA10A}" type="pres">
      <dgm:prSet presAssocID="{2C2FAEFE-215A-42E5-860F-9117F1E5CF64}" presName="descendantArrow" presStyleCnt="0"/>
      <dgm:spPr/>
    </dgm:pt>
    <dgm:pt modelId="{9BF55729-B6CA-49CC-AD28-9BC81C298824}" type="pres">
      <dgm:prSet presAssocID="{CA843381-BCCA-47DA-A05F-E4FC6F08BF9A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E1FE8D-5710-41D9-BC5E-36C1106A0A66}" type="pres">
      <dgm:prSet presAssocID="{DE1DB853-93EE-40CF-AACB-D5477F20B396}" presName="childTextArrow" presStyleLbl="fgAccFollowNode1" presStyleIdx="3" presStyleCnt="6">
        <dgm:presLayoutVars>
          <dgm:bulletEnabled val="1"/>
        </dgm:presLayoutVars>
      </dgm:prSet>
      <dgm:spPr/>
    </dgm:pt>
    <dgm:pt modelId="{1E622468-8915-4B63-8253-D47826112753}" type="pres">
      <dgm:prSet presAssocID="{E940CF9B-682C-46BD-B179-7611F341B5FA}" presName="sp" presStyleCnt="0"/>
      <dgm:spPr/>
    </dgm:pt>
    <dgm:pt modelId="{4B4BFCD3-521C-40D8-9811-9B05784711AA}" type="pres">
      <dgm:prSet presAssocID="{474B00EA-459A-427E-BF22-87447EBFBEA4}" presName="arrowAndChildren" presStyleCnt="0"/>
      <dgm:spPr/>
    </dgm:pt>
    <dgm:pt modelId="{F97ECDF7-C189-4314-9E08-250407F7848F}" type="pres">
      <dgm:prSet presAssocID="{474B00EA-459A-427E-BF22-87447EBFBEA4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7562E066-26E6-4FE5-BDA1-1EC905ADE39F}" type="pres">
      <dgm:prSet presAssocID="{474B00EA-459A-427E-BF22-87447EBFBEA4}" presName="arrow" presStyleLbl="node1" presStyleIdx="2" presStyleCnt="3"/>
      <dgm:spPr/>
      <dgm:t>
        <a:bodyPr/>
        <a:lstStyle/>
        <a:p>
          <a:endParaRPr lang="ru-RU"/>
        </a:p>
      </dgm:t>
    </dgm:pt>
    <dgm:pt modelId="{5C250BF2-6190-4B43-9A33-C62F7E177B9B}" type="pres">
      <dgm:prSet presAssocID="{474B00EA-459A-427E-BF22-87447EBFBEA4}" presName="descendantArrow" presStyleCnt="0"/>
      <dgm:spPr/>
    </dgm:pt>
    <dgm:pt modelId="{F3802F27-7E6A-4A8F-B6C7-C760DB1E16E3}" type="pres">
      <dgm:prSet presAssocID="{54BD2F39-5428-4B54-9B8D-A5B0818F481B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DD06E8-A7C7-4078-B565-0ED8DEEEE573}" type="pres">
      <dgm:prSet presAssocID="{7D072D87-E6BE-4D6F-816D-C80F2561A2B1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ECBF727-3F5D-4BDF-9A3C-397C845CEEBB}" type="presOf" srcId="{E38EC097-97D9-46F5-B525-2DEEBA60AC26}" destId="{E38A5927-D4CE-41C2-B451-366CC02699BA}" srcOrd="0" destOrd="0" presId="urn:microsoft.com/office/officeart/2005/8/layout/process4"/>
    <dgm:cxn modelId="{ED3217C3-0D5B-420B-A14B-614B53C3F3A2}" type="presOf" srcId="{54BD2F39-5428-4B54-9B8D-A5B0818F481B}" destId="{F3802F27-7E6A-4A8F-B6C7-C760DB1E16E3}" srcOrd="0" destOrd="0" presId="urn:microsoft.com/office/officeart/2005/8/layout/process4"/>
    <dgm:cxn modelId="{4017FBF0-9B7A-49F1-A1F9-41BFFCB851F5}" type="presOf" srcId="{2C2FAEFE-215A-42E5-860F-9117F1E5CF64}" destId="{B4208C8B-6B0B-4612-848E-7E80E3D350A0}" srcOrd="1" destOrd="0" presId="urn:microsoft.com/office/officeart/2005/8/layout/process4"/>
    <dgm:cxn modelId="{F2740FDC-E003-4333-95BE-6B2FFD3986B4}" srcId="{2C2FAEFE-215A-42E5-860F-9117F1E5CF64}" destId="{CA843381-BCCA-47DA-A05F-E4FC6F08BF9A}" srcOrd="0" destOrd="0" parTransId="{B0ED2105-251A-4FE7-AB43-3CF8D0EA556B}" sibTransId="{BF35D29B-449B-492E-BC46-6C2A83663BCA}"/>
    <dgm:cxn modelId="{78B416FA-5091-4BDA-88ED-25CC224AC3AA}" type="presOf" srcId="{A2887EE5-484B-44FC-A253-A19D15CBBA7F}" destId="{8D506485-960A-4EDC-B4F3-93606A2CD499}" srcOrd="1" destOrd="0" presId="urn:microsoft.com/office/officeart/2005/8/layout/process4"/>
    <dgm:cxn modelId="{1C05445D-EC26-49B4-89F9-12738F376CCF}" srcId="{2C2FAEFE-215A-42E5-860F-9117F1E5CF64}" destId="{DE1DB853-93EE-40CF-AACB-D5477F20B396}" srcOrd="1" destOrd="0" parTransId="{101F665C-269E-43A3-A9F3-97137D65AA6C}" sibTransId="{F443A921-A716-4E17-B12B-792FD0F5547F}"/>
    <dgm:cxn modelId="{77F33D48-1749-41DA-8128-4E7425B85D3B}" srcId="{A2887EE5-484B-44FC-A253-A19D15CBBA7F}" destId="{E38EC097-97D9-46F5-B525-2DEEBA60AC26}" srcOrd="1" destOrd="0" parTransId="{5126DDDC-9949-499D-84EF-CD9F4DE19C19}" sibTransId="{F0D3854C-7EB3-470A-98F0-4138288F9A03}"/>
    <dgm:cxn modelId="{13E62AE9-1609-442A-A252-B352FC24080F}" type="presOf" srcId="{2C2FAEFE-215A-42E5-860F-9117F1E5CF64}" destId="{B69D43FD-1411-419F-AAFB-3EDDAAD14E04}" srcOrd="0" destOrd="0" presId="urn:microsoft.com/office/officeart/2005/8/layout/process4"/>
    <dgm:cxn modelId="{7A9B2612-B690-41F6-AA0A-3BF3D16054D6}" type="presOf" srcId="{474B00EA-459A-427E-BF22-87447EBFBEA4}" destId="{F97ECDF7-C189-4314-9E08-250407F7848F}" srcOrd="0" destOrd="0" presId="urn:microsoft.com/office/officeart/2005/8/layout/process4"/>
    <dgm:cxn modelId="{25289A4C-AD49-45E3-A093-BDEDC358E49D}" srcId="{2373295E-7184-4AB8-AA27-968600169AC0}" destId="{A2887EE5-484B-44FC-A253-A19D15CBBA7F}" srcOrd="2" destOrd="0" parTransId="{AA011FA4-1DBB-48F4-9B2A-2D6A15E6F1D0}" sibTransId="{6EACCF8C-93C7-49CC-BE52-15519F23CE70}"/>
    <dgm:cxn modelId="{142C0BC7-4803-4779-9949-1EAC78942C36}" type="presOf" srcId="{DE1DB853-93EE-40CF-AACB-D5477F20B396}" destId="{A0E1FE8D-5710-41D9-BC5E-36C1106A0A66}" srcOrd="0" destOrd="0" presId="urn:microsoft.com/office/officeart/2005/8/layout/process4"/>
    <dgm:cxn modelId="{8A1DC03C-C89A-4611-BE3B-46A338D30007}" type="presOf" srcId="{7D072D87-E6BE-4D6F-816D-C80F2561A2B1}" destId="{D7DD06E8-A7C7-4078-B565-0ED8DEEEE573}" srcOrd="0" destOrd="0" presId="urn:microsoft.com/office/officeart/2005/8/layout/process4"/>
    <dgm:cxn modelId="{D9E58A82-6D80-45FB-8A8B-EBA33E365D92}" srcId="{2373295E-7184-4AB8-AA27-968600169AC0}" destId="{474B00EA-459A-427E-BF22-87447EBFBEA4}" srcOrd="0" destOrd="0" parTransId="{7A06FDA4-D251-46E5-98F7-3F96EC068C36}" sibTransId="{E940CF9B-682C-46BD-B179-7611F341B5FA}"/>
    <dgm:cxn modelId="{E2140B0C-B956-423A-BACC-C2F9E2D2620E}" srcId="{A2887EE5-484B-44FC-A253-A19D15CBBA7F}" destId="{0AEB50B4-53F9-4513-B781-6E189E62FCD2}" srcOrd="0" destOrd="0" parTransId="{F683785C-04E5-49AA-A841-AEB6F7FBFB72}" sibTransId="{3530A604-31CA-490C-9964-529F4BFB06ED}"/>
    <dgm:cxn modelId="{EEBC344E-805B-4680-8B69-6639D5AE0B12}" type="presOf" srcId="{2373295E-7184-4AB8-AA27-968600169AC0}" destId="{6C82E8D2-7F06-4127-AA76-7E864EB6FBD0}" srcOrd="0" destOrd="0" presId="urn:microsoft.com/office/officeart/2005/8/layout/process4"/>
    <dgm:cxn modelId="{A23639E7-0E1A-494B-9EF9-B42694ADBD82}" type="presOf" srcId="{474B00EA-459A-427E-BF22-87447EBFBEA4}" destId="{7562E066-26E6-4FE5-BDA1-1EC905ADE39F}" srcOrd="1" destOrd="0" presId="urn:microsoft.com/office/officeart/2005/8/layout/process4"/>
    <dgm:cxn modelId="{27A573D2-BB8E-40C9-A66D-5BDC5E39D6CE}" type="presOf" srcId="{0AEB50B4-53F9-4513-B781-6E189E62FCD2}" destId="{0AB15623-9216-4B01-950B-9F4D2474822E}" srcOrd="0" destOrd="0" presId="urn:microsoft.com/office/officeart/2005/8/layout/process4"/>
    <dgm:cxn modelId="{3C8E3DEA-2160-4CE1-9BEB-C12B907C3EDF}" type="presOf" srcId="{A2887EE5-484B-44FC-A253-A19D15CBBA7F}" destId="{2EEADBD5-0EF9-4BA5-BEF9-313306EC09F0}" srcOrd="0" destOrd="0" presId="urn:microsoft.com/office/officeart/2005/8/layout/process4"/>
    <dgm:cxn modelId="{26770833-133D-4E66-B6FD-49ECD254E99A}" srcId="{474B00EA-459A-427E-BF22-87447EBFBEA4}" destId="{54BD2F39-5428-4B54-9B8D-A5B0818F481B}" srcOrd="0" destOrd="0" parTransId="{F64BF7FD-18D9-49E1-8FC0-BA50C8ED73FC}" sibTransId="{9C624F36-FD3A-410F-B4F5-555BD9FBA894}"/>
    <dgm:cxn modelId="{636F74E4-FA90-4B0D-AED1-C4F5530CDF71}" type="presOf" srcId="{CA843381-BCCA-47DA-A05F-E4FC6F08BF9A}" destId="{9BF55729-B6CA-49CC-AD28-9BC81C298824}" srcOrd="0" destOrd="0" presId="urn:microsoft.com/office/officeart/2005/8/layout/process4"/>
    <dgm:cxn modelId="{E3BB755D-D3E4-4E4A-8430-F61A0C88FD62}" srcId="{474B00EA-459A-427E-BF22-87447EBFBEA4}" destId="{7D072D87-E6BE-4D6F-816D-C80F2561A2B1}" srcOrd="1" destOrd="0" parTransId="{58A00E99-2F8D-4687-8725-CB6CAA19AB1E}" sibTransId="{8C78EB0C-BE08-4B4A-8550-843CFA8825F7}"/>
    <dgm:cxn modelId="{EDA03E01-3859-4D59-8467-A70558CDE5DB}" srcId="{2373295E-7184-4AB8-AA27-968600169AC0}" destId="{2C2FAEFE-215A-42E5-860F-9117F1E5CF64}" srcOrd="1" destOrd="0" parTransId="{DECBEC43-87B6-4E09-9A85-DE1B495E1D4C}" sibTransId="{F1B3C462-5580-4B8A-8070-5FBB94BE813C}"/>
    <dgm:cxn modelId="{0C4E2C49-4530-40D4-B474-E05DA152952A}" type="presParOf" srcId="{6C82E8D2-7F06-4127-AA76-7E864EB6FBD0}" destId="{EF1E9E7A-E75F-408D-BA26-E67E054EC99A}" srcOrd="0" destOrd="0" presId="urn:microsoft.com/office/officeart/2005/8/layout/process4"/>
    <dgm:cxn modelId="{4288ECEB-C976-4804-A3A7-47697E3F354E}" type="presParOf" srcId="{EF1E9E7A-E75F-408D-BA26-E67E054EC99A}" destId="{2EEADBD5-0EF9-4BA5-BEF9-313306EC09F0}" srcOrd="0" destOrd="0" presId="urn:microsoft.com/office/officeart/2005/8/layout/process4"/>
    <dgm:cxn modelId="{804ACAFE-C1D3-46A4-B850-76B12006D6D7}" type="presParOf" srcId="{EF1E9E7A-E75F-408D-BA26-E67E054EC99A}" destId="{8D506485-960A-4EDC-B4F3-93606A2CD499}" srcOrd="1" destOrd="0" presId="urn:microsoft.com/office/officeart/2005/8/layout/process4"/>
    <dgm:cxn modelId="{3FF4E7E1-B81F-49AD-9349-300C0CA05648}" type="presParOf" srcId="{EF1E9E7A-E75F-408D-BA26-E67E054EC99A}" destId="{4546AEE4-EF0A-4FFA-9DE8-B162A06091A2}" srcOrd="2" destOrd="0" presId="urn:microsoft.com/office/officeart/2005/8/layout/process4"/>
    <dgm:cxn modelId="{BE26CE01-F286-491C-B197-0107FC99CE54}" type="presParOf" srcId="{4546AEE4-EF0A-4FFA-9DE8-B162A06091A2}" destId="{0AB15623-9216-4B01-950B-9F4D2474822E}" srcOrd="0" destOrd="0" presId="urn:microsoft.com/office/officeart/2005/8/layout/process4"/>
    <dgm:cxn modelId="{1CFBC1C3-3FA5-43B1-A0A0-D2BC31987A81}" type="presParOf" srcId="{4546AEE4-EF0A-4FFA-9DE8-B162A06091A2}" destId="{E38A5927-D4CE-41C2-B451-366CC02699BA}" srcOrd="1" destOrd="0" presId="urn:microsoft.com/office/officeart/2005/8/layout/process4"/>
    <dgm:cxn modelId="{32AA0CC1-5C00-4C90-90F0-53C1544A52D7}" type="presParOf" srcId="{6C82E8D2-7F06-4127-AA76-7E864EB6FBD0}" destId="{04576350-0D11-4FEC-97D7-2822732F215C}" srcOrd="1" destOrd="0" presId="urn:microsoft.com/office/officeart/2005/8/layout/process4"/>
    <dgm:cxn modelId="{39A83E68-A2C8-4EC8-845C-7F2C9130D4C9}" type="presParOf" srcId="{6C82E8D2-7F06-4127-AA76-7E864EB6FBD0}" destId="{C95ED65A-51F9-4D1A-9FC4-64104743902F}" srcOrd="2" destOrd="0" presId="urn:microsoft.com/office/officeart/2005/8/layout/process4"/>
    <dgm:cxn modelId="{BC34D280-D147-4FED-819D-1EA9111123B7}" type="presParOf" srcId="{C95ED65A-51F9-4D1A-9FC4-64104743902F}" destId="{B69D43FD-1411-419F-AAFB-3EDDAAD14E04}" srcOrd="0" destOrd="0" presId="urn:microsoft.com/office/officeart/2005/8/layout/process4"/>
    <dgm:cxn modelId="{1317D963-5632-458E-8751-80A05320B36E}" type="presParOf" srcId="{C95ED65A-51F9-4D1A-9FC4-64104743902F}" destId="{B4208C8B-6B0B-4612-848E-7E80E3D350A0}" srcOrd="1" destOrd="0" presId="urn:microsoft.com/office/officeart/2005/8/layout/process4"/>
    <dgm:cxn modelId="{23B26A56-2A23-46D8-875F-D9422EBBAC96}" type="presParOf" srcId="{C95ED65A-51F9-4D1A-9FC4-64104743902F}" destId="{CE954389-9FA3-4B34-9316-305AABBDA10A}" srcOrd="2" destOrd="0" presId="urn:microsoft.com/office/officeart/2005/8/layout/process4"/>
    <dgm:cxn modelId="{FCCB13B3-B707-4EB4-8E02-1834868497CA}" type="presParOf" srcId="{CE954389-9FA3-4B34-9316-305AABBDA10A}" destId="{9BF55729-B6CA-49CC-AD28-9BC81C298824}" srcOrd="0" destOrd="0" presId="urn:microsoft.com/office/officeart/2005/8/layout/process4"/>
    <dgm:cxn modelId="{5DF6E8CF-354F-4162-959D-493DBE37B985}" type="presParOf" srcId="{CE954389-9FA3-4B34-9316-305AABBDA10A}" destId="{A0E1FE8D-5710-41D9-BC5E-36C1106A0A66}" srcOrd="1" destOrd="0" presId="urn:microsoft.com/office/officeart/2005/8/layout/process4"/>
    <dgm:cxn modelId="{616EAACB-1CD2-47F0-A247-FA6C800359A6}" type="presParOf" srcId="{6C82E8D2-7F06-4127-AA76-7E864EB6FBD0}" destId="{1E622468-8915-4B63-8253-D47826112753}" srcOrd="3" destOrd="0" presId="urn:microsoft.com/office/officeart/2005/8/layout/process4"/>
    <dgm:cxn modelId="{075B0AB2-F78B-499F-8FF4-223EBC68DC98}" type="presParOf" srcId="{6C82E8D2-7F06-4127-AA76-7E864EB6FBD0}" destId="{4B4BFCD3-521C-40D8-9811-9B05784711AA}" srcOrd="4" destOrd="0" presId="urn:microsoft.com/office/officeart/2005/8/layout/process4"/>
    <dgm:cxn modelId="{84157976-528E-46FC-A83B-F95A2D1CA1AE}" type="presParOf" srcId="{4B4BFCD3-521C-40D8-9811-9B05784711AA}" destId="{F97ECDF7-C189-4314-9E08-250407F7848F}" srcOrd="0" destOrd="0" presId="urn:microsoft.com/office/officeart/2005/8/layout/process4"/>
    <dgm:cxn modelId="{D3A5C5DE-6646-4EE9-A922-93FAB4BE64F4}" type="presParOf" srcId="{4B4BFCD3-521C-40D8-9811-9B05784711AA}" destId="{7562E066-26E6-4FE5-BDA1-1EC905ADE39F}" srcOrd="1" destOrd="0" presId="urn:microsoft.com/office/officeart/2005/8/layout/process4"/>
    <dgm:cxn modelId="{26FA07E3-0CE9-4DB0-9085-4B367C36B5B9}" type="presParOf" srcId="{4B4BFCD3-521C-40D8-9811-9B05784711AA}" destId="{5C250BF2-6190-4B43-9A33-C62F7E177B9B}" srcOrd="2" destOrd="0" presId="urn:microsoft.com/office/officeart/2005/8/layout/process4"/>
    <dgm:cxn modelId="{EA03EA5A-1735-4307-8DA3-270A4F5B9B0D}" type="presParOf" srcId="{5C250BF2-6190-4B43-9A33-C62F7E177B9B}" destId="{F3802F27-7E6A-4A8F-B6C7-C760DB1E16E3}" srcOrd="0" destOrd="0" presId="urn:microsoft.com/office/officeart/2005/8/layout/process4"/>
    <dgm:cxn modelId="{D35D8AC0-058B-40CF-8BE6-35E19227964A}" type="presParOf" srcId="{5C250BF2-6190-4B43-9A33-C62F7E177B9B}" destId="{D7DD06E8-A7C7-4078-B565-0ED8DEEEE573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506485-960A-4EDC-B4F3-93606A2CD499}">
      <dsp:nvSpPr>
        <dsp:cNvPr id="0" name=""/>
        <dsp:cNvSpPr/>
      </dsp:nvSpPr>
      <dsp:spPr>
        <a:xfrm>
          <a:off x="0" y="4078917"/>
          <a:ext cx="9721079" cy="13387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проекте участвовало 10 учреждений: </a:t>
          </a:r>
          <a:endParaRPr lang="ru-RU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078917"/>
        <a:ext cx="9721079" cy="722947"/>
      </dsp:txXfrm>
    </dsp:sp>
    <dsp:sp modelId="{0AB15623-9216-4B01-950B-9F4D2474822E}">
      <dsp:nvSpPr>
        <dsp:cNvPr id="0" name=""/>
        <dsp:cNvSpPr/>
      </dsp:nvSpPr>
      <dsp:spPr>
        <a:xfrm>
          <a:off x="0" y="4775089"/>
          <a:ext cx="4860539" cy="6158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8 ОУ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775089"/>
        <a:ext cx="4860539" cy="615844"/>
      </dsp:txXfrm>
    </dsp:sp>
    <dsp:sp modelId="{E38A5927-D4CE-41C2-B451-366CC02699BA}">
      <dsp:nvSpPr>
        <dsp:cNvPr id="0" name=""/>
        <dsp:cNvSpPr/>
      </dsp:nvSpPr>
      <dsp:spPr>
        <a:xfrm>
          <a:off x="4860539" y="4775089"/>
          <a:ext cx="4860539" cy="6158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ЭБЦ и СурГПУ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60539" y="4775089"/>
        <a:ext cx="4860539" cy="615844"/>
      </dsp:txXfrm>
    </dsp:sp>
    <dsp:sp modelId="{B4208C8B-6B0B-4612-848E-7E80E3D350A0}">
      <dsp:nvSpPr>
        <dsp:cNvPr id="0" name=""/>
        <dsp:cNvSpPr/>
      </dsp:nvSpPr>
      <dsp:spPr>
        <a:xfrm rot="10800000">
          <a:off x="0" y="2039937"/>
          <a:ext cx="9721079" cy="205906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проекте приняли участие 886 человек:</a:t>
          </a:r>
          <a:endParaRPr lang="ru-RU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10800000">
        <a:off x="0" y="2039937"/>
        <a:ext cx="9721079" cy="722730"/>
      </dsp:txXfrm>
    </dsp:sp>
    <dsp:sp modelId="{9BF55729-B6CA-49CC-AD28-9BC81C298824}">
      <dsp:nvSpPr>
        <dsp:cNvPr id="0" name=""/>
        <dsp:cNvSpPr/>
      </dsp:nvSpPr>
      <dsp:spPr>
        <a:xfrm>
          <a:off x="0" y="2762668"/>
          <a:ext cx="4860539" cy="6156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771 учащийся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762668"/>
        <a:ext cx="4860539" cy="615659"/>
      </dsp:txXfrm>
    </dsp:sp>
    <dsp:sp modelId="{A0E1FE8D-5710-41D9-BC5E-36C1106A0A66}">
      <dsp:nvSpPr>
        <dsp:cNvPr id="0" name=""/>
        <dsp:cNvSpPr/>
      </dsp:nvSpPr>
      <dsp:spPr>
        <a:xfrm>
          <a:off x="4860539" y="2762668"/>
          <a:ext cx="4860539" cy="6156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75 педагогов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60539" y="2762668"/>
        <a:ext cx="4860539" cy="615659"/>
      </dsp:txXfrm>
    </dsp:sp>
    <dsp:sp modelId="{7562E066-26E6-4FE5-BDA1-1EC905ADE39F}">
      <dsp:nvSpPr>
        <dsp:cNvPr id="0" name=""/>
        <dsp:cNvSpPr/>
      </dsp:nvSpPr>
      <dsp:spPr>
        <a:xfrm rot="10800000">
          <a:off x="0" y="957"/>
          <a:ext cx="9721079" cy="205906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Организовано 39 мероприятий:</a:t>
          </a:r>
          <a:endParaRPr lang="ru-RU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10800000">
        <a:off x="0" y="957"/>
        <a:ext cx="9721079" cy="722730"/>
      </dsp:txXfrm>
    </dsp:sp>
    <dsp:sp modelId="{F3802F27-7E6A-4A8F-B6C7-C760DB1E16E3}">
      <dsp:nvSpPr>
        <dsp:cNvPr id="0" name=""/>
        <dsp:cNvSpPr/>
      </dsp:nvSpPr>
      <dsp:spPr>
        <a:xfrm>
          <a:off x="0" y="723688"/>
          <a:ext cx="4860539" cy="6156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29 для учащихся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723688"/>
        <a:ext cx="4860539" cy="615659"/>
      </dsp:txXfrm>
    </dsp:sp>
    <dsp:sp modelId="{D7DD06E8-A7C7-4078-B565-0ED8DEEEE573}">
      <dsp:nvSpPr>
        <dsp:cNvPr id="0" name=""/>
        <dsp:cNvSpPr/>
      </dsp:nvSpPr>
      <dsp:spPr>
        <a:xfrm>
          <a:off x="4860539" y="723688"/>
          <a:ext cx="4860539" cy="6156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 для педагогов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60539" y="723688"/>
        <a:ext cx="4860539" cy="6156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ABB904-2B3E-4E87-BD54-FEA91BDA49E1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10BBB7-69C0-4DB5-A1BD-2CAB32E63C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201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" y="746125"/>
            <a:ext cx="6629400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964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917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277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4238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689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211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148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0415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811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786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779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662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062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336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84505-9EA2-4E40-B7EB-D8CE9431893F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2357E-16E9-460E-A79A-7D72D34DE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910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jpg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4.svg"/><Relationship Id="rId10" Type="http://schemas.openxmlformats.org/officeDocument/2006/relationships/image" Target="../media/image6.jp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ro86.ru/index.php/meropriyatiya/aktsii/1711-regionalnaya-aktsiya-doroga-prosveshcheniya-khanty-mansijsk-kogalym-15-marta-15-dekabrya-2023-goda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hyperlink" Target="http://cctec.ru/regionalnaya-akciya-doroga-prosvescheniya-nefteyuganskiy-rayon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https://forms.gle/xYfLVQnQoeRmZevP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 noChangeArrowheads="1"/>
          </p:cNvSpPr>
          <p:nvPr>
            <p:ph type="ctrTitle"/>
          </p:nvPr>
        </p:nvSpPr>
        <p:spPr>
          <a:xfrm>
            <a:off x="1102296" y="309839"/>
            <a:ext cx="7344816" cy="3240360"/>
          </a:xfrm>
        </p:spPr>
        <p:txBody>
          <a:bodyPr/>
          <a:lstStyle/>
          <a:p>
            <a:pPr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Городское методическое 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объединение учителей биологии и экологии, педагогов дополнительного образования естественно-научной направленности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№ 4</a:t>
            </a:r>
            <a:r>
              <a:rPr lang="ru-RU" sz="1800" dirty="0">
                <a:solidFill>
                  <a:schemeClr val="accent3">
                    <a:lumMod val="50000"/>
                  </a:schemeClr>
                </a:solidFill>
                <a:latin typeface="Bahnschrift Light Condensed" panose="020B0502040204020203" pitchFamily="34" charset="0"/>
              </a:rPr>
              <a:t/>
            </a:r>
            <a:br>
              <a:rPr lang="ru-RU" sz="1800" dirty="0">
                <a:solidFill>
                  <a:schemeClr val="accent3">
                    <a:lumMod val="50000"/>
                  </a:schemeClr>
                </a:solidFill>
                <a:latin typeface="Bahnschrift Light Condensed" panose="020B0502040204020203" pitchFamily="34" charset="0"/>
              </a:rPr>
            </a:br>
            <a:endParaRPr lang="ru-RU" altLang="ru-RU" sz="2800" i="1" dirty="0">
              <a:solidFill>
                <a:schemeClr val="accent1">
                  <a:lumMod val="50000"/>
                </a:schemeClr>
              </a:solidFill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83832" y="5517232"/>
            <a:ext cx="29523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2</a:t>
            </a:r>
            <a:r>
              <a:rPr lang="ru-RU" sz="24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 мая </a:t>
            </a:r>
            <a:r>
              <a:rPr lang="ru-RU" sz="24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2023 года</a:t>
            </a:r>
            <a:endParaRPr lang="ru-RU" altLang="ru-RU" sz="2400" i="1" dirty="0">
              <a:latin typeface="Book Antiqua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Лист">
            <a:extLst>
              <a:ext uri="{FF2B5EF4-FFF2-40B4-BE49-F238E27FC236}">
                <a16:creationId xmlns:a16="http://schemas.microsoft.com/office/drawing/2014/main" xmlns="" id="{DAD237E9-0F06-46C6-8866-C0AAB3ACD03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4396442" y="3321840"/>
            <a:ext cx="914400" cy="946519"/>
          </a:xfrm>
          <a:prstGeom prst="rect">
            <a:avLst/>
          </a:prstGeom>
        </p:spPr>
      </p:pic>
      <p:pic>
        <p:nvPicPr>
          <p:cNvPr id="10" name="Рисунок 9" descr="Бабочка">
            <a:extLst>
              <a:ext uri="{FF2B5EF4-FFF2-40B4-BE49-F238E27FC236}">
                <a16:creationId xmlns:a16="http://schemas.microsoft.com/office/drawing/2014/main" xmlns="" id="{50581F34-FEA6-4308-B55B-32EB7B04C68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2567608" y="3140968"/>
            <a:ext cx="1244931" cy="1244930"/>
          </a:xfrm>
          <a:prstGeom prst="rect">
            <a:avLst/>
          </a:prstGeom>
        </p:spPr>
      </p:pic>
      <p:pic>
        <p:nvPicPr>
          <p:cNvPr id="11" name="Рисунок 10" descr="Микроскоп">
            <a:extLst>
              <a:ext uri="{FF2B5EF4-FFF2-40B4-BE49-F238E27FC236}">
                <a16:creationId xmlns:a16="http://schemas.microsoft.com/office/drawing/2014/main" xmlns="" id="{F8805EE5-07CE-4234-81C6-82E9D5AB086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5840276" y="3184408"/>
            <a:ext cx="914400" cy="914400"/>
          </a:xfrm>
          <a:prstGeom prst="rect">
            <a:avLst/>
          </a:prstGeom>
        </p:spPr>
      </p:pic>
      <p:pic>
        <p:nvPicPr>
          <p:cNvPr id="12" name="Объект 4">
            <a:extLst>
              <a:ext uri="{FF2B5EF4-FFF2-40B4-BE49-F238E27FC236}">
                <a16:creationId xmlns:a16="http://schemas.microsoft.com/office/drawing/2014/main" xmlns="" id="{BDFB8FA8-FE5B-2B2E-976C-116746341E94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7" t="1653" r="85431" b="79438"/>
          <a:stretch/>
        </p:blipFill>
        <p:spPr>
          <a:xfrm>
            <a:off x="119336" y="0"/>
            <a:ext cx="1493912" cy="149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544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4">
            <a:extLst>
              <a:ext uri="{FF2B5EF4-FFF2-40B4-BE49-F238E27FC236}">
                <a16:creationId xmlns:a16="http://schemas.microsoft.com/office/drawing/2014/main" xmlns="" id="{BDFB8FA8-FE5B-2B2E-976C-116746341E9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7" t="1653" r="85431" b="79438"/>
          <a:stretch/>
        </p:blipFill>
        <p:spPr>
          <a:xfrm>
            <a:off x="119336" y="0"/>
            <a:ext cx="1493912" cy="1493912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154954" y="1636115"/>
            <a:ext cx="115212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1.Конкурсы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педагогов на 2023/24 учебный год. Зайцева С.А., эксперт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МАУ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«ИОЦ».</a:t>
            </a:r>
          </a:p>
          <a:p>
            <a:pPr lvl="0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2.Конструктор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 программ в соответствии с обновленными ФГОС. Бурундукова Е.Н., учитель биологии МБОУ СОШ № 5.</a:t>
            </a:r>
          </a:p>
          <a:p>
            <a:pPr lvl="0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3.Реализация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приоритетного проекта по развитию естественно-научного образования. Ниязова С.И., эксперт МАУ «ИОЦ».</a:t>
            </a:r>
          </a:p>
          <a:p>
            <a:pPr lvl="0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региональной акции «Дорога просвещения». Ниязова С.И., эксперт МАУ «ИОЦ».</a:t>
            </a:r>
          </a:p>
          <a:p>
            <a:pPr lvl="0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5.ЕГЭ-2023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биологии. Качественные и расчётные биологические задачи.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Химикова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О.И., учитель биологии МБОУ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Сургутского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естественно-научного лицея, руководитель ГМО.</a:t>
            </a:r>
          </a:p>
          <a:p>
            <a:pPr lvl="0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6.Анализ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ГМО за 2022/23 учебный год.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Химикова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О.И., учитель биологии МБОУ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Сургутского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естественно-научного лицея, руководитель ГМО.</a:t>
            </a:r>
          </a:p>
          <a:p>
            <a:pPr lvl="0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7.Планирование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ГМО на 2023/24 учебный год. Ниязова С.И., эксперт МАУ «ИОЦ».</a:t>
            </a:r>
          </a:p>
        </p:txBody>
      </p:sp>
      <p:sp>
        <p:nvSpPr>
          <p:cNvPr id="28" name="Поле 13">
            <a:extLst>
              <a:ext uri="{FF2B5EF4-FFF2-40B4-BE49-F238E27FC236}">
                <a16:creationId xmlns:a16="http://schemas.microsoft.com/office/drawing/2014/main" xmlns="" id="{FBCFD7E1-1D5B-B631-AC3B-170BB9765085}"/>
              </a:ext>
            </a:extLst>
          </p:cNvPr>
          <p:cNvSpPr txBox="1"/>
          <p:nvPr/>
        </p:nvSpPr>
        <p:spPr>
          <a:xfrm>
            <a:off x="1343472" y="836712"/>
            <a:ext cx="8784976" cy="792088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ru-RU" sz="2400" b="1" cap="all" dirty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ПОВЕСТКА ЗАСЕДАНИЯ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40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оле 13">
            <a:extLst>
              <a:ext uri="{FF2B5EF4-FFF2-40B4-BE49-F238E27FC236}">
                <a16:creationId xmlns:a16="http://schemas.microsoft.com/office/drawing/2014/main" xmlns="" id="{FBCFD7E1-1D5B-B631-AC3B-170BB9765085}"/>
              </a:ext>
            </a:extLst>
          </p:cNvPr>
          <p:cNvSpPr txBox="1"/>
          <p:nvPr/>
        </p:nvSpPr>
        <p:spPr>
          <a:xfrm>
            <a:off x="1645351" y="116632"/>
            <a:ext cx="8784976" cy="792088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ru-RU" sz="2400" b="1" cap="all" dirty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ПОВЕСТКА ЗАСЕДАНИЯ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88640"/>
            <a:ext cx="11881320" cy="6669360"/>
          </a:xfrm>
          <a:prstGeom prst="rect">
            <a:avLst/>
          </a:prstGeom>
        </p:spPr>
      </p:pic>
      <p:pic>
        <p:nvPicPr>
          <p:cNvPr id="4" name="Объект 4">
            <a:extLst>
              <a:ext uri="{FF2B5EF4-FFF2-40B4-BE49-F238E27FC236}">
                <a16:creationId xmlns:a16="http://schemas.microsoft.com/office/drawing/2014/main" xmlns="" id="{BDFB8FA8-FE5B-2B2E-976C-116746341E9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7" t="1653" r="85431" b="79438"/>
          <a:stretch/>
        </p:blipFill>
        <p:spPr>
          <a:xfrm>
            <a:off x="119336" y="0"/>
            <a:ext cx="1493912" cy="149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05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1597" y="118049"/>
            <a:ext cx="7123328" cy="670945"/>
          </a:xfrm>
        </p:spPr>
        <p:txBody>
          <a:bodyPr rtlCol="0">
            <a:normAutofit fontScale="90000"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2700" i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2700" i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2400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Региональная акция «Дорога просвещения»</a:t>
            </a:r>
            <a:r>
              <a:rPr lang="ru-RU" sz="3100" i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3100" i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454" y="528442"/>
            <a:ext cx="3695700" cy="258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91344" y="3201070"/>
            <a:ext cx="10789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iro86.ru/index.php/meropriyatiya/aktsii/1711-regionalnaya-aktsiya-doroga-prosveshcheniya-khanty-mansijsk-kogalym-15-marta-15-dekabrya-2023-goda</a:t>
            </a:r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98105" y="4038517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http://cctec.ru/regionalnaya-akciya-doroga-prosvescheniya-nefteyuganskiy-rayon.html</a:t>
            </a:r>
            <a:r>
              <a:rPr lang="ru-RU" dirty="0"/>
              <a:t> </a:t>
            </a:r>
          </a:p>
        </p:txBody>
      </p:sp>
      <p:pic>
        <p:nvPicPr>
          <p:cNvPr id="9" name="Объект 4">
            <a:extLst>
              <a:ext uri="{FF2B5EF4-FFF2-40B4-BE49-F238E27FC236}">
                <a16:creationId xmlns:a16="http://schemas.microsoft.com/office/drawing/2014/main" xmlns="" id="{BDFB8FA8-FE5B-2B2E-976C-116746341E94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7" t="1653" r="85431" b="79438"/>
          <a:stretch/>
        </p:blipFill>
        <p:spPr>
          <a:xfrm>
            <a:off x="119336" y="0"/>
            <a:ext cx="1493912" cy="149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964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Объект 4">
            <a:extLst>
              <a:ext uri="{FF2B5EF4-FFF2-40B4-BE49-F238E27FC236}">
                <a16:creationId xmlns:a16="http://schemas.microsoft.com/office/drawing/2014/main" xmlns="" id="{BDFB8FA8-FE5B-2B2E-976C-116746341E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7" t="1653" r="85431" b="79438"/>
          <a:stretch/>
        </p:blipFill>
        <p:spPr>
          <a:xfrm>
            <a:off x="119336" y="0"/>
            <a:ext cx="1493912" cy="149391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1544" y="404664"/>
            <a:ext cx="8208912" cy="670945"/>
          </a:xfrm>
        </p:spPr>
        <p:txBody>
          <a:bodyPr rtlCol="0">
            <a:normAutofit fontScale="90000"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2700" i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2700" i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2400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муниципального приоритетного проекта по развитию естественно-научного </a:t>
            </a:r>
            <a:r>
              <a:rPr lang="ru-RU" sz="2400" b="1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образоования</a:t>
            </a:r>
            <a:r>
              <a:rPr lang="ru-RU" sz="3100" i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3100" i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3262408020"/>
              </p:ext>
            </p:extLst>
          </p:nvPr>
        </p:nvGraphicFramePr>
        <p:xfrm>
          <a:off x="1271464" y="1075609"/>
          <a:ext cx="972108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85446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344" y="188640"/>
            <a:ext cx="11618384" cy="670945"/>
          </a:xfrm>
        </p:spPr>
        <p:txBody>
          <a:bodyPr rtlCol="0">
            <a:no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22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Анкета для педагогов </a:t>
            </a:r>
            <a:br>
              <a:rPr lang="ru-RU" sz="22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удовлетворенности работы ГМО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2276872"/>
            <a:ext cx="86409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заполнить анкету по ссылке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forms.gle/xYfLVQnQoeRmZevPA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4">
            <a:extLst>
              <a:ext uri="{FF2B5EF4-FFF2-40B4-BE49-F238E27FC236}">
                <a16:creationId xmlns:a16="http://schemas.microsoft.com/office/drawing/2014/main" xmlns="" id="{BDFB8FA8-FE5B-2B2E-976C-116746341E9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7" t="1653" r="85431" b="79438"/>
          <a:stretch/>
        </p:blipFill>
        <p:spPr>
          <a:xfrm>
            <a:off x="119336" y="0"/>
            <a:ext cx="1493912" cy="149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1331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1509</TotalTime>
  <Words>187</Words>
  <Application>Microsoft Office PowerPoint</Application>
  <PresentationFormat>Широкоэкранный</PresentationFormat>
  <Paragraphs>30</Paragraphs>
  <Slides>6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Bahnschrift Light Condensed</vt:lpstr>
      <vt:lpstr>Book Antiqua</vt:lpstr>
      <vt:lpstr>Calibri</vt:lpstr>
      <vt:lpstr>Calibri Light</vt:lpstr>
      <vt:lpstr>Times New Roman</vt:lpstr>
      <vt:lpstr>Тема Office</vt:lpstr>
      <vt:lpstr>Городское методическое  объединение учителей биологии и экологии, педагогов дополнительного образования естественно-научной направленности № 4 </vt:lpstr>
      <vt:lpstr>Презентация PowerPoint</vt:lpstr>
      <vt:lpstr>Презентация PowerPoint</vt:lpstr>
      <vt:lpstr> Региональная акция «Дорога просвещения»  </vt:lpstr>
      <vt:lpstr> Реализация муниципального приоритетного проекта по развитию естественно-научного образоования  </vt:lpstr>
      <vt:lpstr> Анкета для педагогов  по удовлетворенности работы ГМО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 детьми с ОВЗ в МБОУ СОШ №1</dc:title>
  <dc:creator>Витолина С. Байгазова</dc:creator>
  <cp:lastModifiedBy>Сабина Николаевна Садыхова</cp:lastModifiedBy>
  <cp:revision>83</cp:revision>
  <cp:lastPrinted>2022-10-14T05:20:36Z</cp:lastPrinted>
  <dcterms:created xsi:type="dcterms:W3CDTF">2021-11-17T10:39:05Z</dcterms:created>
  <dcterms:modified xsi:type="dcterms:W3CDTF">2023-05-02T07:35:32Z</dcterms:modified>
</cp:coreProperties>
</file>