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273" r:id="rId3"/>
    <p:sldId id="282" r:id="rId4"/>
    <p:sldId id="284" r:id="rId5"/>
    <p:sldId id="277" r:id="rId6"/>
    <p:sldId id="279" r:id="rId7"/>
    <p:sldId id="288" r:id="rId8"/>
    <p:sldId id="283" r:id="rId9"/>
    <p:sldId id="294" r:id="rId10"/>
    <p:sldId id="295" r:id="rId11"/>
    <p:sldId id="286" r:id="rId12"/>
    <p:sldId id="296" r:id="rId13"/>
    <p:sldId id="297" r:id="rId14"/>
    <p:sldId id="298" r:id="rId15"/>
    <p:sldId id="300" r:id="rId16"/>
    <p:sldId id="299" r:id="rId17"/>
    <p:sldId id="302" r:id="rId18"/>
    <p:sldId id="287" r:id="rId19"/>
    <p:sldId id="260" r:id="rId20"/>
    <p:sldId id="289" r:id="rId21"/>
    <p:sldId id="262" r:id="rId22"/>
    <p:sldId id="290" r:id="rId23"/>
    <p:sldId id="258" r:id="rId24"/>
    <p:sldId id="270" r:id="rId25"/>
    <p:sldId id="263" r:id="rId26"/>
    <p:sldId id="291" r:id="rId27"/>
    <p:sldId id="265" r:id="rId28"/>
    <p:sldId id="264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75AF-EDD6-473E-B973-57AEC5020DB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440C6-9F43-49B8-A599-5BBA598C3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9AA-7CD5-45A3-A033-6119E793939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F963-EDA8-4BDC-840D-1F9C6989E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9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5000">
              <a:schemeClr val="accent1">
                <a:tint val="44500"/>
                <a:satMod val="160000"/>
              </a:schemeClr>
            </a:gs>
            <a:gs pos="48000">
              <a:schemeClr val="accent1">
                <a:tint val="23500"/>
                <a:satMod val="160000"/>
              </a:schemeClr>
            </a:gs>
            <a:gs pos="7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/>
              <a:t> Школы </a:t>
            </a:r>
            <a:r>
              <a:rPr lang="ru-RU" sz="2800" i="1" dirty="0" err="1" smtClean="0"/>
              <a:t>тьюторов</a:t>
            </a:r>
            <a:r>
              <a:rPr lang="ru-RU" sz="2800" i="1" dirty="0" smtClean="0"/>
              <a:t> для молодых специалистов </a:t>
            </a: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16780"/>
            <a:ext cx="3357586" cy="30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проект?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найти интересную тему исследования?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Шмакова Екатерина Валерьевна,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smtClean="0">
                <a:solidFill>
                  <a:srgbClr val="000066"/>
                </a:solidFill>
              </a:rPr>
              <a:t>педагог-психолог, МБОУ лицей№3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33725" cy="13796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собрать материал для проекта?</a:t>
            </a:r>
            <a:br>
              <a:rPr lang="ru-RU" dirty="0" smtClean="0"/>
            </a:br>
            <a:r>
              <a:rPr lang="ru-RU" sz="3100" i="1" dirty="0" smtClean="0"/>
              <a:t>1. Выбрать тему </a:t>
            </a:r>
            <a:br>
              <a:rPr lang="ru-RU" sz="3100" i="1" dirty="0" smtClean="0"/>
            </a:br>
            <a:r>
              <a:rPr lang="ru-RU" sz="3100" i="1" dirty="0" smtClean="0"/>
              <a:t>2. Собрать информацию</a:t>
            </a:r>
            <a:endParaRPr lang="ru-RU" sz="31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0887" r="626"/>
          <a:stretch/>
        </p:blipFill>
        <p:spPr>
          <a:xfrm>
            <a:off x="209451" y="2005263"/>
            <a:ext cx="8720267" cy="4638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678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продуктов </a:t>
            </a:r>
            <a:r>
              <a:rPr lang="ru-RU" dirty="0" smtClean="0"/>
              <a:t>проектной </a:t>
            </a:r>
            <a:r>
              <a:rPr lang="ru-RU" dirty="0"/>
              <a:t>деятельности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0723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000628" y="4429132"/>
            <a:ext cx="1571636" cy="1357322"/>
            <a:chOff x="288" y="3216"/>
            <a:chExt cx="704" cy="743"/>
          </a:xfrm>
        </p:grpSpPr>
        <p:sp>
          <p:nvSpPr>
            <p:cNvPr id="7" name="Freeform 77"/>
            <p:cNvSpPr>
              <a:spLocks/>
            </p:cNvSpPr>
            <p:nvPr/>
          </p:nvSpPr>
          <p:spPr bwMode="auto">
            <a:xfrm flipH="1">
              <a:off x="394" y="3591"/>
              <a:ext cx="590" cy="359"/>
            </a:xfrm>
            <a:custGeom>
              <a:avLst/>
              <a:gdLst>
                <a:gd name="T0" fmla="*/ 0 w 1663"/>
                <a:gd name="T1" fmla="*/ 0 h 994"/>
                <a:gd name="T2" fmla="*/ 0 w 1663"/>
                <a:gd name="T3" fmla="*/ 0 h 994"/>
                <a:gd name="T4" fmla="*/ 0 w 1663"/>
                <a:gd name="T5" fmla="*/ 0 h 994"/>
                <a:gd name="T6" fmla="*/ 0 w 1663"/>
                <a:gd name="T7" fmla="*/ 0 h 994"/>
                <a:gd name="T8" fmla="*/ 0 w 1663"/>
                <a:gd name="T9" fmla="*/ 0 h 994"/>
                <a:gd name="T10" fmla="*/ 0 w 1663"/>
                <a:gd name="T11" fmla="*/ 0 h 994"/>
                <a:gd name="T12" fmla="*/ 0 w 1663"/>
                <a:gd name="T13" fmla="*/ 0 h 994"/>
                <a:gd name="T14" fmla="*/ 0 w 1663"/>
                <a:gd name="T15" fmla="*/ 0 h 994"/>
                <a:gd name="T16" fmla="*/ 0 w 1663"/>
                <a:gd name="T17" fmla="*/ 0 h 994"/>
                <a:gd name="T18" fmla="*/ 0 w 1663"/>
                <a:gd name="T19" fmla="*/ 0 h 994"/>
                <a:gd name="T20" fmla="*/ 0 w 1663"/>
                <a:gd name="T21" fmla="*/ 0 h 994"/>
                <a:gd name="T22" fmla="*/ 0 w 1663"/>
                <a:gd name="T23" fmla="*/ 0 h 994"/>
                <a:gd name="T24" fmla="*/ 0 w 1663"/>
                <a:gd name="T25" fmla="*/ 0 h 994"/>
                <a:gd name="T26" fmla="*/ 0 w 1663"/>
                <a:gd name="T27" fmla="*/ 0 h 994"/>
                <a:gd name="T28" fmla="*/ 0 w 1663"/>
                <a:gd name="T29" fmla="*/ 0 h 994"/>
                <a:gd name="T30" fmla="*/ 0 w 1663"/>
                <a:gd name="T31" fmla="*/ 0 h 994"/>
                <a:gd name="T32" fmla="*/ 0 w 1663"/>
                <a:gd name="T33" fmla="*/ 0 h 994"/>
                <a:gd name="T34" fmla="*/ 0 w 1663"/>
                <a:gd name="T35" fmla="*/ 0 h 994"/>
                <a:gd name="T36" fmla="*/ 0 w 1663"/>
                <a:gd name="T37" fmla="*/ 0 h 994"/>
                <a:gd name="T38" fmla="*/ 0 w 1663"/>
                <a:gd name="T39" fmla="*/ 0 h 994"/>
                <a:gd name="T40" fmla="*/ 0 w 1663"/>
                <a:gd name="T41" fmla="*/ 0 h 994"/>
                <a:gd name="T42" fmla="*/ 0 w 1663"/>
                <a:gd name="T43" fmla="*/ 0 h 994"/>
                <a:gd name="T44" fmla="*/ 0 w 1663"/>
                <a:gd name="T45" fmla="*/ 0 h 994"/>
                <a:gd name="T46" fmla="*/ 0 w 1663"/>
                <a:gd name="T47" fmla="*/ 0 h 994"/>
                <a:gd name="T48" fmla="*/ 0 w 1663"/>
                <a:gd name="T49" fmla="*/ 0 h 994"/>
                <a:gd name="T50" fmla="*/ 0 w 1663"/>
                <a:gd name="T51" fmla="*/ 0 h 994"/>
                <a:gd name="T52" fmla="*/ 0 w 1663"/>
                <a:gd name="T53" fmla="*/ 0 h 994"/>
                <a:gd name="T54" fmla="*/ 0 w 1663"/>
                <a:gd name="T55" fmla="*/ 0 h 994"/>
                <a:gd name="T56" fmla="*/ 0 w 1663"/>
                <a:gd name="T57" fmla="*/ 0 h 9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63"/>
                <a:gd name="T88" fmla="*/ 0 h 994"/>
                <a:gd name="T89" fmla="*/ 1663 w 1663"/>
                <a:gd name="T90" fmla="*/ 994 h 9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63" h="994">
                  <a:moveTo>
                    <a:pt x="674" y="0"/>
                  </a:moveTo>
                  <a:lnTo>
                    <a:pt x="554" y="65"/>
                  </a:lnTo>
                  <a:lnTo>
                    <a:pt x="425" y="105"/>
                  </a:lnTo>
                  <a:lnTo>
                    <a:pt x="273" y="112"/>
                  </a:lnTo>
                  <a:lnTo>
                    <a:pt x="157" y="112"/>
                  </a:lnTo>
                  <a:lnTo>
                    <a:pt x="179" y="195"/>
                  </a:lnTo>
                  <a:lnTo>
                    <a:pt x="82" y="218"/>
                  </a:lnTo>
                  <a:lnTo>
                    <a:pt x="141" y="299"/>
                  </a:lnTo>
                  <a:lnTo>
                    <a:pt x="13" y="331"/>
                  </a:lnTo>
                  <a:lnTo>
                    <a:pt x="130" y="404"/>
                  </a:lnTo>
                  <a:lnTo>
                    <a:pt x="0" y="432"/>
                  </a:lnTo>
                  <a:lnTo>
                    <a:pt x="160" y="498"/>
                  </a:lnTo>
                  <a:lnTo>
                    <a:pt x="332" y="569"/>
                  </a:lnTo>
                  <a:lnTo>
                    <a:pt x="515" y="638"/>
                  </a:lnTo>
                  <a:lnTo>
                    <a:pt x="666" y="748"/>
                  </a:lnTo>
                  <a:lnTo>
                    <a:pt x="722" y="783"/>
                  </a:lnTo>
                  <a:lnTo>
                    <a:pt x="814" y="795"/>
                  </a:lnTo>
                  <a:lnTo>
                    <a:pt x="916" y="814"/>
                  </a:lnTo>
                  <a:lnTo>
                    <a:pt x="1033" y="849"/>
                  </a:lnTo>
                  <a:lnTo>
                    <a:pt x="1270" y="950"/>
                  </a:lnTo>
                  <a:lnTo>
                    <a:pt x="1415" y="989"/>
                  </a:lnTo>
                  <a:lnTo>
                    <a:pt x="1558" y="994"/>
                  </a:lnTo>
                  <a:lnTo>
                    <a:pt x="1663" y="491"/>
                  </a:lnTo>
                  <a:lnTo>
                    <a:pt x="1293" y="303"/>
                  </a:lnTo>
                  <a:lnTo>
                    <a:pt x="745" y="132"/>
                  </a:lnTo>
                  <a:lnTo>
                    <a:pt x="686" y="6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8"/>
            <p:cNvSpPr>
              <a:spLocks/>
            </p:cNvSpPr>
            <p:nvPr/>
          </p:nvSpPr>
          <p:spPr bwMode="auto">
            <a:xfrm flipH="1">
              <a:off x="348" y="3220"/>
              <a:ext cx="216" cy="183"/>
            </a:xfrm>
            <a:custGeom>
              <a:avLst/>
              <a:gdLst>
                <a:gd name="T0" fmla="*/ 0 w 606"/>
                <a:gd name="T1" fmla="*/ 0 h 506"/>
                <a:gd name="T2" fmla="*/ 0 w 606"/>
                <a:gd name="T3" fmla="*/ 0 h 506"/>
                <a:gd name="T4" fmla="*/ 0 w 606"/>
                <a:gd name="T5" fmla="*/ 0 h 506"/>
                <a:gd name="T6" fmla="*/ 0 w 606"/>
                <a:gd name="T7" fmla="*/ 0 h 506"/>
                <a:gd name="T8" fmla="*/ 0 w 606"/>
                <a:gd name="T9" fmla="*/ 0 h 506"/>
                <a:gd name="T10" fmla="*/ 0 w 606"/>
                <a:gd name="T11" fmla="*/ 0 h 506"/>
                <a:gd name="T12" fmla="*/ 0 w 606"/>
                <a:gd name="T13" fmla="*/ 0 h 506"/>
                <a:gd name="T14" fmla="*/ 0 w 606"/>
                <a:gd name="T15" fmla="*/ 0 h 506"/>
                <a:gd name="T16" fmla="*/ 0 w 606"/>
                <a:gd name="T17" fmla="*/ 0 h 506"/>
                <a:gd name="T18" fmla="*/ 0 w 606"/>
                <a:gd name="T19" fmla="*/ 0 h 506"/>
                <a:gd name="T20" fmla="*/ 0 w 606"/>
                <a:gd name="T21" fmla="*/ 0 h 506"/>
                <a:gd name="T22" fmla="*/ 0 w 606"/>
                <a:gd name="T23" fmla="*/ 0 h 506"/>
                <a:gd name="T24" fmla="*/ 0 w 606"/>
                <a:gd name="T25" fmla="*/ 0 h 506"/>
                <a:gd name="T26" fmla="*/ 0 w 606"/>
                <a:gd name="T27" fmla="*/ 0 h 506"/>
                <a:gd name="T28" fmla="*/ 0 w 606"/>
                <a:gd name="T29" fmla="*/ 0 h 506"/>
                <a:gd name="T30" fmla="*/ 0 w 606"/>
                <a:gd name="T31" fmla="*/ 0 h 506"/>
                <a:gd name="T32" fmla="*/ 0 w 606"/>
                <a:gd name="T33" fmla="*/ 0 h 506"/>
                <a:gd name="T34" fmla="*/ 0 w 606"/>
                <a:gd name="T35" fmla="*/ 0 h 506"/>
                <a:gd name="T36" fmla="*/ 0 w 606"/>
                <a:gd name="T37" fmla="*/ 0 h 506"/>
                <a:gd name="T38" fmla="*/ 0 w 606"/>
                <a:gd name="T39" fmla="*/ 0 h 506"/>
                <a:gd name="T40" fmla="*/ 0 w 606"/>
                <a:gd name="T41" fmla="*/ 0 h 506"/>
                <a:gd name="T42" fmla="*/ 0 w 606"/>
                <a:gd name="T43" fmla="*/ 0 h 506"/>
                <a:gd name="T44" fmla="*/ 0 w 606"/>
                <a:gd name="T45" fmla="*/ 0 h 506"/>
                <a:gd name="T46" fmla="*/ 0 w 606"/>
                <a:gd name="T47" fmla="*/ 0 h 506"/>
                <a:gd name="T48" fmla="*/ 0 w 606"/>
                <a:gd name="T49" fmla="*/ 0 h 506"/>
                <a:gd name="T50" fmla="*/ 0 w 606"/>
                <a:gd name="T51" fmla="*/ 0 h 506"/>
                <a:gd name="T52" fmla="*/ 0 w 606"/>
                <a:gd name="T53" fmla="*/ 0 h 506"/>
                <a:gd name="T54" fmla="*/ 0 w 606"/>
                <a:gd name="T55" fmla="*/ 0 h 506"/>
                <a:gd name="T56" fmla="*/ 0 w 606"/>
                <a:gd name="T57" fmla="*/ 0 h 5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6"/>
                <a:gd name="T88" fmla="*/ 0 h 506"/>
                <a:gd name="T89" fmla="*/ 606 w 606"/>
                <a:gd name="T90" fmla="*/ 506 h 5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6" h="506">
                  <a:moveTo>
                    <a:pt x="136" y="377"/>
                  </a:moveTo>
                  <a:lnTo>
                    <a:pt x="30" y="221"/>
                  </a:lnTo>
                  <a:lnTo>
                    <a:pt x="0" y="97"/>
                  </a:lnTo>
                  <a:lnTo>
                    <a:pt x="45" y="97"/>
                  </a:lnTo>
                  <a:lnTo>
                    <a:pt x="77" y="155"/>
                  </a:lnTo>
                  <a:lnTo>
                    <a:pt x="120" y="3"/>
                  </a:lnTo>
                  <a:lnTo>
                    <a:pt x="158" y="0"/>
                  </a:lnTo>
                  <a:lnTo>
                    <a:pt x="140" y="162"/>
                  </a:lnTo>
                  <a:lnTo>
                    <a:pt x="162" y="268"/>
                  </a:lnTo>
                  <a:lnTo>
                    <a:pt x="202" y="97"/>
                  </a:lnTo>
                  <a:lnTo>
                    <a:pt x="230" y="69"/>
                  </a:lnTo>
                  <a:lnTo>
                    <a:pt x="268" y="85"/>
                  </a:lnTo>
                  <a:lnTo>
                    <a:pt x="217" y="240"/>
                  </a:lnTo>
                  <a:lnTo>
                    <a:pt x="275" y="151"/>
                  </a:lnTo>
                  <a:lnTo>
                    <a:pt x="304" y="233"/>
                  </a:lnTo>
                  <a:lnTo>
                    <a:pt x="341" y="202"/>
                  </a:lnTo>
                  <a:lnTo>
                    <a:pt x="401" y="224"/>
                  </a:lnTo>
                  <a:lnTo>
                    <a:pt x="447" y="206"/>
                  </a:lnTo>
                  <a:lnTo>
                    <a:pt x="493" y="237"/>
                  </a:lnTo>
                  <a:lnTo>
                    <a:pt x="532" y="224"/>
                  </a:lnTo>
                  <a:lnTo>
                    <a:pt x="571" y="260"/>
                  </a:lnTo>
                  <a:lnTo>
                    <a:pt x="583" y="346"/>
                  </a:lnTo>
                  <a:lnTo>
                    <a:pt x="606" y="377"/>
                  </a:lnTo>
                  <a:lnTo>
                    <a:pt x="560" y="463"/>
                  </a:lnTo>
                  <a:lnTo>
                    <a:pt x="498" y="502"/>
                  </a:lnTo>
                  <a:lnTo>
                    <a:pt x="443" y="506"/>
                  </a:lnTo>
                  <a:lnTo>
                    <a:pt x="136" y="377"/>
                  </a:lnTo>
                  <a:close/>
                </a:path>
              </a:pathLst>
            </a:custGeom>
            <a:solidFill>
              <a:srgbClr val="EBA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9"/>
            <p:cNvSpPr>
              <a:spLocks/>
            </p:cNvSpPr>
            <p:nvPr/>
          </p:nvSpPr>
          <p:spPr bwMode="auto">
            <a:xfrm flipH="1">
              <a:off x="431" y="3605"/>
              <a:ext cx="279" cy="128"/>
            </a:xfrm>
            <a:custGeom>
              <a:avLst/>
              <a:gdLst>
                <a:gd name="T0" fmla="*/ 0 w 787"/>
                <a:gd name="T1" fmla="*/ 0 h 354"/>
                <a:gd name="T2" fmla="*/ 0 w 787"/>
                <a:gd name="T3" fmla="*/ 0 h 354"/>
                <a:gd name="T4" fmla="*/ 0 w 787"/>
                <a:gd name="T5" fmla="*/ 0 h 354"/>
                <a:gd name="T6" fmla="*/ 0 w 787"/>
                <a:gd name="T7" fmla="*/ 0 h 354"/>
                <a:gd name="T8" fmla="*/ 0 w 787"/>
                <a:gd name="T9" fmla="*/ 0 h 354"/>
                <a:gd name="T10" fmla="*/ 0 w 787"/>
                <a:gd name="T11" fmla="*/ 0 h 354"/>
                <a:gd name="T12" fmla="*/ 0 w 787"/>
                <a:gd name="T13" fmla="*/ 0 h 354"/>
                <a:gd name="T14" fmla="*/ 0 w 787"/>
                <a:gd name="T15" fmla="*/ 0 h 354"/>
                <a:gd name="T16" fmla="*/ 0 w 787"/>
                <a:gd name="T17" fmla="*/ 0 h 354"/>
                <a:gd name="T18" fmla="*/ 0 w 787"/>
                <a:gd name="T19" fmla="*/ 0 h 354"/>
                <a:gd name="T20" fmla="*/ 0 w 787"/>
                <a:gd name="T21" fmla="*/ 0 h 354"/>
                <a:gd name="T22" fmla="*/ 0 w 787"/>
                <a:gd name="T23" fmla="*/ 0 h 354"/>
                <a:gd name="T24" fmla="*/ 0 w 787"/>
                <a:gd name="T25" fmla="*/ 0 h 354"/>
                <a:gd name="T26" fmla="*/ 0 w 787"/>
                <a:gd name="T27" fmla="*/ 0 h 3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7"/>
                <a:gd name="T43" fmla="*/ 0 h 354"/>
                <a:gd name="T44" fmla="*/ 787 w 787"/>
                <a:gd name="T45" fmla="*/ 354 h 3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7" h="354">
                  <a:moveTo>
                    <a:pt x="187" y="0"/>
                  </a:moveTo>
                  <a:lnTo>
                    <a:pt x="0" y="109"/>
                  </a:lnTo>
                  <a:lnTo>
                    <a:pt x="94" y="179"/>
                  </a:lnTo>
                  <a:lnTo>
                    <a:pt x="187" y="242"/>
                  </a:lnTo>
                  <a:lnTo>
                    <a:pt x="234" y="312"/>
                  </a:lnTo>
                  <a:lnTo>
                    <a:pt x="239" y="354"/>
                  </a:lnTo>
                  <a:lnTo>
                    <a:pt x="366" y="316"/>
                  </a:lnTo>
                  <a:lnTo>
                    <a:pt x="483" y="312"/>
                  </a:lnTo>
                  <a:lnTo>
                    <a:pt x="585" y="319"/>
                  </a:lnTo>
                  <a:lnTo>
                    <a:pt x="787" y="253"/>
                  </a:lnTo>
                  <a:lnTo>
                    <a:pt x="644" y="14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CEF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0"/>
            <p:cNvSpPr>
              <a:spLocks/>
            </p:cNvSpPr>
            <p:nvPr/>
          </p:nvSpPr>
          <p:spPr bwMode="auto">
            <a:xfrm flipH="1">
              <a:off x="512" y="3803"/>
              <a:ext cx="52" cy="58"/>
            </a:xfrm>
            <a:custGeom>
              <a:avLst/>
              <a:gdLst>
                <a:gd name="T0" fmla="*/ 0 w 146"/>
                <a:gd name="T1" fmla="*/ 0 h 159"/>
                <a:gd name="T2" fmla="*/ 0 w 146"/>
                <a:gd name="T3" fmla="*/ 0 h 159"/>
                <a:gd name="T4" fmla="*/ 0 w 146"/>
                <a:gd name="T5" fmla="*/ 0 h 159"/>
                <a:gd name="T6" fmla="*/ 0 w 146"/>
                <a:gd name="T7" fmla="*/ 0 h 159"/>
                <a:gd name="T8" fmla="*/ 0 w 146"/>
                <a:gd name="T9" fmla="*/ 0 h 159"/>
                <a:gd name="T10" fmla="*/ 0 w 146"/>
                <a:gd name="T11" fmla="*/ 0 h 159"/>
                <a:gd name="T12" fmla="*/ 0 w 146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159"/>
                <a:gd name="T23" fmla="*/ 146 w 146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159">
                  <a:moveTo>
                    <a:pt x="54" y="7"/>
                  </a:moveTo>
                  <a:lnTo>
                    <a:pt x="0" y="159"/>
                  </a:lnTo>
                  <a:lnTo>
                    <a:pt x="146" y="93"/>
                  </a:lnTo>
                  <a:lnTo>
                    <a:pt x="120" y="0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81"/>
            <p:cNvSpPr>
              <a:spLocks/>
            </p:cNvSpPr>
            <p:nvPr/>
          </p:nvSpPr>
          <p:spPr bwMode="auto">
            <a:xfrm flipH="1">
              <a:off x="361" y="3636"/>
              <a:ext cx="181" cy="194"/>
            </a:xfrm>
            <a:custGeom>
              <a:avLst/>
              <a:gdLst>
                <a:gd name="T0" fmla="*/ 0 w 510"/>
                <a:gd name="T1" fmla="*/ 0 h 539"/>
                <a:gd name="T2" fmla="*/ 0 w 510"/>
                <a:gd name="T3" fmla="*/ 0 h 539"/>
                <a:gd name="T4" fmla="*/ 0 w 510"/>
                <a:gd name="T5" fmla="*/ 0 h 539"/>
                <a:gd name="T6" fmla="*/ 0 w 510"/>
                <a:gd name="T7" fmla="*/ 0 h 539"/>
                <a:gd name="T8" fmla="*/ 0 w 510"/>
                <a:gd name="T9" fmla="*/ 0 h 539"/>
                <a:gd name="T10" fmla="*/ 0 w 510"/>
                <a:gd name="T11" fmla="*/ 0 h 539"/>
                <a:gd name="T12" fmla="*/ 0 w 510"/>
                <a:gd name="T13" fmla="*/ 0 h 539"/>
                <a:gd name="T14" fmla="*/ 0 w 510"/>
                <a:gd name="T15" fmla="*/ 0 h 539"/>
                <a:gd name="T16" fmla="*/ 0 w 510"/>
                <a:gd name="T17" fmla="*/ 0 h 539"/>
                <a:gd name="T18" fmla="*/ 0 w 510"/>
                <a:gd name="T19" fmla="*/ 0 h 539"/>
                <a:gd name="T20" fmla="*/ 0 w 510"/>
                <a:gd name="T21" fmla="*/ 0 h 539"/>
                <a:gd name="T22" fmla="*/ 0 w 510"/>
                <a:gd name="T23" fmla="*/ 0 h 539"/>
                <a:gd name="T24" fmla="*/ 0 w 510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0"/>
                <a:gd name="T40" fmla="*/ 0 h 539"/>
                <a:gd name="T41" fmla="*/ 510 w 510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0" h="539">
                  <a:moveTo>
                    <a:pt x="421" y="0"/>
                  </a:moveTo>
                  <a:lnTo>
                    <a:pt x="266" y="137"/>
                  </a:lnTo>
                  <a:lnTo>
                    <a:pt x="149" y="258"/>
                  </a:lnTo>
                  <a:lnTo>
                    <a:pt x="0" y="469"/>
                  </a:lnTo>
                  <a:lnTo>
                    <a:pt x="39" y="483"/>
                  </a:lnTo>
                  <a:lnTo>
                    <a:pt x="79" y="539"/>
                  </a:lnTo>
                  <a:lnTo>
                    <a:pt x="175" y="441"/>
                  </a:lnTo>
                  <a:lnTo>
                    <a:pt x="389" y="163"/>
                  </a:lnTo>
                  <a:lnTo>
                    <a:pt x="510" y="51"/>
                  </a:lnTo>
                  <a:lnTo>
                    <a:pt x="471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EA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82"/>
            <p:cNvSpPr>
              <a:spLocks/>
            </p:cNvSpPr>
            <p:nvPr/>
          </p:nvSpPr>
          <p:spPr bwMode="auto">
            <a:xfrm flipH="1">
              <a:off x="322" y="3599"/>
              <a:ext cx="79" cy="67"/>
            </a:xfrm>
            <a:custGeom>
              <a:avLst/>
              <a:gdLst>
                <a:gd name="T0" fmla="*/ 0 w 221"/>
                <a:gd name="T1" fmla="*/ 0 h 183"/>
                <a:gd name="T2" fmla="*/ 0 w 221"/>
                <a:gd name="T3" fmla="*/ 0 h 183"/>
                <a:gd name="T4" fmla="*/ 0 w 221"/>
                <a:gd name="T5" fmla="*/ 0 h 183"/>
                <a:gd name="T6" fmla="*/ 0 w 221"/>
                <a:gd name="T7" fmla="*/ 0 h 183"/>
                <a:gd name="T8" fmla="*/ 0 w 221"/>
                <a:gd name="T9" fmla="*/ 0 h 183"/>
                <a:gd name="T10" fmla="*/ 0 w 221"/>
                <a:gd name="T11" fmla="*/ 0 h 183"/>
                <a:gd name="T12" fmla="*/ 0 w 221"/>
                <a:gd name="T13" fmla="*/ 0 h 183"/>
                <a:gd name="T14" fmla="*/ 0 w 221"/>
                <a:gd name="T15" fmla="*/ 0 h 183"/>
                <a:gd name="T16" fmla="*/ 0 w 221"/>
                <a:gd name="T17" fmla="*/ 0 h 183"/>
                <a:gd name="T18" fmla="*/ 0 w 221"/>
                <a:gd name="T19" fmla="*/ 0 h 183"/>
                <a:gd name="T20" fmla="*/ 0 w 221"/>
                <a:gd name="T21" fmla="*/ 0 h 183"/>
                <a:gd name="T22" fmla="*/ 0 w 221"/>
                <a:gd name="T23" fmla="*/ 0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1"/>
                <a:gd name="T37" fmla="*/ 0 h 183"/>
                <a:gd name="T38" fmla="*/ 221 w 221"/>
                <a:gd name="T39" fmla="*/ 183 h 1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1" h="183">
                  <a:moveTo>
                    <a:pt x="11" y="121"/>
                  </a:moveTo>
                  <a:lnTo>
                    <a:pt x="0" y="85"/>
                  </a:lnTo>
                  <a:lnTo>
                    <a:pt x="31" y="69"/>
                  </a:lnTo>
                  <a:lnTo>
                    <a:pt x="34" y="36"/>
                  </a:lnTo>
                  <a:lnTo>
                    <a:pt x="124" y="0"/>
                  </a:lnTo>
                  <a:lnTo>
                    <a:pt x="221" y="109"/>
                  </a:lnTo>
                  <a:lnTo>
                    <a:pt x="198" y="144"/>
                  </a:lnTo>
                  <a:lnTo>
                    <a:pt x="101" y="183"/>
                  </a:lnTo>
                  <a:lnTo>
                    <a:pt x="62" y="121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B5B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83"/>
            <p:cNvSpPr>
              <a:spLocks/>
            </p:cNvSpPr>
            <p:nvPr/>
          </p:nvSpPr>
          <p:spPr bwMode="auto">
            <a:xfrm flipH="1">
              <a:off x="308" y="3586"/>
              <a:ext cx="49" cy="54"/>
            </a:xfrm>
            <a:custGeom>
              <a:avLst/>
              <a:gdLst>
                <a:gd name="T0" fmla="*/ 0 w 137"/>
                <a:gd name="T1" fmla="*/ 0 h 150"/>
                <a:gd name="T2" fmla="*/ 0 w 137"/>
                <a:gd name="T3" fmla="*/ 0 h 150"/>
                <a:gd name="T4" fmla="*/ 0 w 137"/>
                <a:gd name="T5" fmla="*/ 0 h 150"/>
                <a:gd name="T6" fmla="*/ 0 w 137"/>
                <a:gd name="T7" fmla="*/ 0 h 150"/>
                <a:gd name="T8" fmla="*/ 0 w 137"/>
                <a:gd name="T9" fmla="*/ 0 h 150"/>
                <a:gd name="T10" fmla="*/ 0 w 137"/>
                <a:gd name="T11" fmla="*/ 0 h 150"/>
                <a:gd name="T12" fmla="*/ 0 w 137"/>
                <a:gd name="T13" fmla="*/ 0 h 150"/>
                <a:gd name="T14" fmla="*/ 0 w 137"/>
                <a:gd name="T15" fmla="*/ 0 h 150"/>
                <a:gd name="T16" fmla="*/ 0 w 137"/>
                <a:gd name="T17" fmla="*/ 0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50"/>
                <a:gd name="T29" fmla="*/ 137 w 137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50">
                  <a:moveTo>
                    <a:pt x="0" y="40"/>
                  </a:moveTo>
                  <a:lnTo>
                    <a:pt x="58" y="0"/>
                  </a:lnTo>
                  <a:lnTo>
                    <a:pt x="106" y="17"/>
                  </a:lnTo>
                  <a:lnTo>
                    <a:pt x="137" y="105"/>
                  </a:lnTo>
                  <a:lnTo>
                    <a:pt x="70" y="150"/>
                  </a:lnTo>
                  <a:lnTo>
                    <a:pt x="27" y="9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4"/>
            <p:cNvSpPr>
              <a:spLocks/>
            </p:cNvSpPr>
            <p:nvPr/>
          </p:nvSpPr>
          <p:spPr bwMode="auto">
            <a:xfrm flipH="1">
              <a:off x="315" y="3692"/>
              <a:ext cx="235" cy="129"/>
            </a:xfrm>
            <a:custGeom>
              <a:avLst/>
              <a:gdLst>
                <a:gd name="T0" fmla="*/ 0 w 661"/>
                <a:gd name="T1" fmla="*/ 0 h 357"/>
                <a:gd name="T2" fmla="*/ 0 w 661"/>
                <a:gd name="T3" fmla="*/ 0 h 357"/>
                <a:gd name="T4" fmla="*/ 0 w 661"/>
                <a:gd name="T5" fmla="*/ 0 h 357"/>
                <a:gd name="T6" fmla="*/ 0 w 661"/>
                <a:gd name="T7" fmla="*/ 0 h 357"/>
                <a:gd name="T8" fmla="*/ 0 w 661"/>
                <a:gd name="T9" fmla="*/ 0 h 357"/>
                <a:gd name="T10" fmla="*/ 0 w 661"/>
                <a:gd name="T11" fmla="*/ 0 h 357"/>
                <a:gd name="T12" fmla="*/ 0 w 661"/>
                <a:gd name="T13" fmla="*/ 0 h 357"/>
                <a:gd name="T14" fmla="*/ 0 w 661"/>
                <a:gd name="T15" fmla="*/ 0 h 357"/>
                <a:gd name="T16" fmla="*/ 0 w 661"/>
                <a:gd name="T17" fmla="*/ 0 h 357"/>
                <a:gd name="T18" fmla="*/ 0 w 661"/>
                <a:gd name="T19" fmla="*/ 0 h 357"/>
                <a:gd name="T20" fmla="*/ 0 w 661"/>
                <a:gd name="T21" fmla="*/ 0 h 357"/>
                <a:gd name="T22" fmla="*/ 0 w 661"/>
                <a:gd name="T23" fmla="*/ 0 h 357"/>
                <a:gd name="T24" fmla="*/ 0 w 661"/>
                <a:gd name="T25" fmla="*/ 0 h 357"/>
                <a:gd name="T26" fmla="*/ 0 w 661"/>
                <a:gd name="T27" fmla="*/ 0 h 357"/>
                <a:gd name="T28" fmla="*/ 0 w 661"/>
                <a:gd name="T29" fmla="*/ 0 h 357"/>
                <a:gd name="T30" fmla="*/ 0 w 661"/>
                <a:gd name="T31" fmla="*/ 0 h 357"/>
                <a:gd name="T32" fmla="*/ 0 w 661"/>
                <a:gd name="T33" fmla="*/ 0 h 357"/>
                <a:gd name="T34" fmla="*/ 0 w 661"/>
                <a:gd name="T35" fmla="*/ 0 h 357"/>
                <a:gd name="T36" fmla="*/ 0 w 661"/>
                <a:gd name="T37" fmla="*/ 0 h 357"/>
                <a:gd name="T38" fmla="*/ 0 w 661"/>
                <a:gd name="T39" fmla="*/ 0 h 357"/>
                <a:gd name="T40" fmla="*/ 0 w 661"/>
                <a:gd name="T41" fmla="*/ 0 h 357"/>
                <a:gd name="T42" fmla="*/ 0 w 661"/>
                <a:gd name="T43" fmla="*/ 0 h 357"/>
                <a:gd name="T44" fmla="*/ 0 w 661"/>
                <a:gd name="T45" fmla="*/ 0 h 3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1"/>
                <a:gd name="T70" fmla="*/ 0 h 357"/>
                <a:gd name="T71" fmla="*/ 661 w 661"/>
                <a:gd name="T72" fmla="*/ 357 h 3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1" h="357">
                  <a:moveTo>
                    <a:pt x="244" y="11"/>
                  </a:moveTo>
                  <a:lnTo>
                    <a:pt x="191" y="38"/>
                  </a:lnTo>
                  <a:lnTo>
                    <a:pt x="139" y="38"/>
                  </a:lnTo>
                  <a:lnTo>
                    <a:pt x="97" y="93"/>
                  </a:lnTo>
                  <a:lnTo>
                    <a:pt x="0" y="179"/>
                  </a:lnTo>
                  <a:lnTo>
                    <a:pt x="18" y="221"/>
                  </a:lnTo>
                  <a:lnTo>
                    <a:pt x="58" y="229"/>
                  </a:lnTo>
                  <a:lnTo>
                    <a:pt x="107" y="249"/>
                  </a:lnTo>
                  <a:lnTo>
                    <a:pt x="147" y="256"/>
                  </a:lnTo>
                  <a:lnTo>
                    <a:pt x="220" y="312"/>
                  </a:lnTo>
                  <a:lnTo>
                    <a:pt x="392" y="357"/>
                  </a:lnTo>
                  <a:lnTo>
                    <a:pt x="524" y="245"/>
                  </a:lnTo>
                  <a:lnTo>
                    <a:pt x="629" y="143"/>
                  </a:lnTo>
                  <a:lnTo>
                    <a:pt x="661" y="93"/>
                  </a:lnTo>
                  <a:lnTo>
                    <a:pt x="634" y="34"/>
                  </a:lnTo>
                  <a:lnTo>
                    <a:pt x="567" y="0"/>
                  </a:lnTo>
                  <a:lnTo>
                    <a:pt x="508" y="2"/>
                  </a:lnTo>
                  <a:lnTo>
                    <a:pt x="389" y="38"/>
                  </a:lnTo>
                  <a:lnTo>
                    <a:pt x="298" y="81"/>
                  </a:lnTo>
                  <a:lnTo>
                    <a:pt x="193" y="85"/>
                  </a:lnTo>
                  <a:lnTo>
                    <a:pt x="244" y="11"/>
                  </a:lnTo>
                  <a:close/>
                </a:path>
              </a:pathLst>
            </a:custGeom>
            <a:solidFill>
              <a:srgbClr val="FFC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85"/>
            <p:cNvSpPr>
              <a:spLocks/>
            </p:cNvSpPr>
            <p:nvPr/>
          </p:nvSpPr>
          <p:spPr bwMode="auto">
            <a:xfrm flipH="1">
              <a:off x="347" y="3216"/>
              <a:ext cx="489" cy="494"/>
            </a:xfrm>
            <a:custGeom>
              <a:avLst/>
              <a:gdLst>
                <a:gd name="T0" fmla="*/ 0 w 1377"/>
                <a:gd name="T1" fmla="*/ 0 h 1369"/>
                <a:gd name="T2" fmla="*/ 0 w 1377"/>
                <a:gd name="T3" fmla="*/ 0 h 1369"/>
                <a:gd name="T4" fmla="*/ 0 w 1377"/>
                <a:gd name="T5" fmla="*/ 0 h 1369"/>
                <a:gd name="T6" fmla="*/ 0 w 1377"/>
                <a:gd name="T7" fmla="*/ 0 h 1369"/>
                <a:gd name="T8" fmla="*/ 0 w 1377"/>
                <a:gd name="T9" fmla="*/ 0 h 1369"/>
                <a:gd name="T10" fmla="*/ 0 w 1377"/>
                <a:gd name="T11" fmla="*/ 0 h 1369"/>
                <a:gd name="T12" fmla="*/ 0 w 1377"/>
                <a:gd name="T13" fmla="*/ 0 h 1369"/>
                <a:gd name="T14" fmla="*/ 0 w 1377"/>
                <a:gd name="T15" fmla="*/ 0 h 1369"/>
                <a:gd name="T16" fmla="*/ 0 w 1377"/>
                <a:gd name="T17" fmla="*/ 0 h 1369"/>
                <a:gd name="T18" fmla="*/ 0 w 1377"/>
                <a:gd name="T19" fmla="*/ 0 h 1369"/>
                <a:gd name="T20" fmla="*/ 0 w 1377"/>
                <a:gd name="T21" fmla="*/ 0 h 1369"/>
                <a:gd name="T22" fmla="*/ 0 w 1377"/>
                <a:gd name="T23" fmla="*/ 0 h 1369"/>
                <a:gd name="T24" fmla="*/ 0 w 1377"/>
                <a:gd name="T25" fmla="*/ 0 h 1369"/>
                <a:gd name="T26" fmla="*/ 0 w 1377"/>
                <a:gd name="T27" fmla="*/ 0 h 1369"/>
                <a:gd name="T28" fmla="*/ 0 w 1377"/>
                <a:gd name="T29" fmla="*/ 0 h 1369"/>
                <a:gd name="T30" fmla="*/ 0 w 1377"/>
                <a:gd name="T31" fmla="*/ 0 h 1369"/>
                <a:gd name="T32" fmla="*/ 0 w 1377"/>
                <a:gd name="T33" fmla="*/ 0 h 1369"/>
                <a:gd name="T34" fmla="*/ 0 w 1377"/>
                <a:gd name="T35" fmla="*/ 0 h 1369"/>
                <a:gd name="T36" fmla="*/ 0 w 1377"/>
                <a:gd name="T37" fmla="*/ 0 h 1369"/>
                <a:gd name="T38" fmla="*/ 0 w 1377"/>
                <a:gd name="T39" fmla="*/ 0 h 1369"/>
                <a:gd name="T40" fmla="*/ 0 w 1377"/>
                <a:gd name="T41" fmla="*/ 0 h 1369"/>
                <a:gd name="T42" fmla="*/ 0 w 1377"/>
                <a:gd name="T43" fmla="*/ 0 h 1369"/>
                <a:gd name="T44" fmla="*/ 0 w 1377"/>
                <a:gd name="T45" fmla="*/ 0 h 1369"/>
                <a:gd name="T46" fmla="*/ 0 w 1377"/>
                <a:gd name="T47" fmla="*/ 0 h 1369"/>
                <a:gd name="T48" fmla="*/ 0 w 1377"/>
                <a:gd name="T49" fmla="*/ 0 h 1369"/>
                <a:gd name="T50" fmla="*/ 0 w 1377"/>
                <a:gd name="T51" fmla="*/ 0 h 1369"/>
                <a:gd name="T52" fmla="*/ 0 w 1377"/>
                <a:gd name="T53" fmla="*/ 0 h 1369"/>
                <a:gd name="T54" fmla="*/ 0 w 1377"/>
                <a:gd name="T55" fmla="*/ 0 h 1369"/>
                <a:gd name="T56" fmla="*/ 0 w 1377"/>
                <a:gd name="T57" fmla="*/ 0 h 1369"/>
                <a:gd name="T58" fmla="*/ 0 w 1377"/>
                <a:gd name="T59" fmla="*/ 0 h 1369"/>
                <a:gd name="T60" fmla="*/ 0 w 1377"/>
                <a:gd name="T61" fmla="*/ 0 h 1369"/>
                <a:gd name="T62" fmla="*/ 0 w 1377"/>
                <a:gd name="T63" fmla="*/ 0 h 1369"/>
                <a:gd name="T64" fmla="*/ 0 w 1377"/>
                <a:gd name="T65" fmla="*/ 0 h 1369"/>
                <a:gd name="T66" fmla="*/ 0 w 1377"/>
                <a:gd name="T67" fmla="*/ 0 h 13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77"/>
                <a:gd name="T103" fmla="*/ 0 h 1369"/>
                <a:gd name="T104" fmla="*/ 1377 w 1377"/>
                <a:gd name="T105" fmla="*/ 1369 h 13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77" h="1369">
                  <a:moveTo>
                    <a:pt x="867" y="398"/>
                  </a:moveTo>
                  <a:lnTo>
                    <a:pt x="786" y="535"/>
                  </a:lnTo>
                  <a:lnTo>
                    <a:pt x="727" y="585"/>
                  </a:lnTo>
                  <a:lnTo>
                    <a:pt x="712" y="539"/>
                  </a:lnTo>
                  <a:lnTo>
                    <a:pt x="650" y="530"/>
                  </a:lnTo>
                  <a:lnTo>
                    <a:pt x="599" y="561"/>
                  </a:lnTo>
                  <a:lnTo>
                    <a:pt x="567" y="686"/>
                  </a:lnTo>
                  <a:lnTo>
                    <a:pt x="486" y="808"/>
                  </a:lnTo>
                  <a:lnTo>
                    <a:pt x="423" y="617"/>
                  </a:lnTo>
                  <a:lnTo>
                    <a:pt x="540" y="527"/>
                  </a:lnTo>
                  <a:lnTo>
                    <a:pt x="595" y="394"/>
                  </a:lnTo>
                  <a:lnTo>
                    <a:pt x="700" y="316"/>
                  </a:lnTo>
                  <a:lnTo>
                    <a:pt x="704" y="269"/>
                  </a:lnTo>
                  <a:lnTo>
                    <a:pt x="637" y="265"/>
                  </a:lnTo>
                  <a:lnTo>
                    <a:pt x="528" y="359"/>
                  </a:lnTo>
                  <a:lnTo>
                    <a:pt x="459" y="242"/>
                  </a:lnTo>
                  <a:lnTo>
                    <a:pt x="494" y="35"/>
                  </a:lnTo>
                  <a:lnTo>
                    <a:pt x="475" y="0"/>
                  </a:lnTo>
                  <a:lnTo>
                    <a:pt x="420" y="13"/>
                  </a:lnTo>
                  <a:lnTo>
                    <a:pt x="412" y="87"/>
                  </a:lnTo>
                  <a:lnTo>
                    <a:pt x="401" y="223"/>
                  </a:lnTo>
                  <a:lnTo>
                    <a:pt x="345" y="215"/>
                  </a:lnTo>
                  <a:lnTo>
                    <a:pt x="291" y="23"/>
                  </a:lnTo>
                  <a:lnTo>
                    <a:pt x="217" y="59"/>
                  </a:lnTo>
                  <a:lnTo>
                    <a:pt x="279" y="242"/>
                  </a:lnTo>
                  <a:lnTo>
                    <a:pt x="240" y="265"/>
                  </a:lnTo>
                  <a:lnTo>
                    <a:pt x="113" y="110"/>
                  </a:lnTo>
                  <a:lnTo>
                    <a:pt x="45" y="152"/>
                  </a:lnTo>
                  <a:lnTo>
                    <a:pt x="58" y="179"/>
                  </a:lnTo>
                  <a:lnTo>
                    <a:pt x="190" y="312"/>
                  </a:lnTo>
                  <a:lnTo>
                    <a:pt x="143" y="347"/>
                  </a:lnTo>
                  <a:lnTo>
                    <a:pt x="19" y="301"/>
                  </a:lnTo>
                  <a:lnTo>
                    <a:pt x="0" y="339"/>
                  </a:lnTo>
                  <a:lnTo>
                    <a:pt x="0" y="383"/>
                  </a:lnTo>
                  <a:lnTo>
                    <a:pt x="155" y="426"/>
                  </a:lnTo>
                  <a:lnTo>
                    <a:pt x="194" y="569"/>
                  </a:lnTo>
                  <a:lnTo>
                    <a:pt x="248" y="601"/>
                  </a:lnTo>
                  <a:lnTo>
                    <a:pt x="295" y="620"/>
                  </a:lnTo>
                  <a:lnTo>
                    <a:pt x="307" y="761"/>
                  </a:lnTo>
                  <a:lnTo>
                    <a:pt x="304" y="979"/>
                  </a:lnTo>
                  <a:lnTo>
                    <a:pt x="404" y="1107"/>
                  </a:lnTo>
                  <a:lnTo>
                    <a:pt x="408" y="1182"/>
                  </a:lnTo>
                  <a:lnTo>
                    <a:pt x="470" y="1166"/>
                  </a:lnTo>
                  <a:lnTo>
                    <a:pt x="556" y="1092"/>
                  </a:lnTo>
                  <a:lnTo>
                    <a:pt x="607" y="1206"/>
                  </a:lnTo>
                  <a:lnTo>
                    <a:pt x="641" y="1256"/>
                  </a:lnTo>
                  <a:lnTo>
                    <a:pt x="673" y="1276"/>
                  </a:lnTo>
                  <a:lnTo>
                    <a:pt x="681" y="1357"/>
                  </a:lnTo>
                  <a:lnTo>
                    <a:pt x="738" y="1369"/>
                  </a:lnTo>
                  <a:lnTo>
                    <a:pt x="810" y="1341"/>
                  </a:lnTo>
                  <a:lnTo>
                    <a:pt x="981" y="1209"/>
                  </a:lnTo>
                  <a:lnTo>
                    <a:pt x="1168" y="1089"/>
                  </a:lnTo>
                  <a:lnTo>
                    <a:pt x="1221" y="1092"/>
                  </a:lnTo>
                  <a:lnTo>
                    <a:pt x="1327" y="928"/>
                  </a:lnTo>
                  <a:lnTo>
                    <a:pt x="1377" y="764"/>
                  </a:lnTo>
                  <a:lnTo>
                    <a:pt x="1323" y="691"/>
                  </a:lnTo>
                  <a:lnTo>
                    <a:pt x="1210" y="721"/>
                  </a:lnTo>
                  <a:lnTo>
                    <a:pt x="1241" y="484"/>
                  </a:lnTo>
                  <a:lnTo>
                    <a:pt x="1201" y="480"/>
                  </a:lnTo>
                  <a:lnTo>
                    <a:pt x="1191" y="452"/>
                  </a:lnTo>
                  <a:lnTo>
                    <a:pt x="1127" y="456"/>
                  </a:lnTo>
                  <a:lnTo>
                    <a:pt x="1113" y="429"/>
                  </a:lnTo>
                  <a:lnTo>
                    <a:pt x="1042" y="433"/>
                  </a:lnTo>
                  <a:lnTo>
                    <a:pt x="1011" y="413"/>
                  </a:lnTo>
                  <a:lnTo>
                    <a:pt x="907" y="413"/>
                  </a:lnTo>
                  <a:lnTo>
                    <a:pt x="867" y="398"/>
                  </a:lnTo>
                  <a:close/>
                </a:path>
              </a:pathLst>
            </a:custGeom>
            <a:solidFill>
              <a:srgbClr val="FFC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86"/>
            <p:cNvSpPr>
              <a:spLocks/>
            </p:cNvSpPr>
            <p:nvPr/>
          </p:nvSpPr>
          <p:spPr bwMode="auto">
            <a:xfrm flipH="1">
              <a:off x="473" y="3546"/>
              <a:ext cx="129" cy="59"/>
            </a:xfrm>
            <a:custGeom>
              <a:avLst/>
              <a:gdLst>
                <a:gd name="T0" fmla="*/ 0 w 366"/>
                <a:gd name="T1" fmla="*/ 0 h 165"/>
                <a:gd name="T2" fmla="*/ 0 w 366"/>
                <a:gd name="T3" fmla="*/ 0 h 165"/>
                <a:gd name="T4" fmla="*/ 0 w 366"/>
                <a:gd name="T5" fmla="*/ 0 h 165"/>
                <a:gd name="T6" fmla="*/ 0 w 366"/>
                <a:gd name="T7" fmla="*/ 0 h 165"/>
                <a:gd name="T8" fmla="*/ 0 w 366"/>
                <a:gd name="T9" fmla="*/ 0 h 165"/>
                <a:gd name="T10" fmla="*/ 0 w 366"/>
                <a:gd name="T11" fmla="*/ 0 h 165"/>
                <a:gd name="T12" fmla="*/ 0 w 366"/>
                <a:gd name="T13" fmla="*/ 0 h 165"/>
                <a:gd name="T14" fmla="*/ 0 w 366"/>
                <a:gd name="T15" fmla="*/ 0 h 165"/>
                <a:gd name="T16" fmla="*/ 0 w 366"/>
                <a:gd name="T17" fmla="*/ 0 h 165"/>
                <a:gd name="T18" fmla="*/ 0 w 366"/>
                <a:gd name="T19" fmla="*/ 0 h 165"/>
                <a:gd name="T20" fmla="*/ 0 w 366"/>
                <a:gd name="T21" fmla="*/ 0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"/>
                <a:gd name="T34" fmla="*/ 0 h 165"/>
                <a:gd name="T35" fmla="*/ 366 w 366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" h="165">
                  <a:moveTo>
                    <a:pt x="0" y="0"/>
                  </a:moveTo>
                  <a:lnTo>
                    <a:pt x="81" y="23"/>
                  </a:lnTo>
                  <a:lnTo>
                    <a:pt x="179" y="59"/>
                  </a:lnTo>
                  <a:lnTo>
                    <a:pt x="366" y="48"/>
                  </a:lnTo>
                  <a:lnTo>
                    <a:pt x="358" y="94"/>
                  </a:lnTo>
                  <a:lnTo>
                    <a:pt x="230" y="165"/>
                  </a:lnTo>
                  <a:lnTo>
                    <a:pt x="90" y="153"/>
                  </a:lnTo>
                  <a:lnTo>
                    <a:pt x="16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87"/>
            <p:cNvSpPr>
              <a:spLocks/>
            </p:cNvSpPr>
            <p:nvPr/>
          </p:nvSpPr>
          <p:spPr bwMode="auto">
            <a:xfrm flipH="1">
              <a:off x="344" y="3251"/>
              <a:ext cx="328" cy="464"/>
            </a:xfrm>
            <a:custGeom>
              <a:avLst/>
              <a:gdLst>
                <a:gd name="T0" fmla="*/ 0 w 925"/>
                <a:gd name="T1" fmla="*/ 0 h 1288"/>
                <a:gd name="T2" fmla="*/ 0 w 925"/>
                <a:gd name="T3" fmla="*/ 0 h 1288"/>
                <a:gd name="T4" fmla="*/ 0 w 925"/>
                <a:gd name="T5" fmla="*/ 0 h 1288"/>
                <a:gd name="T6" fmla="*/ 0 w 925"/>
                <a:gd name="T7" fmla="*/ 0 h 1288"/>
                <a:gd name="T8" fmla="*/ 0 w 925"/>
                <a:gd name="T9" fmla="*/ 0 h 1288"/>
                <a:gd name="T10" fmla="*/ 0 w 925"/>
                <a:gd name="T11" fmla="*/ 0 h 1288"/>
                <a:gd name="T12" fmla="*/ 0 w 925"/>
                <a:gd name="T13" fmla="*/ 0 h 1288"/>
                <a:gd name="T14" fmla="*/ 0 w 925"/>
                <a:gd name="T15" fmla="*/ 0 h 1288"/>
                <a:gd name="T16" fmla="*/ 0 w 925"/>
                <a:gd name="T17" fmla="*/ 0 h 1288"/>
                <a:gd name="T18" fmla="*/ 0 w 925"/>
                <a:gd name="T19" fmla="*/ 0 h 1288"/>
                <a:gd name="T20" fmla="*/ 0 w 925"/>
                <a:gd name="T21" fmla="*/ 0 h 1288"/>
                <a:gd name="T22" fmla="*/ 0 w 925"/>
                <a:gd name="T23" fmla="*/ 0 h 1288"/>
                <a:gd name="T24" fmla="*/ 0 w 925"/>
                <a:gd name="T25" fmla="*/ 0 h 1288"/>
                <a:gd name="T26" fmla="*/ 0 w 925"/>
                <a:gd name="T27" fmla="*/ 0 h 1288"/>
                <a:gd name="T28" fmla="*/ 0 w 925"/>
                <a:gd name="T29" fmla="*/ 0 h 1288"/>
                <a:gd name="T30" fmla="*/ 0 w 925"/>
                <a:gd name="T31" fmla="*/ 0 h 1288"/>
                <a:gd name="T32" fmla="*/ 0 w 925"/>
                <a:gd name="T33" fmla="*/ 0 h 1288"/>
                <a:gd name="T34" fmla="*/ 0 w 925"/>
                <a:gd name="T35" fmla="*/ 0 h 1288"/>
                <a:gd name="T36" fmla="*/ 0 w 925"/>
                <a:gd name="T37" fmla="*/ 0 h 1288"/>
                <a:gd name="T38" fmla="*/ 0 w 925"/>
                <a:gd name="T39" fmla="*/ 0 h 1288"/>
                <a:gd name="T40" fmla="*/ 0 w 925"/>
                <a:gd name="T41" fmla="*/ 0 h 1288"/>
                <a:gd name="T42" fmla="*/ 0 w 925"/>
                <a:gd name="T43" fmla="*/ 0 h 1288"/>
                <a:gd name="T44" fmla="*/ 0 w 925"/>
                <a:gd name="T45" fmla="*/ 0 h 1288"/>
                <a:gd name="T46" fmla="*/ 0 w 925"/>
                <a:gd name="T47" fmla="*/ 0 h 1288"/>
                <a:gd name="T48" fmla="*/ 0 w 925"/>
                <a:gd name="T49" fmla="*/ 0 h 1288"/>
                <a:gd name="T50" fmla="*/ 0 w 925"/>
                <a:gd name="T51" fmla="*/ 0 h 1288"/>
                <a:gd name="T52" fmla="*/ 0 w 925"/>
                <a:gd name="T53" fmla="*/ 0 h 1288"/>
                <a:gd name="T54" fmla="*/ 0 w 925"/>
                <a:gd name="T55" fmla="*/ 0 h 1288"/>
                <a:gd name="T56" fmla="*/ 0 w 925"/>
                <a:gd name="T57" fmla="*/ 0 h 1288"/>
                <a:gd name="T58" fmla="*/ 0 w 925"/>
                <a:gd name="T59" fmla="*/ 0 h 1288"/>
                <a:gd name="T60" fmla="*/ 0 w 925"/>
                <a:gd name="T61" fmla="*/ 0 h 1288"/>
                <a:gd name="T62" fmla="*/ 0 w 925"/>
                <a:gd name="T63" fmla="*/ 0 h 1288"/>
                <a:gd name="T64" fmla="*/ 0 w 925"/>
                <a:gd name="T65" fmla="*/ 0 h 1288"/>
                <a:gd name="T66" fmla="*/ 0 w 925"/>
                <a:gd name="T67" fmla="*/ 0 h 1288"/>
                <a:gd name="T68" fmla="*/ 0 w 925"/>
                <a:gd name="T69" fmla="*/ 0 h 1288"/>
                <a:gd name="T70" fmla="*/ 0 w 925"/>
                <a:gd name="T71" fmla="*/ 0 h 1288"/>
                <a:gd name="T72" fmla="*/ 0 w 925"/>
                <a:gd name="T73" fmla="*/ 0 h 1288"/>
                <a:gd name="T74" fmla="*/ 0 w 925"/>
                <a:gd name="T75" fmla="*/ 0 h 1288"/>
                <a:gd name="T76" fmla="*/ 0 w 925"/>
                <a:gd name="T77" fmla="*/ 0 h 1288"/>
                <a:gd name="T78" fmla="*/ 0 w 925"/>
                <a:gd name="T79" fmla="*/ 0 h 1288"/>
                <a:gd name="T80" fmla="*/ 0 w 925"/>
                <a:gd name="T81" fmla="*/ 0 h 1288"/>
                <a:gd name="T82" fmla="*/ 0 w 925"/>
                <a:gd name="T83" fmla="*/ 0 h 1288"/>
                <a:gd name="T84" fmla="*/ 0 w 925"/>
                <a:gd name="T85" fmla="*/ 0 h 1288"/>
                <a:gd name="T86" fmla="*/ 0 w 925"/>
                <a:gd name="T87" fmla="*/ 0 h 1288"/>
                <a:gd name="T88" fmla="*/ 0 w 925"/>
                <a:gd name="T89" fmla="*/ 0 h 1288"/>
                <a:gd name="T90" fmla="*/ 0 w 925"/>
                <a:gd name="T91" fmla="*/ 0 h 12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5"/>
                <a:gd name="T139" fmla="*/ 0 h 1288"/>
                <a:gd name="T140" fmla="*/ 925 w 925"/>
                <a:gd name="T141" fmla="*/ 1288 h 12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5" h="1288">
                  <a:moveTo>
                    <a:pt x="436" y="313"/>
                  </a:moveTo>
                  <a:lnTo>
                    <a:pt x="392" y="352"/>
                  </a:lnTo>
                  <a:lnTo>
                    <a:pt x="348" y="429"/>
                  </a:lnTo>
                  <a:lnTo>
                    <a:pt x="304" y="477"/>
                  </a:lnTo>
                  <a:lnTo>
                    <a:pt x="230" y="525"/>
                  </a:lnTo>
                  <a:lnTo>
                    <a:pt x="259" y="486"/>
                  </a:lnTo>
                  <a:lnTo>
                    <a:pt x="239" y="442"/>
                  </a:lnTo>
                  <a:lnTo>
                    <a:pt x="189" y="446"/>
                  </a:lnTo>
                  <a:lnTo>
                    <a:pt x="153" y="476"/>
                  </a:lnTo>
                  <a:lnTo>
                    <a:pt x="134" y="571"/>
                  </a:lnTo>
                  <a:lnTo>
                    <a:pt x="177" y="535"/>
                  </a:lnTo>
                  <a:lnTo>
                    <a:pt x="192" y="509"/>
                  </a:lnTo>
                  <a:lnTo>
                    <a:pt x="192" y="471"/>
                  </a:lnTo>
                  <a:lnTo>
                    <a:pt x="215" y="477"/>
                  </a:lnTo>
                  <a:lnTo>
                    <a:pt x="222" y="525"/>
                  </a:lnTo>
                  <a:lnTo>
                    <a:pt x="162" y="564"/>
                  </a:lnTo>
                  <a:lnTo>
                    <a:pt x="112" y="610"/>
                  </a:lnTo>
                  <a:lnTo>
                    <a:pt x="59" y="686"/>
                  </a:lnTo>
                  <a:lnTo>
                    <a:pt x="44" y="763"/>
                  </a:lnTo>
                  <a:lnTo>
                    <a:pt x="59" y="840"/>
                  </a:lnTo>
                  <a:lnTo>
                    <a:pt x="81" y="916"/>
                  </a:lnTo>
                  <a:lnTo>
                    <a:pt x="141" y="1050"/>
                  </a:lnTo>
                  <a:lnTo>
                    <a:pt x="162" y="1126"/>
                  </a:lnTo>
                  <a:lnTo>
                    <a:pt x="192" y="1154"/>
                  </a:lnTo>
                  <a:lnTo>
                    <a:pt x="267" y="1174"/>
                  </a:lnTo>
                  <a:lnTo>
                    <a:pt x="342" y="1164"/>
                  </a:lnTo>
                  <a:lnTo>
                    <a:pt x="459" y="1116"/>
                  </a:lnTo>
                  <a:lnTo>
                    <a:pt x="622" y="1039"/>
                  </a:lnTo>
                  <a:lnTo>
                    <a:pt x="696" y="964"/>
                  </a:lnTo>
                  <a:lnTo>
                    <a:pt x="748" y="897"/>
                  </a:lnTo>
                  <a:lnTo>
                    <a:pt x="770" y="820"/>
                  </a:lnTo>
                  <a:lnTo>
                    <a:pt x="777" y="763"/>
                  </a:lnTo>
                  <a:lnTo>
                    <a:pt x="763" y="678"/>
                  </a:lnTo>
                  <a:lnTo>
                    <a:pt x="785" y="686"/>
                  </a:lnTo>
                  <a:lnTo>
                    <a:pt x="792" y="659"/>
                  </a:lnTo>
                  <a:lnTo>
                    <a:pt x="815" y="668"/>
                  </a:lnTo>
                  <a:lnTo>
                    <a:pt x="830" y="659"/>
                  </a:lnTo>
                  <a:lnTo>
                    <a:pt x="851" y="668"/>
                  </a:lnTo>
                  <a:lnTo>
                    <a:pt x="873" y="648"/>
                  </a:lnTo>
                  <a:lnTo>
                    <a:pt x="882" y="668"/>
                  </a:lnTo>
                  <a:lnTo>
                    <a:pt x="801" y="716"/>
                  </a:lnTo>
                  <a:lnTo>
                    <a:pt x="801" y="801"/>
                  </a:lnTo>
                  <a:lnTo>
                    <a:pt x="770" y="916"/>
                  </a:lnTo>
                  <a:lnTo>
                    <a:pt x="727" y="993"/>
                  </a:lnTo>
                  <a:lnTo>
                    <a:pt x="763" y="974"/>
                  </a:lnTo>
                  <a:lnTo>
                    <a:pt x="844" y="849"/>
                  </a:lnTo>
                  <a:lnTo>
                    <a:pt x="896" y="725"/>
                  </a:lnTo>
                  <a:lnTo>
                    <a:pt x="904" y="659"/>
                  </a:lnTo>
                  <a:lnTo>
                    <a:pt x="889" y="629"/>
                  </a:lnTo>
                  <a:lnTo>
                    <a:pt x="851" y="610"/>
                  </a:lnTo>
                  <a:lnTo>
                    <a:pt x="808" y="620"/>
                  </a:lnTo>
                  <a:lnTo>
                    <a:pt x="740" y="640"/>
                  </a:lnTo>
                  <a:lnTo>
                    <a:pt x="733" y="629"/>
                  </a:lnTo>
                  <a:lnTo>
                    <a:pt x="740" y="591"/>
                  </a:lnTo>
                  <a:lnTo>
                    <a:pt x="763" y="391"/>
                  </a:lnTo>
                  <a:lnTo>
                    <a:pt x="792" y="429"/>
                  </a:lnTo>
                  <a:lnTo>
                    <a:pt x="777" y="554"/>
                  </a:lnTo>
                  <a:lnTo>
                    <a:pt x="763" y="610"/>
                  </a:lnTo>
                  <a:lnTo>
                    <a:pt x="823" y="582"/>
                  </a:lnTo>
                  <a:lnTo>
                    <a:pt x="889" y="601"/>
                  </a:lnTo>
                  <a:lnTo>
                    <a:pt x="925" y="648"/>
                  </a:lnTo>
                  <a:lnTo>
                    <a:pt x="925" y="696"/>
                  </a:lnTo>
                  <a:lnTo>
                    <a:pt x="896" y="811"/>
                  </a:lnTo>
                  <a:lnTo>
                    <a:pt x="815" y="945"/>
                  </a:lnTo>
                  <a:lnTo>
                    <a:pt x="770" y="993"/>
                  </a:lnTo>
                  <a:lnTo>
                    <a:pt x="740" y="1011"/>
                  </a:lnTo>
                  <a:lnTo>
                    <a:pt x="712" y="1011"/>
                  </a:lnTo>
                  <a:lnTo>
                    <a:pt x="622" y="1078"/>
                  </a:lnTo>
                  <a:lnTo>
                    <a:pt x="519" y="1135"/>
                  </a:lnTo>
                  <a:lnTo>
                    <a:pt x="571" y="1135"/>
                  </a:lnTo>
                  <a:lnTo>
                    <a:pt x="607" y="1164"/>
                  </a:lnTo>
                  <a:lnTo>
                    <a:pt x="631" y="1193"/>
                  </a:lnTo>
                  <a:lnTo>
                    <a:pt x="652" y="1193"/>
                  </a:lnTo>
                  <a:lnTo>
                    <a:pt x="622" y="1212"/>
                  </a:lnTo>
                  <a:lnTo>
                    <a:pt x="571" y="1203"/>
                  </a:lnTo>
                  <a:lnTo>
                    <a:pt x="519" y="1203"/>
                  </a:lnTo>
                  <a:lnTo>
                    <a:pt x="430" y="1230"/>
                  </a:lnTo>
                  <a:lnTo>
                    <a:pt x="304" y="1279"/>
                  </a:lnTo>
                  <a:lnTo>
                    <a:pt x="251" y="1288"/>
                  </a:lnTo>
                  <a:lnTo>
                    <a:pt x="215" y="1259"/>
                  </a:lnTo>
                  <a:lnTo>
                    <a:pt x="215" y="1212"/>
                  </a:lnTo>
                  <a:lnTo>
                    <a:pt x="230" y="1259"/>
                  </a:lnTo>
                  <a:lnTo>
                    <a:pt x="267" y="1269"/>
                  </a:lnTo>
                  <a:lnTo>
                    <a:pt x="282" y="1259"/>
                  </a:lnTo>
                  <a:lnTo>
                    <a:pt x="267" y="1250"/>
                  </a:lnTo>
                  <a:lnTo>
                    <a:pt x="274" y="1230"/>
                  </a:lnTo>
                  <a:lnTo>
                    <a:pt x="251" y="1222"/>
                  </a:lnTo>
                  <a:lnTo>
                    <a:pt x="282" y="1212"/>
                  </a:lnTo>
                  <a:lnTo>
                    <a:pt x="245" y="1193"/>
                  </a:lnTo>
                  <a:lnTo>
                    <a:pt x="200" y="1183"/>
                  </a:lnTo>
                  <a:lnTo>
                    <a:pt x="156" y="1145"/>
                  </a:lnTo>
                  <a:lnTo>
                    <a:pt x="118" y="1088"/>
                  </a:lnTo>
                  <a:lnTo>
                    <a:pt x="88" y="1020"/>
                  </a:lnTo>
                  <a:lnTo>
                    <a:pt x="59" y="945"/>
                  </a:lnTo>
                  <a:lnTo>
                    <a:pt x="22" y="869"/>
                  </a:lnTo>
                  <a:lnTo>
                    <a:pt x="0" y="773"/>
                  </a:lnTo>
                  <a:lnTo>
                    <a:pt x="15" y="696"/>
                  </a:lnTo>
                  <a:lnTo>
                    <a:pt x="59" y="629"/>
                  </a:lnTo>
                  <a:lnTo>
                    <a:pt x="103" y="582"/>
                  </a:lnTo>
                  <a:lnTo>
                    <a:pt x="96" y="564"/>
                  </a:lnTo>
                  <a:lnTo>
                    <a:pt x="126" y="459"/>
                  </a:lnTo>
                  <a:lnTo>
                    <a:pt x="186" y="421"/>
                  </a:lnTo>
                  <a:lnTo>
                    <a:pt x="237" y="421"/>
                  </a:lnTo>
                  <a:lnTo>
                    <a:pt x="274" y="440"/>
                  </a:lnTo>
                  <a:lnTo>
                    <a:pt x="282" y="467"/>
                  </a:lnTo>
                  <a:lnTo>
                    <a:pt x="318" y="429"/>
                  </a:lnTo>
                  <a:lnTo>
                    <a:pt x="342" y="391"/>
                  </a:lnTo>
                  <a:lnTo>
                    <a:pt x="333" y="382"/>
                  </a:lnTo>
                  <a:lnTo>
                    <a:pt x="401" y="306"/>
                  </a:lnTo>
                  <a:lnTo>
                    <a:pt x="326" y="344"/>
                  </a:lnTo>
                  <a:lnTo>
                    <a:pt x="289" y="325"/>
                  </a:lnTo>
                  <a:lnTo>
                    <a:pt x="282" y="306"/>
                  </a:lnTo>
                  <a:lnTo>
                    <a:pt x="392" y="276"/>
                  </a:lnTo>
                  <a:lnTo>
                    <a:pt x="333" y="257"/>
                  </a:lnTo>
                  <a:lnTo>
                    <a:pt x="282" y="230"/>
                  </a:lnTo>
                  <a:lnTo>
                    <a:pt x="318" y="210"/>
                  </a:lnTo>
                  <a:lnTo>
                    <a:pt x="311" y="181"/>
                  </a:lnTo>
                  <a:lnTo>
                    <a:pt x="392" y="248"/>
                  </a:lnTo>
                  <a:lnTo>
                    <a:pt x="342" y="152"/>
                  </a:lnTo>
                  <a:lnTo>
                    <a:pt x="304" y="76"/>
                  </a:lnTo>
                  <a:lnTo>
                    <a:pt x="289" y="30"/>
                  </a:lnTo>
                  <a:lnTo>
                    <a:pt x="311" y="10"/>
                  </a:lnTo>
                  <a:lnTo>
                    <a:pt x="363" y="0"/>
                  </a:lnTo>
                  <a:lnTo>
                    <a:pt x="355" y="19"/>
                  </a:lnTo>
                  <a:lnTo>
                    <a:pt x="326" y="30"/>
                  </a:lnTo>
                  <a:lnTo>
                    <a:pt x="326" y="76"/>
                  </a:lnTo>
                  <a:lnTo>
                    <a:pt x="370" y="181"/>
                  </a:lnTo>
                  <a:lnTo>
                    <a:pt x="348" y="38"/>
                  </a:lnTo>
                  <a:lnTo>
                    <a:pt x="415" y="200"/>
                  </a:lnTo>
                  <a:lnTo>
                    <a:pt x="455" y="253"/>
                  </a:lnTo>
                  <a:lnTo>
                    <a:pt x="428" y="253"/>
                  </a:lnTo>
                  <a:lnTo>
                    <a:pt x="466" y="286"/>
                  </a:lnTo>
                  <a:lnTo>
                    <a:pt x="504" y="296"/>
                  </a:lnTo>
                  <a:lnTo>
                    <a:pt x="562" y="296"/>
                  </a:lnTo>
                  <a:lnTo>
                    <a:pt x="556" y="306"/>
                  </a:lnTo>
                  <a:lnTo>
                    <a:pt x="511" y="325"/>
                  </a:lnTo>
                  <a:lnTo>
                    <a:pt x="466" y="325"/>
                  </a:lnTo>
                  <a:lnTo>
                    <a:pt x="436" y="3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88"/>
            <p:cNvSpPr>
              <a:spLocks/>
            </p:cNvSpPr>
            <p:nvPr/>
          </p:nvSpPr>
          <p:spPr bwMode="auto">
            <a:xfrm flipH="1">
              <a:off x="488" y="3220"/>
              <a:ext cx="48" cy="124"/>
            </a:xfrm>
            <a:custGeom>
              <a:avLst/>
              <a:gdLst>
                <a:gd name="T0" fmla="*/ 0 w 134"/>
                <a:gd name="T1" fmla="*/ 0 h 342"/>
                <a:gd name="T2" fmla="*/ 0 w 134"/>
                <a:gd name="T3" fmla="*/ 0 h 342"/>
                <a:gd name="T4" fmla="*/ 0 w 134"/>
                <a:gd name="T5" fmla="*/ 0 h 342"/>
                <a:gd name="T6" fmla="*/ 0 w 134"/>
                <a:gd name="T7" fmla="*/ 0 h 342"/>
                <a:gd name="T8" fmla="*/ 0 w 134"/>
                <a:gd name="T9" fmla="*/ 0 h 342"/>
                <a:gd name="T10" fmla="*/ 0 w 134"/>
                <a:gd name="T11" fmla="*/ 0 h 342"/>
                <a:gd name="T12" fmla="*/ 0 w 134"/>
                <a:gd name="T13" fmla="*/ 0 h 342"/>
                <a:gd name="T14" fmla="*/ 0 w 134"/>
                <a:gd name="T15" fmla="*/ 0 h 342"/>
                <a:gd name="T16" fmla="*/ 0 w 134"/>
                <a:gd name="T17" fmla="*/ 0 h 342"/>
                <a:gd name="T18" fmla="*/ 0 w 134"/>
                <a:gd name="T19" fmla="*/ 0 h 342"/>
                <a:gd name="T20" fmla="*/ 0 w 134"/>
                <a:gd name="T21" fmla="*/ 0 h 342"/>
                <a:gd name="T22" fmla="*/ 0 w 134"/>
                <a:gd name="T23" fmla="*/ 0 h 342"/>
                <a:gd name="T24" fmla="*/ 0 w 134"/>
                <a:gd name="T25" fmla="*/ 0 h 342"/>
                <a:gd name="T26" fmla="*/ 0 w 134"/>
                <a:gd name="T27" fmla="*/ 0 h 342"/>
                <a:gd name="T28" fmla="*/ 0 w 134"/>
                <a:gd name="T29" fmla="*/ 0 h 342"/>
                <a:gd name="T30" fmla="*/ 0 w 134"/>
                <a:gd name="T31" fmla="*/ 0 h 342"/>
                <a:gd name="T32" fmla="*/ 0 w 134"/>
                <a:gd name="T33" fmla="*/ 0 h 342"/>
                <a:gd name="T34" fmla="*/ 0 w 134"/>
                <a:gd name="T35" fmla="*/ 0 h 342"/>
                <a:gd name="T36" fmla="*/ 0 w 134"/>
                <a:gd name="T37" fmla="*/ 0 h 342"/>
                <a:gd name="T38" fmla="*/ 0 w 134"/>
                <a:gd name="T39" fmla="*/ 0 h 342"/>
                <a:gd name="T40" fmla="*/ 0 w 134"/>
                <a:gd name="T41" fmla="*/ 0 h 3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342"/>
                <a:gd name="T65" fmla="*/ 134 w 134"/>
                <a:gd name="T66" fmla="*/ 342 h 3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342">
                  <a:moveTo>
                    <a:pt x="66" y="324"/>
                  </a:moveTo>
                  <a:lnTo>
                    <a:pt x="22" y="229"/>
                  </a:lnTo>
                  <a:lnTo>
                    <a:pt x="0" y="133"/>
                  </a:lnTo>
                  <a:lnTo>
                    <a:pt x="7" y="66"/>
                  </a:lnTo>
                  <a:lnTo>
                    <a:pt x="38" y="0"/>
                  </a:lnTo>
                  <a:lnTo>
                    <a:pt x="81" y="0"/>
                  </a:lnTo>
                  <a:lnTo>
                    <a:pt x="96" y="28"/>
                  </a:lnTo>
                  <a:lnTo>
                    <a:pt x="74" y="104"/>
                  </a:lnTo>
                  <a:lnTo>
                    <a:pt x="74" y="210"/>
                  </a:lnTo>
                  <a:lnTo>
                    <a:pt x="96" y="304"/>
                  </a:lnTo>
                  <a:lnTo>
                    <a:pt x="134" y="342"/>
                  </a:lnTo>
                  <a:lnTo>
                    <a:pt x="66" y="257"/>
                  </a:lnTo>
                  <a:lnTo>
                    <a:pt x="53" y="191"/>
                  </a:lnTo>
                  <a:lnTo>
                    <a:pt x="53" y="115"/>
                  </a:lnTo>
                  <a:lnTo>
                    <a:pt x="66" y="28"/>
                  </a:lnTo>
                  <a:lnTo>
                    <a:pt x="45" y="28"/>
                  </a:lnTo>
                  <a:lnTo>
                    <a:pt x="22" y="172"/>
                  </a:lnTo>
                  <a:lnTo>
                    <a:pt x="45" y="257"/>
                  </a:lnTo>
                  <a:lnTo>
                    <a:pt x="66" y="3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89"/>
            <p:cNvSpPr>
              <a:spLocks/>
            </p:cNvSpPr>
            <p:nvPr/>
          </p:nvSpPr>
          <p:spPr bwMode="auto">
            <a:xfrm flipH="1">
              <a:off x="468" y="3244"/>
              <a:ext cx="34" cy="100"/>
            </a:xfrm>
            <a:custGeom>
              <a:avLst/>
              <a:gdLst>
                <a:gd name="T0" fmla="*/ 0 w 96"/>
                <a:gd name="T1" fmla="*/ 0 h 276"/>
                <a:gd name="T2" fmla="*/ 0 w 96"/>
                <a:gd name="T3" fmla="*/ 0 h 276"/>
                <a:gd name="T4" fmla="*/ 0 w 96"/>
                <a:gd name="T5" fmla="*/ 0 h 276"/>
                <a:gd name="T6" fmla="*/ 0 w 96"/>
                <a:gd name="T7" fmla="*/ 0 h 276"/>
                <a:gd name="T8" fmla="*/ 0 w 96"/>
                <a:gd name="T9" fmla="*/ 0 h 276"/>
                <a:gd name="T10" fmla="*/ 0 w 96"/>
                <a:gd name="T11" fmla="*/ 0 h 276"/>
                <a:gd name="T12" fmla="*/ 0 w 96"/>
                <a:gd name="T13" fmla="*/ 0 h 276"/>
                <a:gd name="T14" fmla="*/ 0 w 96"/>
                <a:gd name="T15" fmla="*/ 0 h 276"/>
                <a:gd name="T16" fmla="*/ 0 w 96"/>
                <a:gd name="T17" fmla="*/ 0 h 276"/>
                <a:gd name="T18" fmla="*/ 0 w 96"/>
                <a:gd name="T19" fmla="*/ 0 h 276"/>
                <a:gd name="T20" fmla="*/ 0 w 96"/>
                <a:gd name="T21" fmla="*/ 0 h 276"/>
                <a:gd name="T22" fmla="*/ 0 w 96"/>
                <a:gd name="T23" fmla="*/ 0 h 276"/>
                <a:gd name="T24" fmla="*/ 0 w 96"/>
                <a:gd name="T25" fmla="*/ 0 h 276"/>
                <a:gd name="T26" fmla="*/ 0 w 96"/>
                <a:gd name="T27" fmla="*/ 0 h 276"/>
                <a:gd name="T28" fmla="*/ 0 w 96"/>
                <a:gd name="T29" fmla="*/ 0 h 276"/>
                <a:gd name="T30" fmla="*/ 0 w 96"/>
                <a:gd name="T31" fmla="*/ 0 h 276"/>
                <a:gd name="T32" fmla="*/ 0 w 96"/>
                <a:gd name="T33" fmla="*/ 0 h 276"/>
                <a:gd name="T34" fmla="*/ 0 w 96"/>
                <a:gd name="T35" fmla="*/ 0 h 2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276"/>
                <a:gd name="T56" fmla="*/ 96 w 96"/>
                <a:gd name="T57" fmla="*/ 276 h 2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276">
                  <a:moveTo>
                    <a:pt x="0" y="200"/>
                  </a:moveTo>
                  <a:lnTo>
                    <a:pt x="0" y="106"/>
                  </a:lnTo>
                  <a:lnTo>
                    <a:pt x="16" y="38"/>
                  </a:lnTo>
                  <a:lnTo>
                    <a:pt x="38" y="0"/>
                  </a:lnTo>
                  <a:lnTo>
                    <a:pt x="96" y="19"/>
                  </a:lnTo>
                  <a:lnTo>
                    <a:pt x="90" y="38"/>
                  </a:lnTo>
                  <a:lnTo>
                    <a:pt x="66" y="86"/>
                  </a:lnTo>
                  <a:lnTo>
                    <a:pt x="53" y="210"/>
                  </a:lnTo>
                  <a:lnTo>
                    <a:pt x="66" y="276"/>
                  </a:lnTo>
                  <a:lnTo>
                    <a:pt x="39" y="199"/>
                  </a:lnTo>
                  <a:lnTo>
                    <a:pt x="60" y="67"/>
                  </a:lnTo>
                  <a:lnTo>
                    <a:pt x="66" y="38"/>
                  </a:lnTo>
                  <a:lnTo>
                    <a:pt x="45" y="19"/>
                  </a:lnTo>
                  <a:lnTo>
                    <a:pt x="22" y="56"/>
                  </a:lnTo>
                  <a:lnTo>
                    <a:pt x="7" y="134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90"/>
            <p:cNvSpPr>
              <a:spLocks/>
            </p:cNvSpPr>
            <p:nvPr/>
          </p:nvSpPr>
          <p:spPr bwMode="auto">
            <a:xfrm flipH="1">
              <a:off x="416" y="3275"/>
              <a:ext cx="61" cy="97"/>
            </a:xfrm>
            <a:custGeom>
              <a:avLst/>
              <a:gdLst>
                <a:gd name="T0" fmla="*/ 0 w 174"/>
                <a:gd name="T1" fmla="*/ 0 h 267"/>
                <a:gd name="T2" fmla="*/ 0 w 174"/>
                <a:gd name="T3" fmla="*/ 0 h 267"/>
                <a:gd name="T4" fmla="*/ 0 w 174"/>
                <a:gd name="T5" fmla="*/ 0 h 267"/>
                <a:gd name="T6" fmla="*/ 0 w 174"/>
                <a:gd name="T7" fmla="*/ 0 h 267"/>
                <a:gd name="T8" fmla="*/ 0 w 174"/>
                <a:gd name="T9" fmla="*/ 0 h 267"/>
                <a:gd name="T10" fmla="*/ 0 w 174"/>
                <a:gd name="T11" fmla="*/ 0 h 267"/>
                <a:gd name="T12" fmla="*/ 0 w 174"/>
                <a:gd name="T13" fmla="*/ 0 h 267"/>
                <a:gd name="T14" fmla="*/ 0 w 174"/>
                <a:gd name="T15" fmla="*/ 0 h 267"/>
                <a:gd name="T16" fmla="*/ 0 w 174"/>
                <a:gd name="T17" fmla="*/ 0 h 267"/>
                <a:gd name="T18" fmla="*/ 0 w 174"/>
                <a:gd name="T19" fmla="*/ 0 h 267"/>
                <a:gd name="T20" fmla="*/ 0 w 174"/>
                <a:gd name="T21" fmla="*/ 0 h 267"/>
                <a:gd name="T22" fmla="*/ 0 w 174"/>
                <a:gd name="T23" fmla="*/ 0 h 267"/>
                <a:gd name="T24" fmla="*/ 0 w 174"/>
                <a:gd name="T25" fmla="*/ 0 h 267"/>
                <a:gd name="T26" fmla="*/ 0 w 174"/>
                <a:gd name="T27" fmla="*/ 0 h 267"/>
                <a:gd name="T28" fmla="*/ 0 w 174"/>
                <a:gd name="T29" fmla="*/ 0 h 267"/>
                <a:gd name="T30" fmla="*/ 0 w 174"/>
                <a:gd name="T31" fmla="*/ 0 h 267"/>
                <a:gd name="T32" fmla="*/ 0 w 174"/>
                <a:gd name="T33" fmla="*/ 0 h 267"/>
                <a:gd name="T34" fmla="*/ 0 w 174"/>
                <a:gd name="T35" fmla="*/ 0 h 267"/>
                <a:gd name="T36" fmla="*/ 0 w 174"/>
                <a:gd name="T37" fmla="*/ 0 h 267"/>
                <a:gd name="T38" fmla="*/ 0 w 174"/>
                <a:gd name="T39" fmla="*/ 0 h 267"/>
                <a:gd name="T40" fmla="*/ 0 w 174"/>
                <a:gd name="T41" fmla="*/ 0 h 267"/>
                <a:gd name="T42" fmla="*/ 0 w 174"/>
                <a:gd name="T43" fmla="*/ 0 h 267"/>
                <a:gd name="T44" fmla="*/ 0 w 174"/>
                <a:gd name="T45" fmla="*/ 0 h 267"/>
                <a:gd name="T46" fmla="*/ 0 w 174"/>
                <a:gd name="T47" fmla="*/ 0 h 267"/>
                <a:gd name="T48" fmla="*/ 0 w 174"/>
                <a:gd name="T49" fmla="*/ 0 h 267"/>
                <a:gd name="T50" fmla="*/ 0 w 174"/>
                <a:gd name="T51" fmla="*/ 0 h 267"/>
                <a:gd name="T52" fmla="*/ 0 w 174"/>
                <a:gd name="T53" fmla="*/ 0 h 267"/>
                <a:gd name="T54" fmla="*/ 0 w 174"/>
                <a:gd name="T55" fmla="*/ 0 h 267"/>
                <a:gd name="T56" fmla="*/ 0 w 174"/>
                <a:gd name="T57" fmla="*/ 0 h 267"/>
                <a:gd name="T58" fmla="*/ 0 w 174"/>
                <a:gd name="T59" fmla="*/ 0 h 267"/>
                <a:gd name="T60" fmla="*/ 0 w 174"/>
                <a:gd name="T61" fmla="*/ 0 h 267"/>
                <a:gd name="T62" fmla="*/ 0 w 174"/>
                <a:gd name="T63" fmla="*/ 0 h 267"/>
                <a:gd name="T64" fmla="*/ 0 w 174"/>
                <a:gd name="T65" fmla="*/ 0 h 267"/>
                <a:gd name="T66" fmla="*/ 0 w 174"/>
                <a:gd name="T67" fmla="*/ 0 h 267"/>
                <a:gd name="T68" fmla="*/ 0 w 174"/>
                <a:gd name="T69" fmla="*/ 0 h 2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267"/>
                <a:gd name="T107" fmla="*/ 174 w 174"/>
                <a:gd name="T108" fmla="*/ 267 h 2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267">
                  <a:moveTo>
                    <a:pt x="0" y="143"/>
                  </a:moveTo>
                  <a:lnTo>
                    <a:pt x="9" y="28"/>
                  </a:lnTo>
                  <a:lnTo>
                    <a:pt x="24" y="0"/>
                  </a:lnTo>
                  <a:lnTo>
                    <a:pt x="53" y="0"/>
                  </a:lnTo>
                  <a:lnTo>
                    <a:pt x="30" y="28"/>
                  </a:lnTo>
                  <a:lnTo>
                    <a:pt x="51" y="28"/>
                  </a:lnTo>
                  <a:lnTo>
                    <a:pt x="31" y="165"/>
                  </a:lnTo>
                  <a:lnTo>
                    <a:pt x="53" y="133"/>
                  </a:lnTo>
                  <a:lnTo>
                    <a:pt x="60" y="200"/>
                  </a:lnTo>
                  <a:lnTo>
                    <a:pt x="84" y="143"/>
                  </a:lnTo>
                  <a:lnTo>
                    <a:pt x="75" y="85"/>
                  </a:lnTo>
                  <a:lnTo>
                    <a:pt x="97" y="124"/>
                  </a:lnTo>
                  <a:lnTo>
                    <a:pt x="97" y="172"/>
                  </a:lnTo>
                  <a:lnTo>
                    <a:pt x="90" y="219"/>
                  </a:lnTo>
                  <a:lnTo>
                    <a:pt x="120" y="190"/>
                  </a:lnTo>
                  <a:lnTo>
                    <a:pt x="116" y="130"/>
                  </a:lnTo>
                  <a:lnTo>
                    <a:pt x="93" y="87"/>
                  </a:lnTo>
                  <a:lnTo>
                    <a:pt x="111" y="58"/>
                  </a:lnTo>
                  <a:lnTo>
                    <a:pt x="130" y="113"/>
                  </a:lnTo>
                  <a:lnTo>
                    <a:pt x="144" y="190"/>
                  </a:lnTo>
                  <a:lnTo>
                    <a:pt x="149" y="124"/>
                  </a:lnTo>
                  <a:lnTo>
                    <a:pt x="165" y="114"/>
                  </a:lnTo>
                  <a:lnTo>
                    <a:pt x="174" y="173"/>
                  </a:lnTo>
                  <a:lnTo>
                    <a:pt x="164" y="220"/>
                  </a:lnTo>
                  <a:lnTo>
                    <a:pt x="134" y="255"/>
                  </a:lnTo>
                  <a:lnTo>
                    <a:pt x="137" y="211"/>
                  </a:lnTo>
                  <a:lnTo>
                    <a:pt x="97" y="267"/>
                  </a:lnTo>
                  <a:lnTo>
                    <a:pt x="71" y="263"/>
                  </a:lnTo>
                  <a:lnTo>
                    <a:pt x="91" y="234"/>
                  </a:lnTo>
                  <a:lnTo>
                    <a:pt x="53" y="248"/>
                  </a:lnTo>
                  <a:lnTo>
                    <a:pt x="53" y="219"/>
                  </a:lnTo>
                  <a:lnTo>
                    <a:pt x="15" y="20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91"/>
            <p:cNvSpPr>
              <a:spLocks/>
            </p:cNvSpPr>
            <p:nvPr/>
          </p:nvSpPr>
          <p:spPr bwMode="auto">
            <a:xfrm flipH="1">
              <a:off x="377" y="3285"/>
              <a:ext cx="79" cy="31"/>
            </a:xfrm>
            <a:custGeom>
              <a:avLst/>
              <a:gdLst>
                <a:gd name="T0" fmla="*/ 0 w 223"/>
                <a:gd name="T1" fmla="*/ 0 h 86"/>
                <a:gd name="T2" fmla="*/ 0 w 223"/>
                <a:gd name="T3" fmla="*/ 0 h 86"/>
                <a:gd name="T4" fmla="*/ 0 w 223"/>
                <a:gd name="T5" fmla="*/ 0 h 86"/>
                <a:gd name="T6" fmla="*/ 0 w 223"/>
                <a:gd name="T7" fmla="*/ 0 h 86"/>
                <a:gd name="T8" fmla="*/ 0 w 223"/>
                <a:gd name="T9" fmla="*/ 0 h 86"/>
                <a:gd name="T10" fmla="*/ 0 w 223"/>
                <a:gd name="T11" fmla="*/ 0 h 86"/>
                <a:gd name="T12" fmla="*/ 0 w 223"/>
                <a:gd name="T13" fmla="*/ 0 h 86"/>
                <a:gd name="T14" fmla="*/ 0 w 223"/>
                <a:gd name="T15" fmla="*/ 0 h 86"/>
                <a:gd name="T16" fmla="*/ 0 w 223"/>
                <a:gd name="T17" fmla="*/ 0 h 86"/>
                <a:gd name="T18" fmla="*/ 0 w 223"/>
                <a:gd name="T19" fmla="*/ 0 h 86"/>
                <a:gd name="T20" fmla="*/ 0 w 223"/>
                <a:gd name="T21" fmla="*/ 0 h 86"/>
                <a:gd name="T22" fmla="*/ 0 w 223"/>
                <a:gd name="T23" fmla="*/ 0 h 86"/>
                <a:gd name="T24" fmla="*/ 0 w 223"/>
                <a:gd name="T25" fmla="*/ 0 h 86"/>
                <a:gd name="T26" fmla="*/ 0 w 223"/>
                <a:gd name="T27" fmla="*/ 0 h 86"/>
                <a:gd name="T28" fmla="*/ 0 w 223"/>
                <a:gd name="T29" fmla="*/ 0 h 86"/>
                <a:gd name="T30" fmla="*/ 0 w 223"/>
                <a:gd name="T31" fmla="*/ 0 h 86"/>
                <a:gd name="T32" fmla="*/ 0 w 223"/>
                <a:gd name="T33" fmla="*/ 0 h 86"/>
                <a:gd name="T34" fmla="*/ 0 w 223"/>
                <a:gd name="T35" fmla="*/ 0 h 86"/>
                <a:gd name="T36" fmla="*/ 0 w 223"/>
                <a:gd name="T37" fmla="*/ 0 h 86"/>
                <a:gd name="T38" fmla="*/ 0 w 223"/>
                <a:gd name="T39" fmla="*/ 0 h 86"/>
                <a:gd name="T40" fmla="*/ 0 w 223"/>
                <a:gd name="T41" fmla="*/ 0 h 86"/>
                <a:gd name="T42" fmla="*/ 0 w 223"/>
                <a:gd name="T43" fmla="*/ 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3"/>
                <a:gd name="T67" fmla="*/ 0 h 86"/>
                <a:gd name="T68" fmla="*/ 223 w 223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3" h="86">
                  <a:moveTo>
                    <a:pt x="0" y="39"/>
                  </a:moveTo>
                  <a:lnTo>
                    <a:pt x="15" y="20"/>
                  </a:lnTo>
                  <a:lnTo>
                    <a:pt x="37" y="30"/>
                  </a:lnTo>
                  <a:lnTo>
                    <a:pt x="60" y="11"/>
                  </a:lnTo>
                  <a:lnTo>
                    <a:pt x="82" y="30"/>
                  </a:lnTo>
                  <a:lnTo>
                    <a:pt x="96" y="11"/>
                  </a:lnTo>
                  <a:lnTo>
                    <a:pt x="120" y="30"/>
                  </a:lnTo>
                  <a:lnTo>
                    <a:pt x="141" y="0"/>
                  </a:lnTo>
                  <a:lnTo>
                    <a:pt x="178" y="39"/>
                  </a:lnTo>
                  <a:lnTo>
                    <a:pt x="201" y="30"/>
                  </a:lnTo>
                  <a:lnTo>
                    <a:pt x="223" y="57"/>
                  </a:lnTo>
                  <a:lnTo>
                    <a:pt x="208" y="86"/>
                  </a:lnTo>
                  <a:lnTo>
                    <a:pt x="178" y="86"/>
                  </a:lnTo>
                  <a:lnTo>
                    <a:pt x="156" y="39"/>
                  </a:lnTo>
                  <a:lnTo>
                    <a:pt x="133" y="77"/>
                  </a:lnTo>
                  <a:lnTo>
                    <a:pt x="96" y="57"/>
                  </a:lnTo>
                  <a:lnTo>
                    <a:pt x="82" y="57"/>
                  </a:lnTo>
                  <a:lnTo>
                    <a:pt x="74" y="39"/>
                  </a:lnTo>
                  <a:lnTo>
                    <a:pt x="30" y="5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92"/>
            <p:cNvSpPr>
              <a:spLocks/>
            </p:cNvSpPr>
            <p:nvPr/>
          </p:nvSpPr>
          <p:spPr bwMode="auto">
            <a:xfrm flipH="1">
              <a:off x="356" y="3305"/>
              <a:ext cx="72" cy="101"/>
            </a:xfrm>
            <a:custGeom>
              <a:avLst/>
              <a:gdLst>
                <a:gd name="T0" fmla="*/ 0 w 200"/>
                <a:gd name="T1" fmla="*/ 0 h 277"/>
                <a:gd name="T2" fmla="*/ 0 w 200"/>
                <a:gd name="T3" fmla="*/ 0 h 277"/>
                <a:gd name="T4" fmla="*/ 0 w 200"/>
                <a:gd name="T5" fmla="*/ 0 h 277"/>
                <a:gd name="T6" fmla="*/ 0 w 200"/>
                <a:gd name="T7" fmla="*/ 0 h 277"/>
                <a:gd name="T8" fmla="*/ 0 w 200"/>
                <a:gd name="T9" fmla="*/ 0 h 277"/>
                <a:gd name="T10" fmla="*/ 0 w 200"/>
                <a:gd name="T11" fmla="*/ 0 h 277"/>
                <a:gd name="T12" fmla="*/ 0 w 200"/>
                <a:gd name="T13" fmla="*/ 0 h 277"/>
                <a:gd name="T14" fmla="*/ 0 w 200"/>
                <a:gd name="T15" fmla="*/ 0 h 277"/>
                <a:gd name="T16" fmla="*/ 0 w 200"/>
                <a:gd name="T17" fmla="*/ 0 h 277"/>
                <a:gd name="T18" fmla="*/ 0 w 200"/>
                <a:gd name="T19" fmla="*/ 0 h 277"/>
                <a:gd name="T20" fmla="*/ 0 w 200"/>
                <a:gd name="T21" fmla="*/ 0 h 277"/>
                <a:gd name="T22" fmla="*/ 0 w 200"/>
                <a:gd name="T23" fmla="*/ 0 h 277"/>
                <a:gd name="T24" fmla="*/ 0 w 200"/>
                <a:gd name="T25" fmla="*/ 0 h 277"/>
                <a:gd name="T26" fmla="*/ 0 w 200"/>
                <a:gd name="T27" fmla="*/ 0 h 277"/>
                <a:gd name="T28" fmla="*/ 0 w 200"/>
                <a:gd name="T29" fmla="*/ 0 h 277"/>
                <a:gd name="T30" fmla="*/ 0 w 200"/>
                <a:gd name="T31" fmla="*/ 0 h 277"/>
                <a:gd name="T32" fmla="*/ 0 w 200"/>
                <a:gd name="T33" fmla="*/ 0 h 277"/>
                <a:gd name="T34" fmla="*/ 0 w 200"/>
                <a:gd name="T35" fmla="*/ 0 h 277"/>
                <a:gd name="T36" fmla="*/ 0 w 200"/>
                <a:gd name="T37" fmla="*/ 0 h 277"/>
                <a:gd name="T38" fmla="*/ 0 w 200"/>
                <a:gd name="T39" fmla="*/ 0 h 277"/>
                <a:gd name="T40" fmla="*/ 0 w 200"/>
                <a:gd name="T41" fmla="*/ 0 h 277"/>
                <a:gd name="T42" fmla="*/ 0 w 200"/>
                <a:gd name="T43" fmla="*/ 0 h 277"/>
                <a:gd name="T44" fmla="*/ 0 w 200"/>
                <a:gd name="T45" fmla="*/ 0 h 277"/>
                <a:gd name="T46" fmla="*/ 0 w 200"/>
                <a:gd name="T47" fmla="*/ 0 h 277"/>
                <a:gd name="T48" fmla="*/ 0 w 200"/>
                <a:gd name="T49" fmla="*/ 0 h 277"/>
                <a:gd name="T50" fmla="*/ 0 w 200"/>
                <a:gd name="T51" fmla="*/ 0 h 277"/>
                <a:gd name="T52" fmla="*/ 0 w 200"/>
                <a:gd name="T53" fmla="*/ 0 h 277"/>
                <a:gd name="T54" fmla="*/ 0 w 200"/>
                <a:gd name="T55" fmla="*/ 0 h 277"/>
                <a:gd name="T56" fmla="*/ 0 w 200"/>
                <a:gd name="T57" fmla="*/ 0 h 277"/>
                <a:gd name="T58" fmla="*/ 0 w 200"/>
                <a:gd name="T59" fmla="*/ 0 h 277"/>
                <a:gd name="T60" fmla="*/ 0 w 200"/>
                <a:gd name="T61" fmla="*/ 0 h 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"/>
                <a:gd name="T94" fmla="*/ 0 h 277"/>
                <a:gd name="T95" fmla="*/ 200 w 200"/>
                <a:gd name="T96" fmla="*/ 277 h 2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" h="277">
                  <a:moveTo>
                    <a:pt x="155" y="10"/>
                  </a:moveTo>
                  <a:lnTo>
                    <a:pt x="170" y="96"/>
                  </a:lnTo>
                  <a:lnTo>
                    <a:pt x="155" y="173"/>
                  </a:lnTo>
                  <a:lnTo>
                    <a:pt x="103" y="220"/>
                  </a:lnTo>
                  <a:lnTo>
                    <a:pt x="112" y="200"/>
                  </a:lnTo>
                  <a:lnTo>
                    <a:pt x="134" y="154"/>
                  </a:lnTo>
                  <a:lnTo>
                    <a:pt x="134" y="87"/>
                  </a:lnTo>
                  <a:lnTo>
                    <a:pt x="126" y="78"/>
                  </a:lnTo>
                  <a:lnTo>
                    <a:pt x="119" y="163"/>
                  </a:lnTo>
                  <a:lnTo>
                    <a:pt x="88" y="200"/>
                  </a:lnTo>
                  <a:lnTo>
                    <a:pt x="96" y="154"/>
                  </a:lnTo>
                  <a:lnTo>
                    <a:pt x="66" y="211"/>
                  </a:lnTo>
                  <a:lnTo>
                    <a:pt x="51" y="220"/>
                  </a:lnTo>
                  <a:lnTo>
                    <a:pt x="51" y="192"/>
                  </a:lnTo>
                  <a:lnTo>
                    <a:pt x="0" y="211"/>
                  </a:lnTo>
                  <a:lnTo>
                    <a:pt x="38" y="211"/>
                  </a:lnTo>
                  <a:lnTo>
                    <a:pt x="44" y="239"/>
                  </a:lnTo>
                  <a:lnTo>
                    <a:pt x="81" y="230"/>
                  </a:lnTo>
                  <a:lnTo>
                    <a:pt x="81" y="277"/>
                  </a:lnTo>
                  <a:lnTo>
                    <a:pt x="126" y="258"/>
                  </a:lnTo>
                  <a:lnTo>
                    <a:pt x="170" y="230"/>
                  </a:lnTo>
                  <a:lnTo>
                    <a:pt x="200" y="173"/>
                  </a:lnTo>
                  <a:lnTo>
                    <a:pt x="193" y="154"/>
                  </a:lnTo>
                  <a:lnTo>
                    <a:pt x="170" y="192"/>
                  </a:lnTo>
                  <a:lnTo>
                    <a:pt x="134" y="211"/>
                  </a:lnTo>
                  <a:lnTo>
                    <a:pt x="184" y="144"/>
                  </a:lnTo>
                  <a:lnTo>
                    <a:pt x="200" y="78"/>
                  </a:lnTo>
                  <a:lnTo>
                    <a:pt x="193" y="0"/>
                  </a:lnTo>
                  <a:lnTo>
                    <a:pt x="15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93"/>
            <p:cNvSpPr>
              <a:spLocks/>
            </p:cNvSpPr>
            <p:nvPr/>
          </p:nvSpPr>
          <p:spPr bwMode="auto">
            <a:xfrm flipH="1">
              <a:off x="422" y="3388"/>
              <a:ext cx="8" cy="11"/>
            </a:xfrm>
            <a:custGeom>
              <a:avLst/>
              <a:gdLst>
                <a:gd name="T0" fmla="*/ 0 w 22"/>
                <a:gd name="T1" fmla="*/ 0 h 28"/>
                <a:gd name="T2" fmla="*/ 0 w 22"/>
                <a:gd name="T3" fmla="*/ 0 h 28"/>
                <a:gd name="T4" fmla="*/ 0 w 22"/>
                <a:gd name="T5" fmla="*/ 0 h 28"/>
                <a:gd name="T6" fmla="*/ 0 w 22"/>
                <a:gd name="T7" fmla="*/ 0 h 28"/>
                <a:gd name="T8" fmla="*/ 0 w 22"/>
                <a:gd name="T9" fmla="*/ 0 h 28"/>
                <a:gd name="T10" fmla="*/ 0 w 22"/>
                <a:gd name="T11" fmla="*/ 0 h 28"/>
                <a:gd name="T12" fmla="*/ 0 w 22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8"/>
                <a:gd name="T23" fmla="*/ 22 w 22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8">
                  <a:moveTo>
                    <a:pt x="15" y="0"/>
                  </a:moveTo>
                  <a:lnTo>
                    <a:pt x="0" y="9"/>
                  </a:lnTo>
                  <a:lnTo>
                    <a:pt x="8" y="28"/>
                  </a:lnTo>
                  <a:lnTo>
                    <a:pt x="22" y="1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94"/>
            <p:cNvSpPr>
              <a:spLocks/>
            </p:cNvSpPr>
            <p:nvPr/>
          </p:nvSpPr>
          <p:spPr bwMode="auto">
            <a:xfrm flipH="1">
              <a:off x="409" y="3409"/>
              <a:ext cx="8" cy="10"/>
            </a:xfrm>
            <a:custGeom>
              <a:avLst/>
              <a:gdLst>
                <a:gd name="T0" fmla="*/ 0 w 22"/>
                <a:gd name="T1" fmla="*/ 0 h 28"/>
                <a:gd name="T2" fmla="*/ 0 w 22"/>
                <a:gd name="T3" fmla="*/ 0 h 28"/>
                <a:gd name="T4" fmla="*/ 0 w 22"/>
                <a:gd name="T5" fmla="*/ 0 h 28"/>
                <a:gd name="T6" fmla="*/ 0 w 22"/>
                <a:gd name="T7" fmla="*/ 0 h 28"/>
                <a:gd name="T8" fmla="*/ 0 w 22"/>
                <a:gd name="T9" fmla="*/ 0 h 28"/>
                <a:gd name="T10" fmla="*/ 0 w 22"/>
                <a:gd name="T11" fmla="*/ 0 h 28"/>
                <a:gd name="T12" fmla="*/ 0 w 22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8"/>
                <a:gd name="T23" fmla="*/ 22 w 22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8">
                  <a:moveTo>
                    <a:pt x="15" y="0"/>
                  </a:moveTo>
                  <a:lnTo>
                    <a:pt x="0" y="10"/>
                  </a:lnTo>
                  <a:lnTo>
                    <a:pt x="9" y="28"/>
                  </a:lnTo>
                  <a:lnTo>
                    <a:pt x="22" y="1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95"/>
            <p:cNvSpPr>
              <a:spLocks/>
            </p:cNvSpPr>
            <p:nvPr/>
          </p:nvSpPr>
          <p:spPr bwMode="auto">
            <a:xfrm flipH="1">
              <a:off x="402" y="3426"/>
              <a:ext cx="7" cy="11"/>
            </a:xfrm>
            <a:custGeom>
              <a:avLst/>
              <a:gdLst>
                <a:gd name="T0" fmla="*/ 0 w 23"/>
                <a:gd name="T1" fmla="*/ 0 h 29"/>
                <a:gd name="T2" fmla="*/ 0 w 23"/>
                <a:gd name="T3" fmla="*/ 0 h 29"/>
                <a:gd name="T4" fmla="*/ 0 w 23"/>
                <a:gd name="T5" fmla="*/ 0 h 29"/>
                <a:gd name="T6" fmla="*/ 0 w 23"/>
                <a:gd name="T7" fmla="*/ 0 h 29"/>
                <a:gd name="T8" fmla="*/ 0 w 23"/>
                <a:gd name="T9" fmla="*/ 0 h 29"/>
                <a:gd name="T10" fmla="*/ 0 w 23"/>
                <a:gd name="T11" fmla="*/ 0 h 29"/>
                <a:gd name="T12" fmla="*/ 0 w 2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9"/>
                <a:gd name="T23" fmla="*/ 23 w 23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9">
                  <a:moveTo>
                    <a:pt x="15" y="0"/>
                  </a:moveTo>
                  <a:lnTo>
                    <a:pt x="0" y="10"/>
                  </a:lnTo>
                  <a:lnTo>
                    <a:pt x="8" y="29"/>
                  </a:lnTo>
                  <a:lnTo>
                    <a:pt x="23" y="1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96"/>
            <p:cNvSpPr>
              <a:spLocks/>
            </p:cNvSpPr>
            <p:nvPr/>
          </p:nvSpPr>
          <p:spPr bwMode="auto">
            <a:xfrm flipH="1">
              <a:off x="422" y="3429"/>
              <a:ext cx="8" cy="11"/>
            </a:xfrm>
            <a:custGeom>
              <a:avLst/>
              <a:gdLst>
                <a:gd name="T0" fmla="*/ 0 w 24"/>
                <a:gd name="T1" fmla="*/ 0 h 28"/>
                <a:gd name="T2" fmla="*/ 0 w 24"/>
                <a:gd name="T3" fmla="*/ 0 h 28"/>
                <a:gd name="T4" fmla="*/ 0 w 24"/>
                <a:gd name="T5" fmla="*/ 0 h 28"/>
                <a:gd name="T6" fmla="*/ 0 w 24"/>
                <a:gd name="T7" fmla="*/ 0 h 28"/>
                <a:gd name="T8" fmla="*/ 0 w 24"/>
                <a:gd name="T9" fmla="*/ 0 h 28"/>
                <a:gd name="T10" fmla="*/ 0 w 24"/>
                <a:gd name="T11" fmla="*/ 0 h 28"/>
                <a:gd name="T12" fmla="*/ 0 w 24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8"/>
                <a:gd name="T23" fmla="*/ 24 w 2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8">
                  <a:moveTo>
                    <a:pt x="16" y="0"/>
                  </a:moveTo>
                  <a:lnTo>
                    <a:pt x="0" y="9"/>
                  </a:lnTo>
                  <a:lnTo>
                    <a:pt x="9" y="28"/>
                  </a:lnTo>
                  <a:lnTo>
                    <a:pt x="24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7"/>
            <p:cNvSpPr>
              <a:spLocks/>
            </p:cNvSpPr>
            <p:nvPr/>
          </p:nvSpPr>
          <p:spPr bwMode="auto">
            <a:xfrm flipH="1">
              <a:off x="409" y="3447"/>
              <a:ext cx="8" cy="10"/>
            </a:xfrm>
            <a:custGeom>
              <a:avLst/>
              <a:gdLst>
                <a:gd name="T0" fmla="*/ 0 w 22"/>
                <a:gd name="T1" fmla="*/ 0 h 27"/>
                <a:gd name="T2" fmla="*/ 0 w 22"/>
                <a:gd name="T3" fmla="*/ 0 h 27"/>
                <a:gd name="T4" fmla="*/ 0 w 22"/>
                <a:gd name="T5" fmla="*/ 0 h 27"/>
                <a:gd name="T6" fmla="*/ 0 w 22"/>
                <a:gd name="T7" fmla="*/ 0 h 27"/>
                <a:gd name="T8" fmla="*/ 0 w 22"/>
                <a:gd name="T9" fmla="*/ 0 h 27"/>
                <a:gd name="T10" fmla="*/ 0 w 22"/>
                <a:gd name="T11" fmla="*/ 0 h 27"/>
                <a:gd name="T12" fmla="*/ 0 w 2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7"/>
                <a:gd name="T23" fmla="*/ 22 w 2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7">
                  <a:moveTo>
                    <a:pt x="15" y="0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22" y="1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98"/>
            <p:cNvSpPr>
              <a:spLocks/>
            </p:cNvSpPr>
            <p:nvPr/>
          </p:nvSpPr>
          <p:spPr bwMode="auto">
            <a:xfrm flipH="1">
              <a:off x="396" y="3403"/>
              <a:ext cx="8" cy="10"/>
            </a:xfrm>
            <a:custGeom>
              <a:avLst/>
              <a:gdLst>
                <a:gd name="T0" fmla="*/ 0 w 22"/>
                <a:gd name="T1" fmla="*/ 0 h 28"/>
                <a:gd name="T2" fmla="*/ 0 w 22"/>
                <a:gd name="T3" fmla="*/ 0 h 28"/>
                <a:gd name="T4" fmla="*/ 0 w 22"/>
                <a:gd name="T5" fmla="*/ 0 h 28"/>
                <a:gd name="T6" fmla="*/ 0 w 22"/>
                <a:gd name="T7" fmla="*/ 0 h 28"/>
                <a:gd name="T8" fmla="*/ 0 w 22"/>
                <a:gd name="T9" fmla="*/ 0 h 28"/>
                <a:gd name="T10" fmla="*/ 0 w 22"/>
                <a:gd name="T11" fmla="*/ 0 h 28"/>
                <a:gd name="T12" fmla="*/ 0 w 22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8"/>
                <a:gd name="T23" fmla="*/ 22 w 22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8">
                  <a:moveTo>
                    <a:pt x="15" y="0"/>
                  </a:moveTo>
                  <a:lnTo>
                    <a:pt x="0" y="9"/>
                  </a:lnTo>
                  <a:lnTo>
                    <a:pt x="8" y="28"/>
                  </a:lnTo>
                  <a:lnTo>
                    <a:pt x="22" y="1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99"/>
            <p:cNvSpPr>
              <a:spLocks/>
            </p:cNvSpPr>
            <p:nvPr/>
          </p:nvSpPr>
          <p:spPr bwMode="auto">
            <a:xfrm flipH="1">
              <a:off x="519" y="3434"/>
              <a:ext cx="29" cy="30"/>
            </a:xfrm>
            <a:custGeom>
              <a:avLst/>
              <a:gdLst>
                <a:gd name="T0" fmla="*/ 0 w 82"/>
                <a:gd name="T1" fmla="*/ 0 h 85"/>
                <a:gd name="T2" fmla="*/ 0 w 82"/>
                <a:gd name="T3" fmla="*/ 0 h 85"/>
                <a:gd name="T4" fmla="*/ 0 w 82"/>
                <a:gd name="T5" fmla="*/ 0 h 85"/>
                <a:gd name="T6" fmla="*/ 0 w 82"/>
                <a:gd name="T7" fmla="*/ 0 h 85"/>
                <a:gd name="T8" fmla="*/ 0 w 82"/>
                <a:gd name="T9" fmla="*/ 0 h 85"/>
                <a:gd name="T10" fmla="*/ 0 w 82"/>
                <a:gd name="T11" fmla="*/ 0 h 85"/>
                <a:gd name="T12" fmla="*/ 0 w 82"/>
                <a:gd name="T13" fmla="*/ 0 h 85"/>
                <a:gd name="T14" fmla="*/ 0 w 82"/>
                <a:gd name="T15" fmla="*/ 0 h 85"/>
                <a:gd name="T16" fmla="*/ 0 w 82"/>
                <a:gd name="T17" fmla="*/ 0 h 85"/>
                <a:gd name="T18" fmla="*/ 0 w 82"/>
                <a:gd name="T19" fmla="*/ 0 h 85"/>
                <a:gd name="T20" fmla="*/ 0 w 82"/>
                <a:gd name="T21" fmla="*/ 0 h 85"/>
                <a:gd name="T22" fmla="*/ 0 w 82"/>
                <a:gd name="T23" fmla="*/ 0 h 85"/>
                <a:gd name="T24" fmla="*/ 0 w 82"/>
                <a:gd name="T25" fmla="*/ 0 h 85"/>
                <a:gd name="T26" fmla="*/ 0 w 82"/>
                <a:gd name="T27" fmla="*/ 0 h 85"/>
                <a:gd name="T28" fmla="*/ 0 w 82"/>
                <a:gd name="T29" fmla="*/ 0 h 85"/>
                <a:gd name="T30" fmla="*/ 0 w 82"/>
                <a:gd name="T31" fmla="*/ 0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85"/>
                <a:gd name="T50" fmla="*/ 82 w 82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85">
                  <a:moveTo>
                    <a:pt x="53" y="0"/>
                  </a:moveTo>
                  <a:lnTo>
                    <a:pt x="22" y="0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7" y="76"/>
                  </a:lnTo>
                  <a:lnTo>
                    <a:pt x="30" y="85"/>
                  </a:lnTo>
                  <a:lnTo>
                    <a:pt x="53" y="76"/>
                  </a:lnTo>
                  <a:lnTo>
                    <a:pt x="82" y="38"/>
                  </a:lnTo>
                  <a:lnTo>
                    <a:pt x="53" y="38"/>
                  </a:lnTo>
                  <a:lnTo>
                    <a:pt x="30" y="58"/>
                  </a:lnTo>
                  <a:lnTo>
                    <a:pt x="22" y="38"/>
                  </a:lnTo>
                  <a:lnTo>
                    <a:pt x="37" y="19"/>
                  </a:lnTo>
                  <a:lnTo>
                    <a:pt x="59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00"/>
            <p:cNvSpPr>
              <a:spLocks/>
            </p:cNvSpPr>
            <p:nvPr/>
          </p:nvSpPr>
          <p:spPr bwMode="auto">
            <a:xfrm flipH="1">
              <a:off x="485" y="3440"/>
              <a:ext cx="24" cy="31"/>
            </a:xfrm>
            <a:custGeom>
              <a:avLst/>
              <a:gdLst>
                <a:gd name="T0" fmla="*/ 0 w 67"/>
                <a:gd name="T1" fmla="*/ 0 h 85"/>
                <a:gd name="T2" fmla="*/ 0 w 67"/>
                <a:gd name="T3" fmla="*/ 0 h 85"/>
                <a:gd name="T4" fmla="*/ 0 w 67"/>
                <a:gd name="T5" fmla="*/ 0 h 85"/>
                <a:gd name="T6" fmla="*/ 0 w 67"/>
                <a:gd name="T7" fmla="*/ 0 h 85"/>
                <a:gd name="T8" fmla="*/ 0 w 67"/>
                <a:gd name="T9" fmla="*/ 0 h 85"/>
                <a:gd name="T10" fmla="*/ 0 w 67"/>
                <a:gd name="T11" fmla="*/ 0 h 85"/>
                <a:gd name="T12" fmla="*/ 0 w 67"/>
                <a:gd name="T13" fmla="*/ 0 h 85"/>
                <a:gd name="T14" fmla="*/ 0 w 67"/>
                <a:gd name="T15" fmla="*/ 0 h 85"/>
                <a:gd name="T16" fmla="*/ 0 w 67"/>
                <a:gd name="T17" fmla="*/ 0 h 85"/>
                <a:gd name="T18" fmla="*/ 0 w 67"/>
                <a:gd name="T19" fmla="*/ 0 h 85"/>
                <a:gd name="T20" fmla="*/ 0 w 67"/>
                <a:gd name="T21" fmla="*/ 0 h 85"/>
                <a:gd name="T22" fmla="*/ 0 w 67"/>
                <a:gd name="T23" fmla="*/ 0 h 85"/>
                <a:gd name="T24" fmla="*/ 0 w 67"/>
                <a:gd name="T25" fmla="*/ 0 h 85"/>
                <a:gd name="T26" fmla="*/ 0 w 67"/>
                <a:gd name="T27" fmla="*/ 0 h 85"/>
                <a:gd name="T28" fmla="*/ 0 w 67"/>
                <a:gd name="T29" fmla="*/ 0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85"/>
                <a:gd name="T47" fmla="*/ 67 w 67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85">
                  <a:moveTo>
                    <a:pt x="45" y="0"/>
                  </a:moveTo>
                  <a:lnTo>
                    <a:pt x="22" y="0"/>
                  </a:lnTo>
                  <a:lnTo>
                    <a:pt x="7" y="19"/>
                  </a:lnTo>
                  <a:lnTo>
                    <a:pt x="0" y="57"/>
                  </a:lnTo>
                  <a:lnTo>
                    <a:pt x="22" y="85"/>
                  </a:lnTo>
                  <a:lnTo>
                    <a:pt x="45" y="76"/>
                  </a:lnTo>
                  <a:lnTo>
                    <a:pt x="60" y="66"/>
                  </a:lnTo>
                  <a:lnTo>
                    <a:pt x="67" y="46"/>
                  </a:lnTo>
                  <a:lnTo>
                    <a:pt x="52" y="29"/>
                  </a:lnTo>
                  <a:lnTo>
                    <a:pt x="22" y="46"/>
                  </a:lnTo>
                  <a:lnTo>
                    <a:pt x="22" y="29"/>
                  </a:lnTo>
                  <a:lnTo>
                    <a:pt x="38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01"/>
            <p:cNvSpPr>
              <a:spLocks/>
            </p:cNvSpPr>
            <p:nvPr/>
          </p:nvSpPr>
          <p:spPr bwMode="auto">
            <a:xfrm flipH="1">
              <a:off x="509" y="3429"/>
              <a:ext cx="42" cy="49"/>
            </a:xfrm>
            <a:custGeom>
              <a:avLst/>
              <a:gdLst>
                <a:gd name="T0" fmla="*/ 0 w 117"/>
                <a:gd name="T1" fmla="*/ 0 h 133"/>
                <a:gd name="T2" fmla="*/ 0 w 117"/>
                <a:gd name="T3" fmla="*/ 0 h 133"/>
                <a:gd name="T4" fmla="*/ 0 w 117"/>
                <a:gd name="T5" fmla="*/ 0 h 133"/>
                <a:gd name="T6" fmla="*/ 0 w 117"/>
                <a:gd name="T7" fmla="*/ 0 h 133"/>
                <a:gd name="T8" fmla="*/ 0 w 117"/>
                <a:gd name="T9" fmla="*/ 0 h 133"/>
                <a:gd name="T10" fmla="*/ 0 w 117"/>
                <a:gd name="T11" fmla="*/ 0 h 133"/>
                <a:gd name="T12" fmla="*/ 0 w 117"/>
                <a:gd name="T13" fmla="*/ 0 h 133"/>
                <a:gd name="T14" fmla="*/ 0 w 117"/>
                <a:gd name="T15" fmla="*/ 0 h 133"/>
                <a:gd name="T16" fmla="*/ 0 w 117"/>
                <a:gd name="T17" fmla="*/ 0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133"/>
                <a:gd name="T29" fmla="*/ 117 w 117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133">
                  <a:moveTo>
                    <a:pt x="117" y="0"/>
                  </a:moveTo>
                  <a:lnTo>
                    <a:pt x="81" y="68"/>
                  </a:lnTo>
                  <a:lnTo>
                    <a:pt x="43" y="114"/>
                  </a:lnTo>
                  <a:lnTo>
                    <a:pt x="0" y="133"/>
                  </a:lnTo>
                  <a:lnTo>
                    <a:pt x="59" y="86"/>
                  </a:lnTo>
                  <a:lnTo>
                    <a:pt x="81" y="3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02"/>
            <p:cNvSpPr>
              <a:spLocks/>
            </p:cNvSpPr>
            <p:nvPr/>
          </p:nvSpPr>
          <p:spPr bwMode="auto">
            <a:xfrm flipH="1">
              <a:off x="509" y="3501"/>
              <a:ext cx="81" cy="39"/>
            </a:xfrm>
            <a:custGeom>
              <a:avLst/>
              <a:gdLst>
                <a:gd name="T0" fmla="*/ 0 w 229"/>
                <a:gd name="T1" fmla="*/ 0 h 105"/>
                <a:gd name="T2" fmla="*/ 0 w 229"/>
                <a:gd name="T3" fmla="*/ 0 h 105"/>
                <a:gd name="T4" fmla="*/ 0 w 229"/>
                <a:gd name="T5" fmla="*/ 0 h 105"/>
                <a:gd name="T6" fmla="*/ 0 w 229"/>
                <a:gd name="T7" fmla="*/ 0 h 105"/>
                <a:gd name="T8" fmla="*/ 0 w 229"/>
                <a:gd name="T9" fmla="*/ 0 h 105"/>
                <a:gd name="T10" fmla="*/ 0 w 229"/>
                <a:gd name="T11" fmla="*/ 0 h 105"/>
                <a:gd name="T12" fmla="*/ 0 w 229"/>
                <a:gd name="T13" fmla="*/ 0 h 105"/>
                <a:gd name="T14" fmla="*/ 0 w 229"/>
                <a:gd name="T15" fmla="*/ 0 h 105"/>
                <a:gd name="T16" fmla="*/ 0 w 229"/>
                <a:gd name="T17" fmla="*/ 0 h 105"/>
                <a:gd name="T18" fmla="*/ 0 w 229"/>
                <a:gd name="T19" fmla="*/ 0 h 105"/>
                <a:gd name="T20" fmla="*/ 0 w 229"/>
                <a:gd name="T21" fmla="*/ 0 h 105"/>
                <a:gd name="T22" fmla="*/ 0 w 229"/>
                <a:gd name="T23" fmla="*/ 0 h 105"/>
                <a:gd name="T24" fmla="*/ 0 w 229"/>
                <a:gd name="T25" fmla="*/ 0 h 105"/>
                <a:gd name="T26" fmla="*/ 0 w 229"/>
                <a:gd name="T27" fmla="*/ 0 h 105"/>
                <a:gd name="T28" fmla="*/ 0 w 229"/>
                <a:gd name="T29" fmla="*/ 0 h 105"/>
                <a:gd name="T30" fmla="*/ 0 w 229"/>
                <a:gd name="T31" fmla="*/ 0 h 105"/>
                <a:gd name="T32" fmla="*/ 0 w 229"/>
                <a:gd name="T33" fmla="*/ 0 h 105"/>
                <a:gd name="T34" fmla="*/ 0 w 229"/>
                <a:gd name="T35" fmla="*/ 0 h 105"/>
                <a:gd name="T36" fmla="*/ 0 w 229"/>
                <a:gd name="T37" fmla="*/ 0 h 105"/>
                <a:gd name="T38" fmla="*/ 0 w 229"/>
                <a:gd name="T39" fmla="*/ 0 h 105"/>
                <a:gd name="T40" fmla="*/ 0 w 229"/>
                <a:gd name="T41" fmla="*/ 0 h 105"/>
                <a:gd name="T42" fmla="*/ 0 w 229"/>
                <a:gd name="T43" fmla="*/ 0 h 105"/>
                <a:gd name="T44" fmla="*/ 0 w 229"/>
                <a:gd name="T45" fmla="*/ 0 h 105"/>
                <a:gd name="T46" fmla="*/ 0 w 229"/>
                <a:gd name="T47" fmla="*/ 0 h 105"/>
                <a:gd name="T48" fmla="*/ 0 w 229"/>
                <a:gd name="T49" fmla="*/ 0 h 105"/>
                <a:gd name="T50" fmla="*/ 0 w 229"/>
                <a:gd name="T51" fmla="*/ 0 h 1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9"/>
                <a:gd name="T79" fmla="*/ 0 h 105"/>
                <a:gd name="T80" fmla="*/ 229 w 229"/>
                <a:gd name="T81" fmla="*/ 105 h 1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9" h="105">
                  <a:moveTo>
                    <a:pt x="29" y="9"/>
                  </a:moveTo>
                  <a:lnTo>
                    <a:pt x="59" y="0"/>
                  </a:lnTo>
                  <a:lnTo>
                    <a:pt x="66" y="20"/>
                  </a:lnTo>
                  <a:lnTo>
                    <a:pt x="88" y="9"/>
                  </a:lnTo>
                  <a:lnTo>
                    <a:pt x="96" y="29"/>
                  </a:lnTo>
                  <a:lnTo>
                    <a:pt x="118" y="20"/>
                  </a:lnTo>
                  <a:lnTo>
                    <a:pt x="125" y="39"/>
                  </a:lnTo>
                  <a:lnTo>
                    <a:pt x="148" y="29"/>
                  </a:lnTo>
                  <a:lnTo>
                    <a:pt x="148" y="39"/>
                  </a:lnTo>
                  <a:lnTo>
                    <a:pt x="177" y="29"/>
                  </a:lnTo>
                  <a:lnTo>
                    <a:pt x="177" y="48"/>
                  </a:lnTo>
                  <a:lnTo>
                    <a:pt x="193" y="39"/>
                  </a:lnTo>
                  <a:lnTo>
                    <a:pt x="200" y="48"/>
                  </a:lnTo>
                  <a:lnTo>
                    <a:pt x="229" y="58"/>
                  </a:lnTo>
                  <a:lnTo>
                    <a:pt x="208" y="67"/>
                  </a:lnTo>
                  <a:lnTo>
                    <a:pt x="171" y="77"/>
                  </a:lnTo>
                  <a:lnTo>
                    <a:pt x="140" y="105"/>
                  </a:lnTo>
                  <a:lnTo>
                    <a:pt x="118" y="105"/>
                  </a:lnTo>
                  <a:lnTo>
                    <a:pt x="96" y="87"/>
                  </a:lnTo>
                  <a:lnTo>
                    <a:pt x="74" y="67"/>
                  </a:lnTo>
                  <a:lnTo>
                    <a:pt x="59" y="39"/>
                  </a:lnTo>
                  <a:lnTo>
                    <a:pt x="15" y="20"/>
                  </a:lnTo>
                  <a:lnTo>
                    <a:pt x="0" y="9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03"/>
            <p:cNvSpPr>
              <a:spLocks/>
            </p:cNvSpPr>
            <p:nvPr/>
          </p:nvSpPr>
          <p:spPr bwMode="auto">
            <a:xfrm flipH="1">
              <a:off x="433" y="3512"/>
              <a:ext cx="213" cy="103"/>
            </a:xfrm>
            <a:custGeom>
              <a:avLst/>
              <a:gdLst>
                <a:gd name="T0" fmla="*/ 0 w 600"/>
                <a:gd name="T1" fmla="*/ 0 h 286"/>
                <a:gd name="T2" fmla="*/ 0 w 600"/>
                <a:gd name="T3" fmla="*/ 0 h 286"/>
                <a:gd name="T4" fmla="*/ 0 w 600"/>
                <a:gd name="T5" fmla="*/ 0 h 286"/>
                <a:gd name="T6" fmla="*/ 0 w 600"/>
                <a:gd name="T7" fmla="*/ 0 h 286"/>
                <a:gd name="T8" fmla="*/ 0 w 600"/>
                <a:gd name="T9" fmla="*/ 0 h 286"/>
                <a:gd name="T10" fmla="*/ 0 w 600"/>
                <a:gd name="T11" fmla="*/ 0 h 286"/>
                <a:gd name="T12" fmla="*/ 0 w 600"/>
                <a:gd name="T13" fmla="*/ 0 h 286"/>
                <a:gd name="T14" fmla="*/ 0 w 600"/>
                <a:gd name="T15" fmla="*/ 0 h 286"/>
                <a:gd name="T16" fmla="*/ 0 w 600"/>
                <a:gd name="T17" fmla="*/ 0 h 286"/>
                <a:gd name="T18" fmla="*/ 0 w 600"/>
                <a:gd name="T19" fmla="*/ 0 h 286"/>
                <a:gd name="T20" fmla="*/ 0 w 600"/>
                <a:gd name="T21" fmla="*/ 0 h 286"/>
                <a:gd name="T22" fmla="*/ 0 w 600"/>
                <a:gd name="T23" fmla="*/ 0 h 286"/>
                <a:gd name="T24" fmla="*/ 0 w 600"/>
                <a:gd name="T25" fmla="*/ 0 h 286"/>
                <a:gd name="T26" fmla="*/ 0 w 600"/>
                <a:gd name="T27" fmla="*/ 0 h 286"/>
                <a:gd name="T28" fmla="*/ 0 w 600"/>
                <a:gd name="T29" fmla="*/ 0 h 286"/>
                <a:gd name="T30" fmla="*/ 0 w 600"/>
                <a:gd name="T31" fmla="*/ 0 h 286"/>
                <a:gd name="T32" fmla="*/ 0 w 600"/>
                <a:gd name="T33" fmla="*/ 0 h 286"/>
                <a:gd name="T34" fmla="*/ 0 w 600"/>
                <a:gd name="T35" fmla="*/ 0 h 286"/>
                <a:gd name="T36" fmla="*/ 0 w 600"/>
                <a:gd name="T37" fmla="*/ 0 h 286"/>
                <a:gd name="T38" fmla="*/ 0 w 600"/>
                <a:gd name="T39" fmla="*/ 0 h 286"/>
                <a:gd name="T40" fmla="*/ 0 w 600"/>
                <a:gd name="T41" fmla="*/ 0 h 286"/>
                <a:gd name="T42" fmla="*/ 0 w 600"/>
                <a:gd name="T43" fmla="*/ 0 h 286"/>
                <a:gd name="T44" fmla="*/ 0 w 600"/>
                <a:gd name="T45" fmla="*/ 0 h 286"/>
                <a:gd name="T46" fmla="*/ 0 w 600"/>
                <a:gd name="T47" fmla="*/ 0 h 286"/>
                <a:gd name="T48" fmla="*/ 0 w 600"/>
                <a:gd name="T49" fmla="*/ 0 h 286"/>
                <a:gd name="T50" fmla="*/ 0 w 600"/>
                <a:gd name="T51" fmla="*/ 0 h 286"/>
                <a:gd name="T52" fmla="*/ 0 w 600"/>
                <a:gd name="T53" fmla="*/ 0 h 286"/>
                <a:gd name="T54" fmla="*/ 0 w 600"/>
                <a:gd name="T55" fmla="*/ 0 h 286"/>
                <a:gd name="T56" fmla="*/ 0 w 600"/>
                <a:gd name="T57" fmla="*/ 0 h 286"/>
                <a:gd name="T58" fmla="*/ 0 w 600"/>
                <a:gd name="T59" fmla="*/ 0 h 286"/>
                <a:gd name="T60" fmla="*/ 0 w 600"/>
                <a:gd name="T61" fmla="*/ 0 h 286"/>
                <a:gd name="T62" fmla="*/ 0 w 600"/>
                <a:gd name="T63" fmla="*/ 0 h 286"/>
                <a:gd name="T64" fmla="*/ 0 w 600"/>
                <a:gd name="T65" fmla="*/ 0 h 286"/>
                <a:gd name="T66" fmla="*/ 0 w 600"/>
                <a:gd name="T67" fmla="*/ 0 h 286"/>
                <a:gd name="T68" fmla="*/ 0 w 600"/>
                <a:gd name="T69" fmla="*/ 0 h 286"/>
                <a:gd name="T70" fmla="*/ 0 w 600"/>
                <a:gd name="T71" fmla="*/ 0 h 286"/>
                <a:gd name="T72" fmla="*/ 0 w 600"/>
                <a:gd name="T73" fmla="*/ 0 h 286"/>
                <a:gd name="T74" fmla="*/ 0 w 600"/>
                <a:gd name="T75" fmla="*/ 0 h 2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0"/>
                <a:gd name="T115" fmla="*/ 0 h 286"/>
                <a:gd name="T116" fmla="*/ 600 w 600"/>
                <a:gd name="T117" fmla="*/ 286 h 2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0" h="286">
                  <a:moveTo>
                    <a:pt x="29" y="58"/>
                  </a:moveTo>
                  <a:lnTo>
                    <a:pt x="75" y="48"/>
                  </a:lnTo>
                  <a:lnTo>
                    <a:pt x="82" y="67"/>
                  </a:lnTo>
                  <a:lnTo>
                    <a:pt x="96" y="86"/>
                  </a:lnTo>
                  <a:lnTo>
                    <a:pt x="96" y="95"/>
                  </a:lnTo>
                  <a:lnTo>
                    <a:pt x="126" y="163"/>
                  </a:lnTo>
                  <a:lnTo>
                    <a:pt x="141" y="201"/>
                  </a:lnTo>
                  <a:lnTo>
                    <a:pt x="171" y="229"/>
                  </a:lnTo>
                  <a:lnTo>
                    <a:pt x="171" y="249"/>
                  </a:lnTo>
                  <a:lnTo>
                    <a:pt x="200" y="278"/>
                  </a:lnTo>
                  <a:lnTo>
                    <a:pt x="274" y="286"/>
                  </a:lnTo>
                  <a:lnTo>
                    <a:pt x="356" y="278"/>
                  </a:lnTo>
                  <a:lnTo>
                    <a:pt x="414" y="249"/>
                  </a:lnTo>
                  <a:lnTo>
                    <a:pt x="460" y="220"/>
                  </a:lnTo>
                  <a:lnTo>
                    <a:pt x="482" y="191"/>
                  </a:lnTo>
                  <a:lnTo>
                    <a:pt x="541" y="153"/>
                  </a:lnTo>
                  <a:lnTo>
                    <a:pt x="584" y="153"/>
                  </a:lnTo>
                  <a:lnTo>
                    <a:pt x="600" y="124"/>
                  </a:lnTo>
                  <a:lnTo>
                    <a:pt x="563" y="134"/>
                  </a:lnTo>
                  <a:lnTo>
                    <a:pt x="570" y="105"/>
                  </a:lnTo>
                  <a:lnTo>
                    <a:pt x="541" y="124"/>
                  </a:lnTo>
                  <a:lnTo>
                    <a:pt x="548" y="95"/>
                  </a:lnTo>
                  <a:lnTo>
                    <a:pt x="503" y="105"/>
                  </a:lnTo>
                  <a:lnTo>
                    <a:pt x="519" y="76"/>
                  </a:lnTo>
                  <a:lnTo>
                    <a:pt x="482" y="86"/>
                  </a:lnTo>
                  <a:lnTo>
                    <a:pt x="488" y="58"/>
                  </a:lnTo>
                  <a:lnTo>
                    <a:pt x="467" y="76"/>
                  </a:lnTo>
                  <a:lnTo>
                    <a:pt x="467" y="48"/>
                  </a:lnTo>
                  <a:lnTo>
                    <a:pt x="445" y="58"/>
                  </a:lnTo>
                  <a:lnTo>
                    <a:pt x="437" y="38"/>
                  </a:lnTo>
                  <a:lnTo>
                    <a:pt x="430" y="38"/>
                  </a:lnTo>
                  <a:lnTo>
                    <a:pt x="407" y="38"/>
                  </a:lnTo>
                  <a:lnTo>
                    <a:pt x="385" y="38"/>
                  </a:lnTo>
                  <a:lnTo>
                    <a:pt x="423" y="76"/>
                  </a:lnTo>
                  <a:lnTo>
                    <a:pt x="452" y="105"/>
                  </a:lnTo>
                  <a:lnTo>
                    <a:pt x="488" y="115"/>
                  </a:lnTo>
                  <a:lnTo>
                    <a:pt x="503" y="124"/>
                  </a:lnTo>
                  <a:lnTo>
                    <a:pt x="460" y="134"/>
                  </a:lnTo>
                  <a:lnTo>
                    <a:pt x="371" y="144"/>
                  </a:lnTo>
                  <a:lnTo>
                    <a:pt x="259" y="144"/>
                  </a:lnTo>
                  <a:lnTo>
                    <a:pt x="237" y="134"/>
                  </a:lnTo>
                  <a:lnTo>
                    <a:pt x="341" y="153"/>
                  </a:lnTo>
                  <a:lnTo>
                    <a:pt x="423" y="153"/>
                  </a:lnTo>
                  <a:lnTo>
                    <a:pt x="460" y="153"/>
                  </a:lnTo>
                  <a:lnTo>
                    <a:pt x="445" y="172"/>
                  </a:lnTo>
                  <a:lnTo>
                    <a:pt x="460" y="181"/>
                  </a:lnTo>
                  <a:lnTo>
                    <a:pt x="407" y="220"/>
                  </a:lnTo>
                  <a:lnTo>
                    <a:pt x="377" y="229"/>
                  </a:lnTo>
                  <a:lnTo>
                    <a:pt x="371" y="229"/>
                  </a:lnTo>
                  <a:lnTo>
                    <a:pt x="296" y="239"/>
                  </a:lnTo>
                  <a:lnTo>
                    <a:pt x="237" y="239"/>
                  </a:lnTo>
                  <a:lnTo>
                    <a:pt x="200" y="220"/>
                  </a:lnTo>
                  <a:lnTo>
                    <a:pt x="171" y="201"/>
                  </a:lnTo>
                  <a:lnTo>
                    <a:pt x="148" y="163"/>
                  </a:lnTo>
                  <a:lnTo>
                    <a:pt x="141" y="124"/>
                  </a:lnTo>
                  <a:lnTo>
                    <a:pt x="141" y="105"/>
                  </a:lnTo>
                  <a:lnTo>
                    <a:pt x="222" y="115"/>
                  </a:lnTo>
                  <a:lnTo>
                    <a:pt x="148" y="86"/>
                  </a:lnTo>
                  <a:lnTo>
                    <a:pt x="103" y="67"/>
                  </a:lnTo>
                  <a:lnTo>
                    <a:pt x="88" y="38"/>
                  </a:lnTo>
                  <a:lnTo>
                    <a:pt x="156" y="19"/>
                  </a:lnTo>
                  <a:lnTo>
                    <a:pt x="134" y="10"/>
                  </a:lnTo>
                  <a:lnTo>
                    <a:pt x="126" y="10"/>
                  </a:lnTo>
                  <a:lnTo>
                    <a:pt x="103" y="0"/>
                  </a:lnTo>
                  <a:lnTo>
                    <a:pt x="88" y="19"/>
                  </a:lnTo>
                  <a:lnTo>
                    <a:pt x="75" y="0"/>
                  </a:lnTo>
                  <a:lnTo>
                    <a:pt x="67" y="19"/>
                  </a:lnTo>
                  <a:lnTo>
                    <a:pt x="44" y="0"/>
                  </a:lnTo>
                  <a:lnTo>
                    <a:pt x="38" y="19"/>
                  </a:lnTo>
                  <a:lnTo>
                    <a:pt x="22" y="0"/>
                  </a:lnTo>
                  <a:lnTo>
                    <a:pt x="22" y="29"/>
                  </a:lnTo>
                  <a:lnTo>
                    <a:pt x="0" y="10"/>
                  </a:lnTo>
                  <a:lnTo>
                    <a:pt x="0" y="48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04"/>
            <p:cNvSpPr>
              <a:spLocks/>
            </p:cNvSpPr>
            <p:nvPr/>
          </p:nvSpPr>
          <p:spPr bwMode="auto">
            <a:xfrm flipH="1">
              <a:off x="514" y="3615"/>
              <a:ext cx="79" cy="31"/>
            </a:xfrm>
            <a:custGeom>
              <a:avLst/>
              <a:gdLst>
                <a:gd name="T0" fmla="*/ 0 w 223"/>
                <a:gd name="T1" fmla="*/ 0 h 86"/>
                <a:gd name="T2" fmla="*/ 0 w 223"/>
                <a:gd name="T3" fmla="*/ 0 h 86"/>
                <a:gd name="T4" fmla="*/ 0 w 223"/>
                <a:gd name="T5" fmla="*/ 0 h 86"/>
                <a:gd name="T6" fmla="*/ 0 w 223"/>
                <a:gd name="T7" fmla="*/ 0 h 86"/>
                <a:gd name="T8" fmla="*/ 0 w 223"/>
                <a:gd name="T9" fmla="*/ 0 h 86"/>
                <a:gd name="T10" fmla="*/ 0 w 223"/>
                <a:gd name="T11" fmla="*/ 0 h 86"/>
                <a:gd name="T12" fmla="*/ 0 w 223"/>
                <a:gd name="T13" fmla="*/ 0 h 86"/>
                <a:gd name="T14" fmla="*/ 0 w 223"/>
                <a:gd name="T15" fmla="*/ 0 h 86"/>
                <a:gd name="T16" fmla="*/ 0 w 223"/>
                <a:gd name="T17" fmla="*/ 0 h 86"/>
                <a:gd name="T18" fmla="*/ 0 w 223"/>
                <a:gd name="T19" fmla="*/ 0 h 86"/>
                <a:gd name="T20" fmla="*/ 0 w 223"/>
                <a:gd name="T21" fmla="*/ 0 h 86"/>
                <a:gd name="T22" fmla="*/ 0 w 223"/>
                <a:gd name="T23" fmla="*/ 0 h 86"/>
                <a:gd name="T24" fmla="*/ 0 w 223"/>
                <a:gd name="T25" fmla="*/ 0 h 86"/>
                <a:gd name="T26" fmla="*/ 0 w 223"/>
                <a:gd name="T27" fmla="*/ 0 h 86"/>
                <a:gd name="T28" fmla="*/ 0 w 223"/>
                <a:gd name="T29" fmla="*/ 0 h 86"/>
                <a:gd name="T30" fmla="*/ 0 w 223"/>
                <a:gd name="T31" fmla="*/ 0 h 86"/>
                <a:gd name="T32" fmla="*/ 0 w 223"/>
                <a:gd name="T33" fmla="*/ 0 h 86"/>
                <a:gd name="T34" fmla="*/ 0 w 223"/>
                <a:gd name="T35" fmla="*/ 0 h 86"/>
                <a:gd name="T36" fmla="*/ 0 w 223"/>
                <a:gd name="T37" fmla="*/ 0 h 86"/>
                <a:gd name="T38" fmla="*/ 0 w 223"/>
                <a:gd name="T39" fmla="*/ 0 h 86"/>
                <a:gd name="T40" fmla="*/ 0 w 223"/>
                <a:gd name="T41" fmla="*/ 0 h 86"/>
                <a:gd name="T42" fmla="*/ 0 w 223"/>
                <a:gd name="T43" fmla="*/ 0 h 86"/>
                <a:gd name="T44" fmla="*/ 0 w 223"/>
                <a:gd name="T45" fmla="*/ 0 h 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3"/>
                <a:gd name="T70" fmla="*/ 0 h 86"/>
                <a:gd name="T71" fmla="*/ 223 w 223"/>
                <a:gd name="T72" fmla="*/ 86 h 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3" h="86">
                  <a:moveTo>
                    <a:pt x="23" y="58"/>
                  </a:moveTo>
                  <a:lnTo>
                    <a:pt x="74" y="86"/>
                  </a:lnTo>
                  <a:lnTo>
                    <a:pt x="133" y="77"/>
                  </a:lnTo>
                  <a:lnTo>
                    <a:pt x="185" y="58"/>
                  </a:lnTo>
                  <a:lnTo>
                    <a:pt x="223" y="39"/>
                  </a:lnTo>
                  <a:lnTo>
                    <a:pt x="208" y="28"/>
                  </a:lnTo>
                  <a:lnTo>
                    <a:pt x="193" y="48"/>
                  </a:lnTo>
                  <a:lnTo>
                    <a:pt x="179" y="39"/>
                  </a:lnTo>
                  <a:lnTo>
                    <a:pt x="163" y="48"/>
                  </a:lnTo>
                  <a:lnTo>
                    <a:pt x="141" y="39"/>
                  </a:lnTo>
                  <a:lnTo>
                    <a:pt x="126" y="58"/>
                  </a:lnTo>
                  <a:lnTo>
                    <a:pt x="120" y="39"/>
                  </a:lnTo>
                  <a:lnTo>
                    <a:pt x="104" y="48"/>
                  </a:lnTo>
                  <a:lnTo>
                    <a:pt x="89" y="28"/>
                  </a:lnTo>
                  <a:lnTo>
                    <a:pt x="74" y="48"/>
                  </a:lnTo>
                  <a:lnTo>
                    <a:pt x="60" y="28"/>
                  </a:lnTo>
                  <a:lnTo>
                    <a:pt x="52" y="39"/>
                  </a:lnTo>
                  <a:lnTo>
                    <a:pt x="37" y="19"/>
                  </a:lnTo>
                  <a:lnTo>
                    <a:pt x="23" y="19"/>
                  </a:lnTo>
                  <a:lnTo>
                    <a:pt x="0" y="0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05"/>
            <p:cNvSpPr>
              <a:spLocks/>
            </p:cNvSpPr>
            <p:nvPr/>
          </p:nvSpPr>
          <p:spPr bwMode="auto">
            <a:xfrm flipH="1">
              <a:off x="622" y="3378"/>
              <a:ext cx="161" cy="351"/>
            </a:xfrm>
            <a:custGeom>
              <a:avLst/>
              <a:gdLst>
                <a:gd name="T0" fmla="*/ 0 w 452"/>
                <a:gd name="T1" fmla="*/ 0 h 974"/>
                <a:gd name="T2" fmla="*/ 0 w 452"/>
                <a:gd name="T3" fmla="*/ 0 h 974"/>
                <a:gd name="T4" fmla="*/ 0 w 452"/>
                <a:gd name="T5" fmla="*/ 0 h 974"/>
                <a:gd name="T6" fmla="*/ 0 w 452"/>
                <a:gd name="T7" fmla="*/ 0 h 974"/>
                <a:gd name="T8" fmla="*/ 0 w 452"/>
                <a:gd name="T9" fmla="*/ 0 h 974"/>
                <a:gd name="T10" fmla="*/ 0 w 452"/>
                <a:gd name="T11" fmla="*/ 0 h 974"/>
                <a:gd name="T12" fmla="*/ 0 w 452"/>
                <a:gd name="T13" fmla="*/ 0 h 974"/>
                <a:gd name="T14" fmla="*/ 0 w 452"/>
                <a:gd name="T15" fmla="*/ 0 h 974"/>
                <a:gd name="T16" fmla="*/ 0 w 452"/>
                <a:gd name="T17" fmla="*/ 0 h 974"/>
                <a:gd name="T18" fmla="*/ 0 w 452"/>
                <a:gd name="T19" fmla="*/ 0 h 974"/>
                <a:gd name="T20" fmla="*/ 0 w 452"/>
                <a:gd name="T21" fmla="*/ 0 h 974"/>
                <a:gd name="T22" fmla="*/ 0 w 452"/>
                <a:gd name="T23" fmla="*/ 0 h 974"/>
                <a:gd name="T24" fmla="*/ 0 w 452"/>
                <a:gd name="T25" fmla="*/ 0 h 974"/>
                <a:gd name="T26" fmla="*/ 0 w 452"/>
                <a:gd name="T27" fmla="*/ 0 h 974"/>
                <a:gd name="T28" fmla="*/ 0 w 452"/>
                <a:gd name="T29" fmla="*/ 0 h 974"/>
                <a:gd name="T30" fmla="*/ 0 w 452"/>
                <a:gd name="T31" fmla="*/ 0 h 974"/>
                <a:gd name="T32" fmla="*/ 0 w 452"/>
                <a:gd name="T33" fmla="*/ 0 h 974"/>
                <a:gd name="T34" fmla="*/ 0 w 452"/>
                <a:gd name="T35" fmla="*/ 0 h 974"/>
                <a:gd name="T36" fmla="*/ 0 w 452"/>
                <a:gd name="T37" fmla="*/ 0 h 974"/>
                <a:gd name="T38" fmla="*/ 0 w 452"/>
                <a:gd name="T39" fmla="*/ 0 h 974"/>
                <a:gd name="T40" fmla="*/ 0 w 452"/>
                <a:gd name="T41" fmla="*/ 0 h 974"/>
                <a:gd name="T42" fmla="*/ 0 w 452"/>
                <a:gd name="T43" fmla="*/ 0 h 974"/>
                <a:gd name="T44" fmla="*/ 0 w 452"/>
                <a:gd name="T45" fmla="*/ 0 h 974"/>
                <a:gd name="T46" fmla="*/ 0 w 452"/>
                <a:gd name="T47" fmla="*/ 0 h 974"/>
                <a:gd name="T48" fmla="*/ 0 w 452"/>
                <a:gd name="T49" fmla="*/ 0 h 974"/>
                <a:gd name="T50" fmla="*/ 0 w 452"/>
                <a:gd name="T51" fmla="*/ 0 h 974"/>
                <a:gd name="T52" fmla="*/ 0 w 452"/>
                <a:gd name="T53" fmla="*/ 0 h 974"/>
                <a:gd name="T54" fmla="*/ 0 w 452"/>
                <a:gd name="T55" fmla="*/ 0 h 974"/>
                <a:gd name="T56" fmla="*/ 0 w 452"/>
                <a:gd name="T57" fmla="*/ 0 h 974"/>
                <a:gd name="T58" fmla="*/ 0 w 452"/>
                <a:gd name="T59" fmla="*/ 0 h 974"/>
                <a:gd name="T60" fmla="*/ 0 w 452"/>
                <a:gd name="T61" fmla="*/ 0 h 974"/>
                <a:gd name="T62" fmla="*/ 0 w 452"/>
                <a:gd name="T63" fmla="*/ 0 h 974"/>
                <a:gd name="T64" fmla="*/ 0 w 452"/>
                <a:gd name="T65" fmla="*/ 0 h 9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2"/>
                <a:gd name="T100" fmla="*/ 0 h 974"/>
                <a:gd name="T101" fmla="*/ 452 w 452"/>
                <a:gd name="T102" fmla="*/ 974 h 9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2" h="974">
                  <a:moveTo>
                    <a:pt x="333" y="344"/>
                  </a:moveTo>
                  <a:lnTo>
                    <a:pt x="296" y="230"/>
                  </a:lnTo>
                  <a:lnTo>
                    <a:pt x="281" y="154"/>
                  </a:lnTo>
                  <a:lnTo>
                    <a:pt x="268" y="154"/>
                  </a:lnTo>
                  <a:lnTo>
                    <a:pt x="252" y="173"/>
                  </a:lnTo>
                  <a:lnTo>
                    <a:pt x="208" y="134"/>
                  </a:lnTo>
                  <a:lnTo>
                    <a:pt x="184" y="154"/>
                  </a:lnTo>
                  <a:lnTo>
                    <a:pt x="156" y="164"/>
                  </a:lnTo>
                  <a:lnTo>
                    <a:pt x="96" y="144"/>
                  </a:lnTo>
                  <a:lnTo>
                    <a:pt x="45" y="77"/>
                  </a:lnTo>
                  <a:lnTo>
                    <a:pt x="22" y="20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22" y="88"/>
                  </a:lnTo>
                  <a:lnTo>
                    <a:pt x="52" y="144"/>
                  </a:lnTo>
                  <a:lnTo>
                    <a:pt x="103" y="173"/>
                  </a:lnTo>
                  <a:lnTo>
                    <a:pt x="141" y="173"/>
                  </a:lnTo>
                  <a:lnTo>
                    <a:pt x="156" y="307"/>
                  </a:lnTo>
                  <a:lnTo>
                    <a:pt x="133" y="440"/>
                  </a:lnTo>
                  <a:lnTo>
                    <a:pt x="141" y="536"/>
                  </a:lnTo>
                  <a:lnTo>
                    <a:pt x="171" y="602"/>
                  </a:lnTo>
                  <a:lnTo>
                    <a:pt x="208" y="641"/>
                  </a:lnTo>
                  <a:lnTo>
                    <a:pt x="237" y="668"/>
                  </a:lnTo>
                  <a:lnTo>
                    <a:pt x="171" y="698"/>
                  </a:lnTo>
                  <a:lnTo>
                    <a:pt x="133" y="659"/>
                  </a:lnTo>
                  <a:lnTo>
                    <a:pt x="112" y="593"/>
                  </a:lnTo>
                  <a:lnTo>
                    <a:pt x="96" y="612"/>
                  </a:lnTo>
                  <a:lnTo>
                    <a:pt x="118" y="678"/>
                  </a:lnTo>
                  <a:lnTo>
                    <a:pt x="171" y="736"/>
                  </a:lnTo>
                  <a:lnTo>
                    <a:pt x="208" y="764"/>
                  </a:lnTo>
                  <a:lnTo>
                    <a:pt x="281" y="812"/>
                  </a:lnTo>
                  <a:lnTo>
                    <a:pt x="355" y="851"/>
                  </a:lnTo>
                  <a:lnTo>
                    <a:pt x="399" y="898"/>
                  </a:lnTo>
                  <a:lnTo>
                    <a:pt x="423" y="936"/>
                  </a:lnTo>
                  <a:lnTo>
                    <a:pt x="423" y="974"/>
                  </a:lnTo>
                  <a:lnTo>
                    <a:pt x="452" y="955"/>
                  </a:lnTo>
                  <a:lnTo>
                    <a:pt x="429" y="888"/>
                  </a:lnTo>
                  <a:lnTo>
                    <a:pt x="370" y="831"/>
                  </a:lnTo>
                  <a:lnTo>
                    <a:pt x="311" y="802"/>
                  </a:lnTo>
                  <a:lnTo>
                    <a:pt x="259" y="774"/>
                  </a:lnTo>
                  <a:lnTo>
                    <a:pt x="252" y="764"/>
                  </a:lnTo>
                  <a:lnTo>
                    <a:pt x="311" y="745"/>
                  </a:lnTo>
                  <a:lnTo>
                    <a:pt x="377" y="698"/>
                  </a:lnTo>
                  <a:lnTo>
                    <a:pt x="407" y="641"/>
                  </a:lnTo>
                  <a:lnTo>
                    <a:pt x="399" y="622"/>
                  </a:lnTo>
                  <a:lnTo>
                    <a:pt x="364" y="678"/>
                  </a:lnTo>
                  <a:lnTo>
                    <a:pt x="326" y="698"/>
                  </a:lnTo>
                  <a:lnTo>
                    <a:pt x="273" y="726"/>
                  </a:lnTo>
                  <a:lnTo>
                    <a:pt x="281" y="659"/>
                  </a:lnTo>
                  <a:lnTo>
                    <a:pt x="230" y="622"/>
                  </a:lnTo>
                  <a:lnTo>
                    <a:pt x="192" y="574"/>
                  </a:lnTo>
                  <a:lnTo>
                    <a:pt x="177" y="517"/>
                  </a:lnTo>
                  <a:lnTo>
                    <a:pt x="171" y="449"/>
                  </a:lnTo>
                  <a:lnTo>
                    <a:pt x="163" y="373"/>
                  </a:lnTo>
                  <a:lnTo>
                    <a:pt x="171" y="202"/>
                  </a:lnTo>
                  <a:lnTo>
                    <a:pt x="192" y="334"/>
                  </a:lnTo>
                  <a:lnTo>
                    <a:pt x="192" y="192"/>
                  </a:lnTo>
                  <a:lnTo>
                    <a:pt x="222" y="344"/>
                  </a:lnTo>
                  <a:lnTo>
                    <a:pt x="215" y="192"/>
                  </a:lnTo>
                  <a:lnTo>
                    <a:pt x="259" y="334"/>
                  </a:lnTo>
                  <a:lnTo>
                    <a:pt x="244" y="202"/>
                  </a:lnTo>
                  <a:lnTo>
                    <a:pt x="281" y="334"/>
                  </a:lnTo>
                  <a:lnTo>
                    <a:pt x="268" y="202"/>
                  </a:lnTo>
                  <a:lnTo>
                    <a:pt x="318" y="364"/>
                  </a:lnTo>
                  <a:lnTo>
                    <a:pt x="333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06"/>
            <p:cNvSpPr>
              <a:spLocks/>
            </p:cNvSpPr>
            <p:nvPr/>
          </p:nvSpPr>
          <p:spPr bwMode="auto">
            <a:xfrm flipH="1">
              <a:off x="580" y="3305"/>
              <a:ext cx="103" cy="132"/>
            </a:xfrm>
            <a:custGeom>
              <a:avLst/>
              <a:gdLst>
                <a:gd name="T0" fmla="*/ 0 w 289"/>
                <a:gd name="T1" fmla="*/ 0 h 364"/>
                <a:gd name="T2" fmla="*/ 0 w 289"/>
                <a:gd name="T3" fmla="*/ 0 h 364"/>
                <a:gd name="T4" fmla="*/ 0 w 289"/>
                <a:gd name="T5" fmla="*/ 0 h 364"/>
                <a:gd name="T6" fmla="*/ 0 w 289"/>
                <a:gd name="T7" fmla="*/ 0 h 364"/>
                <a:gd name="T8" fmla="*/ 0 w 289"/>
                <a:gd name="T9" fmla="*/ 0 h 364"/>
                <a:gd name="T10" fmla="*/ 0 w 289"/>
                <a:gd name="T11" fmla="*/ 0 h 364"/>
                <a:gd name="T12" fmla="*/ 0 w 289"/>
                <a:gd name="T13" fmla="*/ 0 h 364"/>
                <a:gd name="T14" fmla="*/ 0 w 289"/>
                <a:gd name="T15" fmla="*/ 0 h 364"/>
                <a:gd name="T16" fmla="*/ 0 w 289"/>
                <a:gd name="T17" fmla="*/ 0 h 364"/>
                <a:gd name="T18" fmla="*/ 0 w 289"/>
                <a:gd name="T19" fmla="*/ 0 h 364"/>
                <a:gd name="T20" fmla="*/ 0 w 289"/>
                <a:gd name="T21" fmla="*/ 0 h 364"/>
                <a:gd name="T22" fmla="*/ 0 w 289"/>
                <a:gd name="T23" fmla="*/ 0 h 364"/>
                <a:gd name="T24" fmla="*/ 0 w 289"/>
                <a:gd name="T25" fmla="*/ 0 h 364"/>
                <a:gd name="T26" fmla="*/ 0 w 289"/>
                <a:gd name="T27" fmla="*/ 0 h 364"/>
                <a:gd name="T28" fmla="*/ 0 w 289"/>
                <a:gd name="T29" fmla="*/ 0 h 364"/>
                <a:gd name="T30" fmla="*/ 0 w 289"/>
                <a:gd name="T31" fmla="*/ 0 h 364"/>
                <a:gd name="T32" fmla="*/ 0 w 289"/>
                <a:gd name="T33" fmla="*/ 0 h 364"/>
                <a:gd name="T34" fmla="*/ 0 w 289"/>
                <a:gd name="T35" fmla="*/ 0 h 364"/>
                <a:gd name="T36" fmla="*/ 0 w 289"/>
                <a:gd name="T37" fmla="*/ 0 h 364"/>
                <a:gd name="T38" fmla="*/ 0 w 289"/>
                <a:gd name="T39" fmla="*/ 0 h 364"/>
                <a:gd name="T40" fmla="*/ 0 w 289"/>
                <a:gd name="T41" fmla="*/ 0 h 364"/>
                <a:gd name="T42" fmla="*/ 0 w 289"/>
                <a:gd name="T43" fmla="*/ 0 h 364"/>
                <a:gd name="T44" fmla="*/ 0 w 289"/>
                <a:gd name="T45" fmla="*/ 0 h 364"/>
                <a:gd name="T46" fmla="*/ 0 w 289"/>
                <a:gd name="T47" fmla="*/ 0 h 364"/>
                <a:gd name="T48" fmla="*/ 0 w 289"/>
                <a:gd name="T49" fmla="*/ 0 h 364"/>
                <a:gd name="T50" fmla="*/ 0 w 289"/>
                <a:gd name="T51" fmla="*/ 0 h 364"/>
                <a:gd name="T52" fmla="*/ 0 w 289"/>
                <a:gd name="T53" fmla="*/ 0 h 364"/>
                <a:gd name="T54" fmla="*/ 0 w 289"/>
                <a:gd name="T55" fmla="*/ 0 h 364"/>
                <a:gd name="T56" fmla="*/ 0 w 289"/>
                <a:gd name="T57" fmla="*/ 0 h 364"/>
                <a:gd name="T58" fmla="*/ 0 w 289"/>
                <a:gd name="T59" fmla="*/ 0 h 364"/>
                <a:gd name="T60" fmla="*/ 0 w 289"/>
                <a:gd name="T61" fmla="*/ 0 h 364"/>
                <a:gd name="T62" fmla="*/ 0 w 289"/>
                <a:gd name="T63" fmla="*/ 0 h 364"/>
                <a:gd name="T64" fmla="*/ 0 w 289"/>
                <a:gd name="T65" fmla="*/ 0 h 3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9"/>
                <a:gd name="T100" fmla="*/ 0 h 364"/>
                <a:gd name="T101" fmla="*/ 289 w 289"/>
                <a:gd name="T102" fmla="*/ 364 h 3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9" h="364">
                  <a:moveTo>
                    <a:pt x="7" y="364"/>
                  </a:moveTo>
                  <a:lnTo>
                    <a:pt x="83" y="315"/>
                  </a:lnTo>
                  <a:lnTo>
                    <a:pt x="126" y="269"/>
                  </a:lnTo>
                  <a:lnTo>
                    <a:pt x="156" y="192"/>
                  </a:lnTo>
                  <a:lnTo>
                    <a:pt x="186" y="144"/>
                  </a:lnTo>
                  <a:lnTo>
                    <a:pt x="230" y="105"/>
                  </a:lnTo>
                  <a:lnTo>
                    <a:pt x="275" y="78"/>
                  </a:lnTo>
                  <a:lnTo>
                    <a:pt x="289" y="48"/>
                  </a:lnTo>
                  <a:lnTo>
                    <a:pt x="281" y="20"/>
                  </a:lnTo>
                  <a:lnTo>
                    <a:pt x="252" y="0"/>
                  </a:lnTo>
                  <a:lnTo>
                    <a:pt x="200" y="10"/>
                  </a:lnTo>
                  <a:lnTo>
                    <a:pt x="148" y="39"/>
                  </a:lnTo>
                  <a:lnTo>
                    <a:pt x="111" y="67"/>
                  </a:lnTo>
                  <a:lnTo>
                    <a:pt x="89" y="105"/>
                  </a:lnTo>
                  <a:lnTo>
                    <a:pt x="67" y="154"/>
                  </a:lnTo>
                  <a:lnTo>
                    <a:pt x="104" y="134"/>
                  </a:lnTo>
                  <a:lnTo>
                    <a:pt x="148" y="87"/>
                  </a:lnTo>
                  <a:lnTo>
                    <a:pt x="186" y="48"/>
                  </a:lnTo>
                  <a:lnTo>
                    <a:pt x="216" y="29"/>
                  </a:lnTo>
                  <a:lnTo>
                    <a:pt x="245" y="29"/>
                  </a:lnTo>
                  <a:lnTo>
                    <a:pt x="267" y="39"/>
                  </a:lnTo>
                  <a:lnTo>
                    <a:pt x="260" y="67"/>
                  </a:lnTo>
                  <a:lnTo>
                    <a:pt x="222" y="87"/>
                  </a:lnTo>
                  <a:lnTo>
                    <a:pt x="186" y="115"/>
                  </a:lnTo>
                  <a:lnTo>
                    <a:pt x="148" y="163"/>
                  </a:lnTo>
                  <a:lnTo>
                    <a:pt x="126" y="200"/>
                  </a:lnTo>
                  <a:lnTo>
                    <a:pt x="104" y="258"/>
                  </a:lnTo>
                  <a:lnTo>
                    <a:pt x="67" y="297"/>
                  </a:lnTo>
                  <a:lnTo>
                    <a:pt x="30" y="315"/>
                  </a:lnTo>
                  <a:lnTo>
                    <a:pt x="0" y="344"/>
                  </a:lnTo>
                  <a:lnTo>
                    <a:pt x="7" y="3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07"/>
            <p:cNvSpPr>
              <a:spLocks/>
            </p:cNvSpPr>
            <p:nvPr/>
          </p:nvSpPr>
          <p:spPr bwMode="auto">
            <a:xfrm flipH="1">
              <a:off x="675" y="3361"/>
              <a:ext cx="40" cy="31"/>
            </a:xfrm>
            <a:custGeom>
              <a:avLst/>
              <a:gdLst>
                <a:gd name="T0" fmla="*/ 0 w 112"/>
                <a:gd name="T1" fmla="*/ 0 h 85"/>
                <a:gd name="T2" fmla="*/ 0 w 112"/>
                <a:gd name="T3" fmla="*/ 0 h 85"/>
                <a:gd name="T4" fmla="*/ 0 w 112"/>
                <a:gd name="T5" fmla="*/ 0 h 85"/>
                <a:gd name="T6" fmla="*/ 0 w 112"/>
                <a:gd name="T7" fmla="*/ 0 h 85"/>
                <a:gd name="T8" fmla="*/ 0 w 112"/>
                <a:gd name="T9" fmla="*/ 0 h 85"/>
                <a:gd name="T10" fmla="*/ 0 w 112"/>
                <a:gd name="T11" fmla="*/ 0 h 85"/>
                <a:gd name="T12" fmla="*/ 0 w 112"/>
                <a:gd name="T13" fmla="*/ 0 h 85"/>
                <a:gd name="T14" fmla="*/ 0 w 112"/>
                <a:gd name="T15" fmla="*/ 0 h 85"/>
                <a:gd name="T16" fmla="*/ 0 w 112"/>
                <a:gd name="T17" fmla="*/ 0 h 85"/>
                <a:gd name="T18" fmla="*/ 0 w 112"/>
                <a:gd name="T19" fmla="*/ 0 h 85"/>
                <a:gd name="T20" fmla="*/ 0 w 112"/>
                <a:gd name="T21" fmla="*/ 0 h 85"/>
                <a:gd name="T22" fmla="*/ 0 w 112"/>
                <a:gd name="T23" fmla="*/ 0 h 85"/>
                <a:gd name="T24" fmla="*/ 0 w 112"/>
                <a:gd name="T25" fmla="*/ 0 h 85"/>
                <a:gd name="T26" fmla="*/ 0 w 112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85"/>
                <a:gd name="T44" fmla="*/ 112 w 112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85">
                  <a:moveTo>
                    <a:pt x="112" y="19"/>
                  </a:moveTo>
                  <a:lnTo>
                    <a:pt x="67" y="38"/>
                  </a:lnTo>
                  <a:lnTo>
                    <a:pt x="23" y="85"/>
                  </a:lnTo>
                  <a:lnTo>
                    <a:pt x="30" y="57"/>
                  </a:lnTo>
                  <a:lnTo>
                    <a:pt x="8" y="57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38" y="19"/>
                  </a:lnTo>
                  <a:lnTo>
                    <a:pt x="45" y="19"/>
                  </a:lnTo>
                  <a:lnTo>
                    <a:pt x="76" y="0"/>
                  </a:lnTo>
                  <a:lnTo>
                    <a:pt x="81" y="9"/>
                  </a:lnTo>
                  <a:lnTo>
                    <a:pt x="11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08"/>
            <p:cNvSpPr>
              <a:spLocks/>
            </p:cNvSpPr>
            <p:nvPr/>
          </p:nvSpPr>
          <p:spPr bwMode="auto">
            <a:xfrm flipH="1">
              <a:off x="651" y="3217"/>
              <a:ext cx="44" cy="127"/>
            </a:xfrm>
            <a:custGeom>
              <a:avLst/>
              <a:gdLst>
                <a:gd name="T0" fmla="*/ 0 w 126"/>
                <a:gd name="T1" fmla="*/ 0 h 352"/>
                <a:gd name="T2" fmla="*/ 0 w 126"/>
                <a:gd name="T3" fmla="*/ 0 h 352"/>
                <a:gd name="T4" fmla="*/ 0 w 126"/>
                <a:gd name="T5" fmla="*/ 0 h 352"/>
                <a:gd name="T6" fmla="*/ 0 w 126"/>
                <a:gd name="T7" fmla="*/ 0 h 352"/>
                <a:gd name="T8" fmla="*/ 0 w 126"/>
                <a:gd name="T9" fmla="*/ 0 h 352"/>
                <a:gd name="T10" fmla="*/ 0 w 126"/>
                <a:gd name="T11" fmla="*/ 0 h 352"/>
                <a:gd name="T12" fmla="*/ 0 w 126"/>
                <a:gd name="T13" fmla="*/ 0 h 352"/>
                <a:gd name="T14" fmla="*/ 0 w 126"/>
                <a:gd name="T15" fmla="*/ 0 h 352"/>
                <a:gd name="T16" fmla="*/ 0 w 126"/>
                <a:gd name="T17" fmla="*/ 0 h 352"/>
                <a:gd name="T18" fmla="*/ 0 w 126"/>
                <a:gd name="T19" fmla="*/ 0 h 352"/>
                <a:gd name="T20" fmla="*/ 0 w 126"/>
                <a:gd name="T21" fmla="*/ 0 h 352"/>
                <a:gd name="T22" fmla="*/ 0 w 126"/>
                <a:gd name="T23" fmla="*/ 0 h 352"/>
                <a:gd name="T24" fmla="*/ 0 w 126"/>
                <a:gd name="T25" fmla="*/ 0 h 352"/>
                <a:gd name="T26" fmla="*/ 0 w 126"/>
                <a:gd name="T27" fmla="*/ 0 h 352"/>
                <a:gd name="T28" fmla="*/ 0 w 126"/>
                <a:gd name="T29" fmla="*/ 0 h 352"/>
                <a:gd name="T30" fmla="*/ 0 w 126"/>
                <a:gd name="T31" fmla="*/ 0 h 352"/>
                <a:gd name="T32" fmla="*/ 0 w 126"/>
                <a:gd name="T33" fmla="*/ 0 h 352"/>
                <a:gd name="T34" fmla="*/ 0 w 126"/>
                <a:gd name="T35" fmla="*/ 0 h 352"/>
                <a:gd name="T36" fmla="*/ 0 w 126"/>
                <a:gd name="T37" fmla="*/ 0 h 352"/>
                <a:gd name="T38" fmla="*/ 0 w 126"/>
                <a:gd name="T39" fmla="*/ 0 h 352"/>
                <a:gd name="T40" fmla="*/ 0 w 126"/>
                <a:gd name="T41" fmla="*/ 0 h 352"/>
                <a:gd name="T42" fmla="*/ 0 w 126"/>
                <a:gd name="T43" fmla="*/ 0 h 352"/>
                <a:gd name="T44" fmla="*/ 0 w 126"/>
                <a:gd name="T45" fmla="*/ 0 h 352"/>
                <a:gd name="T46" fmla="*/ 0 w 126"/>
                <a:gd name="T47" fmla="*/ 0 h 352"/>
                <a:gd name="T48" fmla="*/ 0 w 126"/>
                <a:gd name="T49" fmla="*/ 0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52"/>
                <a:gd name="T77" fmla="*/ 126 w 126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52">
                  <a:moveTo>
                    <a:pt x="126" y="352"/>
                  </a:moveTo>
                  <a:lnTo>
                    <a:pt x="89" y="257"/>
                  </a:lnTo>
                  <a:lnTo>
                    <a:pt x="74" y="220"/>
                  </a:lnTo>
                  <a:lnTo>
                    <a:pt x="82" y="162"/>
                  </a:lnTo>
                  <a:lnTo>
                    <a:pt x="104" y="76"/>
                  </a:lnTo>
                  <a:lnTo>
                    <a:pt x="104" y="28"/>
                  </a:lnTo>
                  <a:lnTo>
                    <a:pt x="89" y="0"/>
                  </a:lnTo>
                  <a:lnTo>
                    <a:pt x="60" y="0"/>
                  </a:lnTo>
                  <a:lnTo>
                    <a:pt x="37" y="0"/>
                  </a:lnTo>
                  <a:lnTo>
                    <a:pt x="15" y="19"/>
                  </a:lnTo>
                  <a:lnTo>
                    <a:pt x="8" y="57"/>
                  </a:lnTo>
                  <a:lnTo>
                    <a:pt x="0" y="220"/>
                  </a:lnTo>
                  <a:lnTo>
                    <a:pt x="15" y="220"/>
                  </a:lnTo>
                  <a:lnTo>
                    <a:pt x="29" y="125"/>
                  </a:lnTo>
                  <a:lnTo>
                    <a:pt x="29" y="67"/>
                  </a:lnTo>
                  <a:lnTo>
                    <a:pt x="37" y="28"/>
                  </a:lnTo>
                  <a:lnTo>
                    <a:pt x="52" y="19"/>
                  </a:lnTo>
                  <a:lnTo>
                    <a:pt x="82" y="19"/>
                  </a:lnTo>
                  <a:lnTo>
                    <a:pt x="82" y="48"/>
                  </a:lnTo>
                  <a:lnTo>
                    <a:pt x="52" y="239"/>
                  </a:lnTo>
                  <a:lnTo>
                    <a:pt x="74" y="286"/>
                  </a:lnTo>
                  <a:lnTo>
                    <a:pt x="111" y="352"/>
                  </a:lnTo>
                  <a:lnTo>
                    <a:pt x="12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09"/>
            <p:cNvSpPr>
              <a:spLocks/>
            </p:cNvSpPr>
            <p:nvPr/>
          </p:nvSpPr>
          <p:spPr bwMode="auto">
            <a:xfrm flipH="1">
              <a:off x="697" y="3220"/>
              <a:ext cx="146" cy="152"/>
            </a:xfrm>
            <a:custGeom>
              <a:avLst/>
              <a:gdLst>
                <a:gd name="T0" fmla="*/ 0 w 408"/>
                <a:gd name="T1" fmla="*/ 0 h 419"/>
                <a:gd name="T2" fmla="*/ 0 w 408"/>
                <a:gd name="T3" fmla="*/ 0 h 419"/>
                <a:gd name="T4" fmla="*/ 0 w 408"/>
                <a:gd name="T5" fmla="*/ 0 h 419"/>
                <a:gd name="T6" fmla="*/ 0 w 408"/>
                <a:gd name="T7" fmla="*/ 0 h 419"/>
                <a:gd name="T8" fmla="*/ 0 w 408"/>
                <a:gd name="T9" fmla="*/ 0 h 419"/>
                <a:gd name="T10" fmla="*/ 0 w 408"/>
                <a:gd name="T11" fmla="*/ 0 h 419"/>
                <a:gd name="T12" fmla="*/ 0 w 408"/>
                <a:gd name="T13" fmla="*/ 0 h 419"/>
                <a:gd name="T14" fmla="*/ 0 w 408"/>
                <a:gd name="T15" fmla="*/ 0 h 419"/>
                <a:gd name="T16" fmla="*/ 0 w 408"/>
                <a:gd name="T17" fmla="*/ 0 h 419"/>
                <a:gd name="T18" fmla="*/ 0 w 408"/>
                <a:gd name="T19" fmla="*/ 0 h 419"/>
                <a:gd name="T20" fmla="*/ 0 w 408"/>
                <a:gd name="T21" fmla="*/ 0 h 419"/>
                <a:gd name="T22" fmla="*/ 0 w 408"/>
                <a:gd name="T23" fmla="*/ 0 h 419"/>
                <a:gd name="T24" fmla="*/ 0 w 408"/>
                <a:gd name="T25" fmla="*/ 0 h 419"/>
                <a:gd name="T26" fmla="*/ 0 w 408"/>
                <a:gd name="T27" fmla="*/ 0 h 419"/>
                <a:gd name="T28" fmla="*/ 0 w 408"/>
                <a:gd name="T29" fmla="*/ 0 h 419"/>
                <a:gd name="T30" fmla="*/ 0 w 408"/>
                <a:gd name="T31" fmla="*/ 0 h 419"/>
                <a:gd name="T32" fmla="*/ 0 w 408"/>
                <a:gd name="T33" fmla="*/ 0 h 419"/>
                <a:gd name="T34" fmla="*/ 0 w 408"/>
                <a:gd name="T35" fmla="*/ 0 h 419"/>
                <a:gd name="T36" fmla="*/ 0 w 408"/>
                <a:gd name="T37" fmla="*/ 0 h 419"/>
                <a:gd name="T38" fmla="*/ 0 w 408"/>
                <a:gd name="T39" fmla="*/ 0 h 419"/>
                <a:gd name="T40" fmla="*/ 0 w 408"/>
                <a:gd name="T41" fmla="*/ 0 h 419"/>
                <a:gd name="T42" fmla="*/ 0 w 408"/>
                <a:gd name="T43" fmla="*/ 0 h 419"/>
                <a:gd name="T44" fmla="*/ 0 w 408"/>
                <a:gd name="T45" fmla="*/ 0 h 419"/>
                <a:gd name="T46" fmla="*/ 0 w 408"/>
                <a:gd name="T47" fmla="*/ 0 h 419"/>
                <a:gd name="T48" fmla="*/ 0 w 408"/>
                <a:gd name="T49" fmla="*/ 0 h 419"/>
                <a:gd name="T50" fmla="*/ 0 w 408"/>
                <a:gd name="T51" fmla="*/ 0 h 419"/>
                <a:gd name="T52" fmla="*/ 0 w 408"/>
                <a:gd name="T53" fmla="*/ 0 h 419"/>
                <a:gd name="T54" fmla="*/ 0 w 408"/>
                <a:gd name="T55" fmla="*/ 0 h 419"/>
                <a:gd name="T56" fmla="*/ 0 w 408"/>
                <a:gd name="T57" fmla="*/ 0 h 419"/>
                <a:gd name="T58" fmla="*/ 0 w 408"/>
                <a:gd name="T59" fmla="*/ 0 h 419"/>
                <a:gd name="T60" fmla="*/ 0 w 408"/>
                <a:gd name="T61" fmla="*/ 0 h 419"/>
                <a:gd name="T62" fmla="*/ 0 w 408"/>
                <a:gd name="T63" fmla="*/ 0 h 419"/>
                <a:gd name="T64" fmla="*/ 0 w 408"/>
                <a:gd name="T65" fmla="*/ 0 h 419"/>
                <a:gd name="T66" fmla="*/ 0 w 408"/>
                <a:gd name="T67" fmla="*/ 0 h 419"/>
                <a:gd name="T68" fmla="*/ 0 w 408"/>
                <a:gd name="T69" fmla="*/ 0 h 419"/>
                <a:gd name="T70" fmla="*/ 0 w 408"/>
                <a:gd name="T71" fmla="*/ 0 h 419"/>
                <a:gd name="T72" fmla="*/ 0 w 408"/>
                <a:gd name="T73" fmla="*/ 0 h 419"/>
                <a:gd name="T74" fmla="*/ 0 w 408"/>
                <a:gd name="T75" fmla="*/ 0 h 419"/>
                <a:gd name="T76" fmla="*/ 0 w 408"/>
                <a:gd name="T77" fmla="*/ 0 h 419"/>
                <a:gd name="T78" fmla="*/ 0 w 408"/>
                <a:gd name="T79" fmla="*/ 0 h 419"/>
                <a:gd name="T80" fmla="*/ 0 w 408"/>
                <a:gd name="T81" fmla="*/ 0 h 419"/>
                <a:gd name="T82" fmla="*/ 0 w 408"/>
                <a:gd name="T83" fmla="*/ 0 h 419"/>
                <a:gd name="T84" fmla="*/ 0 w 408"/>
                <a:gd name="T85" fmla="*/ 0 h 419"/>
                <a:gd name="T86" fmla="*/ 0 w 408"/>
                <a:gd name="T87" fmla="*/ 0 h 419"/>
                <a:gd name="T88" fmla="*/ 0 w 408"/>
                <a:gd name="T89" fmla="*/ 0 h 419"/>
                <a:gd name="T90" fmla="*/ 0 w 408"/>
                <a:gd name="T91" fmla="*/ 0 h 419"/>
                <a:gd name="T92" fmla="*/ 0 w 408"/>
                <a:gd name="T93" fmla="*/ 0 h 419"/>
                <a:gd name="T94" fmla="*/ 0 w 408"/>
                <a:gd name="T95" fmla="*/ 0 h 419"/>
                <a:gd name="T96" fmla="*/ 0 w 408"/>
                <a:gd name="T97" fmla="*/ 0 h 419"/>
                <a:gd name="T98" fmla="*/ 0 w 408"/>
                <a:gd name="T99" fmla="*/ 0 h 419"/>
                <a:gd name="T100" fmla="*/ 0 w 408"/>
                <a:gd name="T101" fmla="*/ 0 h 4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419"/>
                <a:gd name="T155" fmla="*/ 408 w 408"/>
                <a:gd name="T156" fmla="*/ 419 h 4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419">
                  <a:moveTo>
                    <a:pt x="408" y="211"/>
                  </a:moveTo>
                  <a:lnTo>
                    <a:pt x="364" y="193"/>
                  </a:lnTo>
                  <a:lnTo>
                    <a:pt x="325" y="26"/>
                  </a:lnTo>
                  <a:lnTo>
                    <a:pt x="311" y="0"/>
                  </a:lnTo>
                  <a:lnTo>
                    <a:pt x="258" y="18"/>
                  </a:lnTo>
                  <a:lnTo>
                    <a:pt x="237" y="38"/>
                  </a:lnTo>
                  <a:lnTo>
                    <a:pt x="237" y="66"/>
                  </a:lnTo>
                  <a:lnTo>
                    <a:pt x="288" y="226"/>
                  </a:lnTo>
                  <a:lnTo>
                    <a:pt x="265" y="244"/>
                  </a:lnTo>
                  <a:lnTo>
                    <a:pt x="230" y="210"/>
                  </a:lnTo>
                  <a:lnTo>
                    <a:pt x="192" y="152"/>
                  </a:lnTo>
                  <a:lnTo>
                    <a:pt x="162" y="133"/>
                  </a:lnTo>
                  <a:lnTo>
                    <a:pt x="141" y="95"/>
                  </a:lnTo>
                  <a:lnTo>
                    <a:pt x="118" y="85"/>
                  </a:lnTo>
                  <a:lnTo>
                    <a:pt x="58" y="124"/>
                  </a:lnTo>
                  <a:lnTo>
                    <a:pt x="58" y="161"/>
                  </a:lnTo>
                  <a:lnTo>
                    <a:pt x="96" y="191"/>
                  </a:lnTo>
                  <a:lnTo>
                    <a:pt x="198" y="296"/>
                  </a:lnTo>
                  <a:lnTo>
                    <a:pt x="164" y="325"/>
                  </a:lnTo>
                  <a:lnTo>
                    <a:pt x="37" y="276"/>
                  </a:lnTo>
                  <a:lnTo>
                    <a:pt x="15" y="295"/>
                  </a:lnTo>
                  <a:lnTo>
                    <a:pt x="0" y="333"/>
                  </a:lnTo>
                  <a:lnTo>
                    <a:pt x="7" y="371"/>
                  </a:lnTo>
                  <a:lnTo>
                    <a:pt x="52" y="391"/>
                  </a:lnTo>
                  <a:lnTo>
                    <a:pt x="170" y="419"/>
                  </a:lnTo>
                  <a:lnTo>
                    <a:pt x="178" y="407"/>
                  </a:lnTo>
                  <a:lnTo>
                    <a:pt x="29" y="352"/>
                  </a:lnTo>
                  <a:lnTo>
                    <a:pt x="29" y="333"/>
                  </a:lnTo>
                  <a:lnTo>
                    <a:pt x="44" y="304"/>
                  </a:lnTo>
                  <a:lnTo>
                    <a:pt x="66" y="304"/>
                  </a:lnTo>
                  <a:lnTo>
                    <a:pt x="170" y="352"/>
                  </a:lnTo>
                  <a:lnTo>
                    <a:pt x="230" y="295"/>
                  </a:lnTo>
                  <a:lnTo>
                    <a:pt x="177" y="247"/>
                  </a:lnTo>
                  <a:lnTo>
                    <a:pt x="170" y="229"/>
                  </a:lnTo>
                  <a:lnTo>
                    <a:pt x="81" y="152"/>
                  </a:lnTo>
                  <a:lnTo>
                    <a:pt x="88" y="133"/>
                  </a:lnTo>
                  <a:lnTo>
                    <a:pt x="125" y="115"/>
                  </a:lnTo>
                  <a:lnTo>
                    <a:pt x="199" y="200"/>
                  </a:lnTo>
                  <a:lnTo>
                    <a:pt x="207" y="219"/>
                  </a:lnTo>
                  <a:lnTo>
                    <a:pt x="266" y="266"/>
                  </a:lnTo>
                  <a:lnTo>
                    <a:pt x="311" y="237"/>
                  </a:lnTo>
                  <a:lnTo>
                    <a:pt x="288" y="152"/>
                  </a:lnTo>
                  <a:lnTo>
                    <a:pt x="303" y="133"/>
                  </a:lnTo>
                  <a:lnTo>
                    <a:pt x="274" y="127"/>
                  </a:lnTo>
                  <a:lnTo>
                    <a:pt x="258" y="47"/>
                  </a:lnTo>
                  <a:lnTo>
                    <a:pt x="302" y="26"/>
                  </a:lnTo>
                  <a:lnTo>
                    <a:pt x="333" y="123"/>
                  </a:lnTo>
                  <a:lnTo>
                    <a:pt x="347" y="219"/>
                  </a:lnTo>
                  <a:lnTo>
                    <a:pt x="408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10"/>
            <p:cNvSpPr>
              <a:spLocks/>
            </p:cNvSpPr>
            <p:nvPr/>
          </p:nvSpPr>
          <p:spPr bwMode="auto">
            <a:xfrm flipH="1">
              <a:off x="622" y="3625"/>
              <a:ext cx="61" cy="45"/>
            </a:xfrm>
            <a:custGeom>
              <a:avLst/>
              <a:gdLst>
                <a:gd name="T0" fmla="*/ 0 w 171"/>
                <a:gd name="T1" fmla="*/ 0 h 125"/>
                <a:gd name="T2" fmla="*/ 0 w 171"/>
                <a:gd name="T3" fmla="*/ 0 h 125"/>
                <a:gd name="T4" fmla="*/ 0 w 171"/>
                <a:gd name="T5" fmla="*/ 0 h 125"/>
                <a:gd name="T6" fmla="*/ 0 w 171"/>
                <a:gd name="T7" fmla="*/ 0 h 125"/>
                <a:gd name="T8" fmla="*/ 0 w 171"/>
                <a:gd name="T9" fmla="*/ 0 h 125"/>
                <a:gd name="T10" fmla="*/ 0 w 171"/>
                <a:gd name="T11" fmla="*/ 0 h 125"/>
                <a:gd name="T12" fmla="*/ 0 w 171"/>
                <a:gd name="T13" fmla="*/ 0 h 125"/>
                <a:gd name="T14" fmla="*/ 0 w 171"/>
                <a:gd name="T15" fmla="*/ 0 h 125"/>
                <a:gd name="T16" fmla="*/ 0 w 171"/>
                <a:gd name="T17" fmla="*/ 0 h 125"/>
                <a:gd name="T18" fmla="*/ 0 w 171"/>
                <a:gd name="T19" fmla="*/ 0 h 125"/>
                <a:gd name="T20" fmla="*/ 0 w 171"/>
                <a:gd name="T21" fmla="*/ 0 h 125"/>
                <a:gd name="T22" fmla="*/ 0 w 171"/>
                <a:gd name="T23" fmla="*/ 0 h 125"/>
                <a:gd name="T24" fmla="*/ 0 w 171"/>
                <a:gd name="T25" fmla="*/ 0 h 125"/>
                <a:gd name="T26" fmla="*/ 0 w 171"/>
                <a:gd name="T27" fmla="*/ 0 h 125"/>
                <a:gd name="T28" fmla="*/ 0 w 171"/>
                <a:gd name="T29" fmla="*/ 0 h 125"/>
                <a:gd name="T30" fmla="*/ 0 w 171"/>
                <a:gd name="T31" fmla="*/ 0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"/>
                <a:gd name="T49" fmla="*/ 0 h 125"/>
                <a:gd name="T50" fmla="*/ 171 w 171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" h="125">
                  <a:moveTo>
                    <a:pt x="133" y="0"/>
                  </a:moveTo>
                  <a:lnTo>
                    <a:pt x="83" y="58"/>
                  </a:lnTo>
                  <a:lnTo>
                    <a:pt x="45" y="77"/>
                  </a:lnTo>
                  <a:lnTo>
                    <a:pt x="0" y="96"/>
                  </a:lnTo>
                  <a:lnTo>
                    <a:pt x="30" y="106"/>
                  </a:lnTo>
                  <a:lnTo>
                    <a:pt x="96" y="68"/>
                  </a:lnTo>
                  <a:lnTo>
                    <a:pt x="133" y="39"/>
                  </a:lnTo>
                  <a:lnTo>
                    <a:pt x="133" y="58"/>
                  </a:lnTo>
                  <a:lnTo>
                    <a:pt x="45" y="115"/>
                  </a:lnTo>
                  <a:lnTo>
                    <a:pt x="67" y="125"/>
                  </a:lnTo>
                  <a:lnTo>
                    <a:pt x="111" y="96"/>
                  </a:lnTo>
                  <a:lnTo>
                    <a:pt x="148" y="77"/>
                  </a:lnTo>
                  <a:lnTo>
                    <a:pt x="171" y="5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111"/>
            <p:cNvSpPr>
              <a:spLocks/>
            </p:cNvSpPr>
            <p:nvPr/>
          </p:nvSpPr>
          <p:spPr bwMode="auto">
            <a:xfrm flipH="1">
              <a:off x="462" y="3695"/>
              <a:ext cx="165" cy="85"/>
            </a:xfrm>
            <a:custGeom>
              <a:avLst/>
              <a:gdLst>
                <a:gd name="T0" fmla="*/ 0 w 467"/>
                <a:gd name="T1" fmla="*/ 0 h 239"/>
                <a:gd name="T2" fmla="*/ 0 w 467"/>
                <a:gd name="T3" fmla="*/ 0 h 239"/>
                <a:gd name="T4" fmla="*/ 0 w 467"/>
                <a:gd name="T5" fmla="*/ 0 h 239"/>
                <a:gd name="T6" fmla="*/ 0 w 467"/>
                <a:gd name="T7" fmla="*/ 0 h 239"/>
                <a:gd name="T8" fmla="*/ 0 w 467"/>
                <a:gd name="T9" fmla="*/ 0 h 239"/>
                <a:gd name="T10" fmla="*/ 0 w 467"/>
                <a:gd name="T11" fmla="*/ 0 h 239"/>
                <a:gd name="T12" fmla="*/ 0 w 467"/>
                <a:gd name="T13" fmla="*/ 0 h 239"/>
                <a:gd name="T14" fmla="*/ 0 w 467"/>
                <a:gd name="T15" fmla="*/ 0 h 239"/>
                <a:gd name="T16" fmla="*/ 0 w 467"/>
                <a:gd name="T17" fmla="*/ 0 h 239"/>
                <a:gd name="T18" fmla="*/ 0 w 467"/>
                <a:gd name="T19" fmla="*/ 0 h 239"/>
                <a:gd name="T20" fmla="*/ 0 w 467"/>
                <a:gd name="T21" fmla="*/ 0 h 239"/>
                <a:gd name="T22" fmla="*/ 0 w 467"/>
                <a:gd name="T23" fmla="*/ 0 h 239"/>
                <a:gd name="T24" fmla="*/ 0 w 467"/>
                <a:gd name="T25" fmla="*/ 0 h 239"/>
                <a:gd name="T26" fmla="*/ 0 w 467"/>
                <a:gd name="T27" fmla="*/ 0 h 239"/>
                <a:gd name="T28" fmla="*/ 0 w 467"/>
                <a:gd name="T29" fmla="*/ 0 h 239"/>
                <a:gd name="T30" fmla="*/ 0 w 467"/>
                <a:gd name="T31" fmla="*/ 0 h 239"/>
                <a:gd name="T32" fmla="*/ 0 w 467"/>
                <a:gd name="T33" fmla="*/ 0 h 239"/>
                <a:gd name="T34" fmla="*/ 0 w 467"/>
                <a:gd name="T35" fmla="*/ 0 h 239"/>
                <a:gd name="T36" fmla="*/ 0 w 467"/>
                <a:gd name="T37" fmla="*/ 0 h 239"/>
                <a:gd name="T38" fmla="*/ 0 w 467"/>
                <a:gd name="T39" fmla="*/ 0 h 239"/>
                <a:gd name="T40" fmla="*/ 0 w 467"/>
                <a:gd name="T41" fmla="*/ 0 h 239"/>
                <a:gd name="T42" fmla="*/ 0 w 467"/>
                <a:gd name="T43" fmla="*/ 0 h 239"/>
                <a:gd name="T44" fmla="*/ 0 w 467"/>
                <a:gd name="T45" fmla="*/ 0 h 239"/>
                <a:gd name="T46" fmla="*/ 0 w 467"/>
                <a:gd name="T47" fmla="*/ 0 h 239"/>
                <a:gd name="T48" fmla="*/ 0 w 467"/>
                <a:gd name="T49" fmla="*/ 0 h 239"/>
                <a:gd name="T50" fmla="*/ 0 w 467"/>
                <a:gd name="T51" fmla="*/ 0 h 239"/>
                <a:gd name="T52" fmla="*/ 0 w 467"/>
                <a:gd name="T53" fmla="*/ 0 h 239"/>
                <a:gd name="T54" fmla="*/ 0 w 467"/>
                <a:gd name="T55" fmla="*/ 0 h 239"/>
                <a:gd name="T56" fmla="*/ 0 w 467"/>
                <a:gd name="T57" fmla="*/ 0 h 239"/>
                <a:gd name="T58" fmla="*/ 0 w 467"/>
                <a:gd name="T59" fmla="*/ 0 h 239"/>
                <a:gd name="T60" fmla="*/ 0 w 467"/>
                <a:gd name="T61" fmla="*/ 0 h 239"/>
                <a:gd name="T62" fmla="*/ 0 w 467"/>
                <a:gd name="T63" fmla="*/ 0 h 2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7"/>
                <a:gd name="T97" fmla="*/ 0 h 239"/>
                <a:gd name="T98" fmla="*/ 467 w 467"/>
                <a:gd name="T99" fmla="*/ 239 h 2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7" h="239">
                  <a:moveTo>
                    <a:pt x="467" y="0"/>
                  </a:moveTo>
                  <a:lnTo>
                    <a:pt x="421" y="20"/>
                  </a:lnTo>
                  <a:lnTo>
                    <a:pt x="371" y="20"/>
                  </a:lnTo>
                  <a:lnTo>
                    <a:pt x="333" y="39"/>
                  </a:lnTo>
                  <a:lnTo>
                    <a:pt x="312" y="58"/>
                  </a:lnTo>
                  <a:lnTo>
                    <a:pt x="222" y="49"/>
                  </a:lnTo>
                  <a:lnTo>
                    <a:pt x="141" y="68"/>
                  </a:lnTo>
                  <a:lnTo>
                    <a:pt x="75" y="77"/>
                  </a:lnTo>
                  <a:lnTo>
                    <a:pt x="26" y="97"/>
                  </a:lnTo>
                  <a:lnTo>
                    <a:pt x="0" y="115"/>
                  </a:lnTo>
                  <a:lnTo>
                    <a:pt x="93" y="85"/>
                  </a:lnTo>
                  <a:lnTo>
                    <a:pt x="222" y="65"/>
                  </a:lnTo>
                  <a:lnTo>
                    <a:pt x="312" y="77"/>
                  </a:lnTo>
                  <a:lnTo>
                    <a:pt x="266" y="125"/>
                  </a:lnTo>
                  <a:lnTo>
                    <a:pt x="216" y="164"/>
                  </a:lnTo>
                  <a:lnTo>
                    <a:pt x="216" y="202"/>
                  </a:lnTo>
                  <a:lnTo>
                    <a:pt x="244" y="229"/>
                  </a:lnTo>
                  <a:lnTo>
                    <a:pt x="281" y="239"/>
                  </a:lnTo>
                  <a:lnTo>
                    <a:pt x="289" y="211"/>
                  </a:lnTo>
                  <a:lnTo>
                    <a:pt x="252" y="221"/>
                  </a:lnTo>
                  <a:lnTo>
                    <a:pt x="237" y="192"/>
                  </a:lnTo>
                  <a:lnTo>
                    <a:pt x="244" y="173"/>
                  </a:lnTo>
                  <a:lnTo>
                    <a:pt x="281" y="144"/>
                  </a:lnTo>
                  <a:lnTo>
                    <a:pt x="312" y="115"/>
                  </a:lnTo>
                  <a:lnTo>
                    <a:pt x="333" y="77"/>
                  </a:lnTo>
                  <a:lnTo>
                    <a:pt x="355" y="58"/>
                  </a:lnTo>
                  <a:lnTo>
                    <a:pt x="393" y="39"/>
                  </a:lnTo>
                  <a:lnTo>
                    <a:pt x="430" y="29"/>
                  </a:lnTo>
                  <a:lnTo>
                    <a:pt x="451" y="2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112"/>
            <p:cNvSpPr>
              <a:spLocks/>
            </p:cNvSpPr>
            <p:nvPr/>
          </p:nvSpPr>
          <p:spPr bwMode="auto">
            <a:xfrm flipH="1">
              <a:off x="462" y="3722"/>
              <a:ext cx="102" cy="138"/>
            </a:xfrm>
            <a:custGeom>
              <a:avLst/>
              <a:gdLst>
                <a:gd name="T0" fmla="*/ 0 w 289"/>
                <a:gd name="T1" fmla="*/ 0 h 382"/>
                <a:gd name="T2" fmla="*/ 0 w 289"/>
                <a:gd name="T3" fmla="*/ 0 h 382"/>
                <a:gd name="T4" fmla="*/ 0 w 289"/>
                <a:gd name="T5" fmla="*/ 0 h 382"/>
                <a:gd name="T6" fmla="*/ 0 w 289"/>
                <a:gd name="T7" fmla="*/ 0 h 382"/>
                <a:gd name="T8" fmla="*/ 0 w 289"/>
                <a:gd name="T9" fmla="*/ 0 h 382"/>
                <a:gd name="T10" fmla="*/ 0 w 289"/>
                <a:gd name="T11" fmla="*/ 0 h 382"/>
                <a:gd name="T12" fmla="*/ 0 w 289"/>
                <a:gd name="T13" fmla="*/ 0 h 382"/>
                <a:gd name="T14" fmla="*/ 0 w 289"/>
                <a:gd name="T15" fmla="*/ 0 h 382"/>
                <a:gd name="T16" fmla="*/ 0 w 289"/>
                <a:gd name="T17" fmla="*/ 0 h 382"/>
                <a:gd name="T18" fmla="*/ 0 w 289"/>
                <a:gd name="T19" fmla="*/ 0 h 382"/>
                <a:gd name="T20" fmla="*/ 0 w 289"/>
                <a:gd name="T21" fmla="*/ 0 h 382"/>
                <a:gd name="T22" fmla="*/ 0 w 289"/>
                <a:gd name="T23" fmla="*/ 0 h 382"/>
                <a:gd name="T24" fmla="*/ 0 w 289"/>
                <a:gd name="T25" fmla="*/ 0 h 382"/>
                <a:gd name="T26" fmla="*/ 0 w 289"/>
                <a:gd name="T27" fmla="*/ 0 h 382"/>
                <a:gd name="T28" fmla="*/ 0 w 289"/>
                <a:gd name="T29" fmla="*/ 0 h 382"/>
                <a:gd name="T30" fmla="*/ 0 w 289"/>
                <a:gd name="T31" fmla="*/ 0 h 382"/>
                <a:gd name="T32" fmla="*/ 0 w 289"/>
                <a:gd name="T33" fmla="*/ 0 h 382"/>
                <a:gd name="T34" fmla="*/ 0 w 289"/>
                <a:gd name="T35" fmla="*/ 0 h 382"/>
                <a:gd name="T36" fmla="*/ 0 w 289"/>
                <a:gd name="T37" fmla="*/ 0 h 382"/>
                <a:gd name="T38" fmla="*/ 0 w 289"/>
                <a:gd name="T39" fmla="*/ 0 h 382"/>
                <a:gd name="T40" fmla="*/ 0 w 289"/>
                <a:gd name="T41" fmla="*/ 0 h 382"/>
                <a:gd name="T42" fmla="*/ 0 w 289"/>
                <a:gd name="T43" fmla="*/ 0 h 382"/>
                <a:gd name="T44" fmla="*/ 0 w 289"/>
                <a:gd name="T45" fmla="*/ 0 h 382"/>
                <a:gd name="T46" fmla="*/ 0 w 289"/>
                <a:gd name="T47" fmla="*/ 0 h 382"/>
                <a:gd name="T48" fmla="*/ 0 w 289"/>
                <a:gd name="T49" fmla="*/ 0 h 382"/>
                <a:gd name="T50" fmla="*/ 0 w 289"/>
                <a:gd name="T51" fmla="*/ 0 h 382"/>
                <a:gd name="T52" fmla="*/ 0 w 289"/>
                <a:gd name="T53" fmla="*/ 0 h 382"/>
                <a:gd name="T54" fmla="*/ 0 w 289"/>
                <a:gd name="T55" fmla="*/ 0 h 382"/>
                <a:gd name="T56" fmla="*/ 0 w 289"/>
                <a:gd name="T57" fmla="*/ 0 h 382"/>
                <a:gd name="T58" fmla="*/ 0 w 289"/>
                <a:gd name="T59" fmla="*/ 0 h 382"/>
                <a:gd name="T60" fmla="*/ 0 w 289"/>
                <a:gd name="T61" fmla="*/ 0 h 382"/>
                <a:gd name="T62" fmla="*/ 0 w 289"/>
                <a:gd name="T63" fmla="*/ 0 h 382"/>
                <a:gd name="T64" fmla="*/ 0 w 289"/>
                <a:gd name="T65" fmla="*/ 0 h 382"/>
                <a:gd name="T66" fmla="*/ 0 w 289"/>
                <a:gd name="T67" fmla="*/ 0 h 382"/>
                <a:gd name="T68" fmla="*/ 0 w 289"/>
                <a:gd name="T69" fmla="*/ 0 h 382"/>
                <a:gd name="T70" fmla="*/ 0 w 289"/>
                <a:gd name="T71" fmla="*/ 0 h 382"/>
                <a:gd name="T72" fmla="*/ 0 w 289"/>
                <a:gd name="T73" fmla="*/ 0 h 382"/>
                <a:gd name="T74" fmla="*/ 0 w 289"/>
                <a:gd name="T75" fmla="*/ 0 h 382"/>
                <a:gd name="T76" fmla="*/ 0 w 289"/>
                <a:gd name="T77" fmla="*/ 0 h 3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9"/>
                <a:gd name="T118" fmla="*/ 0 h 382"/>
                <a:gd name="T119" fmla="*/ 289 w 289"/>
                <a:gd name="T120" fmla="*/ 382 h 3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9" h="382">
                  <a:moveTo>
                    <a:pt x="243" y="0"/>
                  </a:moveTo>
                  <a:lnTo>
                    <a:pt x="88" y="115"/>
                  </a:lnTo>
                  <a:lnTo>
                    <a:pt x="88" y="144"/>
                  </a:lnTo>
                  <a:lnTo>
                    <a:pt x="111" y="172"/>
                  </a:lnTo>
                  <a:lnTo>
                    <a:pt x="52" y="238"/>
                  </a:lnTo>
                  <a:lnTo>
                    <a:pt x="0" y="382"/>
                  </a:lnTo>
                  <a:lnTo>
                    <a:pt x="29" y="382"/>
                  </a:lnTo>
                  <a:lnTo>
                    <a:pt x="51" y="363"/>
                  </a:lnTo>
                  <a:lnTo>
                    <a:pt x="147" y="306"/>
                  </a:lnTo>
                  <a:lnTo>
                    <a:pt x="222" y="230"/>
                  </a:lnTo>
                  <a:lnTo>
                    <a:pt x="207" y="220"/>
                  </a:lnTo>
                  <a:lnTo>
                    <a:pt x="134" y="286"/>
                  </a:lnTo>
                  <a:lnTo>
                    <a:pt x="126" y="257"/>
                  </a:lnTo>
                  <a:lnTo>
                    <a:pt x="184" y="200"/>
                  </a:lnTo>
                  <a:lnTo>
                    <a:pt x="119" y="257"/>
                  </a:lnTo>
                  <a:lnTo>
                    <a:pt x="103" y="242"/>
                  </a:lnTo>
                  <a:lnTo>
                    <a:pt x="141" y="192"/>
                  </a:lnTo>
                  <a:lnTo>
                    <a:pt x="88" y="246"/>
                  </a:lnTo>
                  <a:lnTo>
                    <a:pt x="111" y="257"/>
                  </a:lnTo>
                  <a:lnTo>
                    <a:pt x="126" y="296"/>
                  </a:lnTo>
                  <a:lnTo>
                    <a:pt x="81" y="321"/>
                  </a:lnTo>
                  <a:lnTo>
                    <a:pt x="98" y="298"/>
                  </a:lnTo>
                  <a:lnTo>
                    <a:pt x="77" y="281"/>
                  </a:lnTo>
                  <a:lnTo>
                    <a:pt x="22" y="350"/>
                  </a:lnTo>
                  <a:lnTo>
                    <a:pt x="59" y="248"/>
                  </a:lnTo>
                  <a:lnTo>
                    <a:pt x="126" y="172"/>
                  </a:lnTo>
                  <a:lnTo>
                    <a:pt x="155" y="172"/>
                  </a:lnTo>
                  <a:lnTo>
                    <a:pt x="177" y="172"/>
                  </a:lnTo>
                  <a:lnTo>
                    <a:pt x="258" y="125"/>
                  </a:lnTo>
                  <a:lnTo>
                    <a:pt x="289" y="96"/>
                  </a:lnTo>
                  <a:lnTo>
                    <a:pt x="186" y="157"/>
                  </a:lnTo>
                  <a:lnTo>
                    <a:pt x="155" y="157"/>
                  </a:lnTo>
                  <a:lnTo>
                    <a:pt x="119" y="134"/>
                  </a:lnTo>
                  <a:lnTo>
                    <a:pt x="119" y="106"/>
                  </a:lnTo>
                  <a:lnTo>
                    <a:pt x="170" y="67"/>
                  </a:lnTo>
                  <a:lnTo>
                    <a:pt x="199" y="5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13"/>
            <p:cNvSpPr>
              <a:spLocks/>
            </p:cNvSpPr>
            <p:nvPr/>
          </p:nvSpPr>
          <p:spPr bwMode="auto">
            <a:xfrm flipH="1">
              <a:off x="288" y="3712"/>
              <a:ext cx="429" cy="247"/>
            </a:xfrm>
            <a:custGeom>
              <a:avLst/>
              <a:gdLst>
                <a:gd name="T0" fmla="*/ 0 w 1209"/>
                <a:gd name="T1" fmla="*/ 0 h 687"/>
                <a:gd name="T2" fmla="*/ 0 w 1209"/>
                <a:gd name="T3" fmla="*/ 0 h 687"/>
                <a:gd name="T4" fmla="*/ 0 w 1209"/>
                <a:gd name="T5" fmla="*/ 0 h 687"/>
                <a:gd name="T6" fmla="*/ 0 w 1209"/>
                <a:gd name="T7" fmla="*/ 0 h 687"/>
                <a:gd name="T8" fmla="*/ 0 w 1209"/>
                <a:gd name="T9" fmla="*/ 0 h 687"/>
                <a:gd name="T10" fmla="*/ 0 w 1209"/>
                <a:gd name="T11" fmla="*/ 0 h 687"/>
                <a:gd name="T12" fmla="*/ 0 w 1209"/>
                <a:gd name="T13" fmla="*/ 0 h 687"/>
                <a:gd name="T14" fmla="*/ 0 w 1209"/>
                <a:gd name="T15" fmla="*/ 0 h 687"/>
                <a:gd name="T16" fmla="*/ 0 w 1209"/>
                <a:gd name="T17" fmla="*/ 0 h 687"/>
                <a:gd name="T18" fmla="*/ 0 w 1209"/>
                <a:gd name="T19" fmla="*/ 0 h 687"/>
                <a:gd name="T20" fmla="*/ 0 w 1209"/>
                <a:gd name="T21" fmla="*/ 0 h 687"/>
                <a:gd name="T22" fmla="*/ 0 w 1209"/>
                <a:gd name="T23" fmla="*/ 0 h 687"/>
                <a:gd name="T24" fmla="*/ 0 w 1209"/>
                <a:gd name="T25" fmla="*/ 0 h 687"/>
                <a:gd name="T26" fmla="*/ 0 w 1209"/>
                <a:gd name="T27" fmla="*/ 0 h 687"/>
                <a:gd name="T28" fmla="*/ 0 w 1209"/>
                <a:gd name="T29" fmla="*/ 0 h 687"/>
                <a:gd name="T30" fmla="*/ 0 w 1209"/>
                <a:gd name="T31" fmla="*/ 0 h 687"/>
                <a:gd name="T32" fmla="*/ 0 w 1209"/>
                <a:gd name="T33" fmla="*/ 0 h 687"/>
                <a:gd name="T34" fmla="*/ 0 w 1209"/>
                <a:gd name="T35" fmla="*/ 0 h 687"/>
                <a:gd name="T36" fmla="*/ 0 w 1209"/>
                <a:gd name="T37" fmla="*/ 0 h 687"/>
                <a:gd name="T38" fmla="*/ 0 w 1209"/>
                <a:gd name="T39" fmla="*/ 0 h 687"/>
                <a:gd name="T40" fmla="*/ 0 w 1209"/>
                <a:gd name="T41" fmla="*/ 0 h 687"/>
                <a:gd name="T42" fmla="*/ 0 w 1209"/>
                <a:gd name="T43" fmla="*/ 0 h 687"/>
                <a:gd name="T44" fmla="*/ 0 w 1209"/>
                <a:gd name="T45" fmla="*/ 0 h 687"/>
                <a:gd name="T46" fmla="*/ 0 w 1209"/>
                <a:gd name="T47" fmla="*/ 0 h 687"/>
                <a:gd name="T48" fmla="*/ 0 w 1209"/>
                <a:gd name="T49" fmla="*/ 0 h 687"/>
                <a:gd name="T50" fmla="*/ 0 w 1209"/>
                <a:gd name="T51" fmla="*/ 0 h 687"/>
                <a:gd name="T52" fmla="*/ 0 w 1209"/>
                <a:gd name="T53" fmla="*/ 0 h 687"/>
                <a:gd name="T54" fmla="*/ 0 w 1209"/>
                <a:gd name="T55" fmla="*/ 0 h 687"/>
                <a:gd name="T56" fmla="*/ 0 w 1209"/>
                <a:gd name="T57" fmla="*/ 0 h 687"/>
                <a:gd name="T58" fmla="*/ 0 w 1209"/>
                <a:gd name="T59" fmla="*/ 0 h 687"/>
                <a:gd name="T60" fmla="*/ 0 w 1209"/>
                <a:gd name="T61" fmla="*/ 0 h 687"/>
                <a:gd name="T62" fmla="*/ 0 w 1209"/>
                <a:gd name="T63" fmla="*/ 0 h 687"/>
                <a:gd name="T64" fmla="*/ 0 w 1209"/>
                <a:gd name="T65" fmla="*/ 0 h 687"/>
                <a:gd name="T66" fmla="*/ 0 w 1209"/>
                <a:gd name="T67" fmla="*/ 0 h 687"/>
                <a:gd name="T68" fmla="*/ 0 w 1209"/>
                <a:gd name="T69" fmla="*/ 0 h 687"/>
                <a:gd name="T70" fmla="*/ 0 w 1209"/>
                <a:gd name="T71" fmla="*/ 0 h 687"/>
                <a:gd name="T72" fmla="*/ 0 w 1209"/>
                <a:gd name="T73" fmla="*/ 0 h 687"/>
                <a:gd name="T74" fmla="*/ 0 w 1209"/>
                <a:gd name="T75" fmla="*/ 0 h 687"/>
                <a:gd name="T76" fmla="*/ 0 w 1209"/>
                <a:gd name="T77" fmla="*/ 0 h 687"/>
                <a:gd name="T78" fmla="*/ 0 w 1209"/>
                <a:gd name="T79" fmla="*/ 0 h 687"/>
                <a:gd name="T80" fmla="*/ 0 w 1209"/>
                <a:gd name="T81" fmla="*/ 0 h 687"/>
                <a:gd name="T82" fmla="*/ 0 w 1209"/>
                <a:gd name="T83" fmla="*/ 0 h 687"/>
                <a:gd name="T84" fmla="*/ 0 w 1209"/>
                <a:gd name="T85" fmla="*/ 0 h 687"/>
                <a:gd name="T86" fmla="*/ 0 w 1209"/>
                <a:gd name="T87" fmla="*/ 0 h 687"/>
                <a:gd name="T88" fmla="*/ 0 w 1209"/>
                <a:gd name="T89" fmla="*/ 0 h 6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9"/>
                <a:gd name="T136" fmla="*/ 0 h 687"/>
                <a:gd name="T137" fmla="*/ 1209 w 1209"/>
                <a:gd name="T138" fmla="*/ 687 h 6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9" h="687">
                  <a:moveTo>
                    <a:pt x="591" y="195"/>
                  </a:moveTo>
                  <a:lnTo>
                    <a:pt x="601" y="228"/>
                  </a:lnTo>
                  <a:lnTo>
                    <a:pt x="624" y="248"/>
                  </a:lnTo>
                  <a:lnTo>
                    <a:pt x="653" y="266"/>
                  </a:lnTo>
                  <a:lnTo>
                    <a:pt x="668" y="285"/>
                  </a:lnTo>
                  <a:lnTo>
                    <a:pt x="689" y="304"/>
                  </a:lnTo>
                  <a:lnTo>
                    <a:pt x="704" y="314"/>
                  </a:lnTo>
                  <a:lnTo>
                    <a:pt x="608" y="324"/>
                  </a:lnTo>
                  <a:lnTo>
                    <a:pt x="460" y="410"/>
                  </a:lnTo>
                  <a:lnTo>
                    <a:pt x="593" y="372"/>
                  </a:lnTo>
                  <a:lnTo>
                    <a:pt x="720" y="353"/>
                  </a:lnTo>
                  <a:lnTo>
                    <a:pt x="764" y="343"/>
                  </a:lnTo>
                  <a:lnTo>
                    <a:pt x="794" y="334"/>
                  </a:lnTo>
                  <a:lnTo>
                    <a:pt x="712" y="495"/>
                  </a:lnTo>
                  <a:lnTo>
                    <a:pt x="608" y="495"/>
                  </a:lnTo>
                  <a:lnTo>
                    <a:pt x="512" y="468"/>
                  </a:lnTo>
                  <a:lnTo>
                    <a:pt x="364" y="410"/>
                  </a:lnTo>
                  <a:lnTo>
                    <a:pt x="239" y="372"/>
                  </a:lnTo>
                  <a:lnTo>
                    <a:pt x="134" y="353"/>
                  </a:lnTo>
                  <a:lnTo>
                    <a:pt x="53" y="362"/>
                  </a:lnTo>
                  <a:lnTo>
                    <a:pt x="201" y="372"/>
                  </a:lnTo>
                  <a:lnTo>
                    <a:pt x="342" y="410"/>
                  </a:lnTo>
                  <a:lnTo>
                    <a:pt x="453" y="457"/>
                  </a:lnTo>
                  <a:lnTo>
                    <a:pt x="601" y="495"/>
                  </a:lnTo>
                  <a:lnTo>
                    <a:pt x="698" y="514"/>
                  </a:lnTo>
                  <a:lnTo>
                    <a:pt x="727" y="553"/>
                  </a:lnTo>
                  <a:lnTo>
                    <a:pt x="512" y="505"/>
                  </a:lnTo>
                  <a:lnTo>
                    <a:pt x="245" y="410"/>
                  </a:lnTo>
                  <a:lnTo>
                    <a:pt x="512" y="524"/>
                  </a:lnTo>
                  <a:lnTo>
                    <a:pt x="734" y="572"/>
                  </a:lnTo>
                  <a:lnTo>
                    <a:pt x="749" y="592"/>
                  </a:lnTo>
                  <a:lnTo>
                    <a:pt x="615" y="582"/>
                  </a:lnTo>
                  <a:lnTo>
                    <a:pt x="431" y="524"/>
                  </a:lnTo>
                  <a:lnTo>
                    <a:pt x="223" y="438"/>
                  </a:lnTo>
                  <a:lnTo>
                    <a:pt x="482" y="553"/>
                  </a:lnTo>
                  <a:lnTo>
                    <a:pt x="615" y="599"/>
                  </a:lnTo>
                  <a:lnTo>
                    <a:pt x="771" y="610"/>
                  </a:lnTo>
                  <a:lnTo>
                    <a:pt x="779" y="648"/>
                  </a:lnTo>
                  <a:lnTo>
                    <a:pt x="631" y="638"/>
                  </a:lnTo>
                  <a:lnTo>
                    <a:pt x="438" y="572"/>
                  </a:lnTo>
                  <a:lnTo>
                    <a:pt x="276" y="495"/>
                  </a:lnTo>
                  <a:lnTo>
                    <a:pt x="142" y="438"/>
                  </a:lnTo>
                  <a:lnTo>
                    <a:pt x="60" y="429"/>
                  </a:lnTo>
                  <a:lnTo>
                    <a:pt x="0" y="457"/>
                  </a:lnTo>
                  <a:lnTo>
                    <a:pt x="104" y="477"/>
                  </a:lnTo>
                  <a:lnTo>
                    <a:pt x="223" y="505"/>
                  </a:lnTo>
                  <a:lnTo>
                    <a:pt x="490" y="619"/>
                  </a:lnTo>
                  <a:lnTo>
                    <a:pt x="749" y="687"/>
                  </a:lnTo>
                  <a:lnTo>
                    <a:pt x="854" y="687"/>
                  </a:lnTo>
                  <a:lnTo>
                    <a:pt x="928" y="353"/>
                  </a:lnTo>
                  <a:lnTo>
                    <a:pt x="1038" y="334"/>
                  </a:lnTo>
                  <a:lnTo>
                    <a:pt x="1067" y="314"/>
                  </a:lnTo>
                  <a:lnTo>
                    <a:pt x="1134" y="285"/>
                  </a:lnTo>
                  <a:lnTo>
                    <a:pt x="1186" y="276"/>
                  </a:lnTo>
                  <a:lnTo>
                    <a:pt x="1209" y="248"/>
                  </a:lnTo>
                  <a:lnTo>
                    <a:pt x="1186" y="219"/>
                  </a:lnTo>
                  <a:lnTo>
                    <a:pt x="1142" y="190"/>
                  </a:lnTo>
                  <a:lnTo>
                    <a:pt x="1134" y="162"/>
                  </a:lnTo>
                  <a:lnTo>
                    <a:pt x="1112" y="143"/>
                  </a:lnTo>
                  <a:lnTo>
                    <a:pt x="1097" y="134"/>
                  </a:lnTo>
                  <a:lnTo>
                    <a:pt x="1112" y="91"/>
                  </a:lnTo>
                  <a:lnTo>
                    <a:pt x="1146" y="55"/>
                  </a:lnTo>
                  <a:lnTo>
                    <a:pt x="1150" y="28"/>
                  </a:lnTo>
                  <a:lnTo>
                    <a:pt x="1119" y="0"/>
                  </a:lnTo>
                  <a:lnTo>
                    <a:pt x="1127" y="47"/>
                  </a:lnTo>
                  <a:lnTo>
                    <a:pt x="1097" y="76"/>
                  </a:lnTo>
                  <a:lnTo>
                    <a:pt x="1074" y="85"/>
                  </a:lnTo>
                  <a:lnTo>
                    <a:pt x="1059" y="124"/>
                  </a:lnTo>
                  <a:lnTo>
                    <a:pt x="1023" y="153"/>
                  </a:lnTo>
                  <a:lnTo>
                    <a:pt x="971" y="172"/>
                  </a:lnTo>
                  <a:lnTo>
                    <a:pt x="957" y="180"/>
                  </a:lnTo>
                  <a:lnTo>
                    <a:pt x="950" y="104"/>
                  </a:lnTo>
                  <a:lnTo>
                    <a:pt x="928" y="124"/>
                  </a:lnTo>
                  <a:lnTo>
                    <a:pt x="934" y="188"/>
                  </a:lnTo>
                  <a:lnTo>
                    <a:pt x="909" y="247"/>
                  </a:lnTo>
                  <a:lnTo>
                    <a:pt x="886" y="266"/>
                  </a:lnTo>
                  <a:lnTo>
                    <a:pt x="860" y="274"/>
                  </a:lnTo>
                  <a:lnTo>
                    <a:pt x="835" y="274"/>
                  </a:lnTo>
                  <a:lnTo>
                    <a:pt x="808" y="270"/>
                  </a:lnTo>
                  <a:lnTo>
                    <a:pt x="801" y="248"/>
                  </a:lnTo>
                  <a:lnTo>
                    <a:pt x="769" y="254"/>
                  </a:lnTo>
                  <a:lnTo>
                    <a:pt x="771" y="228"/>
                  </a:lnTo>
                  <a:lnTo>
                    <a:pt x="739" y="232"/>
                  </a:lnTo>
                  <a:lnTo>
                    <a:pt x="742" y="209"/>
                  </a:lnTo>
                  <a:lnTo>
                    <a:pt x="689" y="219"/>
                  </a:lnTo>
                  <a:lnTo>
                    <a:pt x="653" y="219"/>
                  </a:lnTo>
                  <a:lnTo>
                    <a:pt x="646" y="190"/>
                  </a:lnTo>
                  <a:lnTo>
                    <a:pt x="703" y="134"/>
                  </a:lnTo>
                  <a:lnTo>
                    <a:pt x="591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14"/>
            <p:cNvSpPr>
              <a:spLocks/>
            </p:cNvSpPr>
            <p:nvPr/>
          </p:nvSpPr>
          <p:spPr bwMode="auto">
            <a:xfrm flipH="1">
              <a:off x="365" y="3598"/>
              <a:ext cx="117" cy="128"/>
            </a:xfrm>
            <a:custGeom>
              <a:avLst/>
              <a:gdLst>
                <a:gd name="T0" fmla="*/ 0 w 333"/>
                <a:gd name="T1" fmla="*/ 0 h 353"/>
                <a:gd name="T2" fmla="*/ 0 w 333"/>
                <a:gd name="T3" fmla="*/ 0 h 353"/>
                <a:gd name="T4" fmla="*/ 0 w 333"/>
                <a:gd name="T5" fmla="*/ 0 h 353"/>
                <a:gd name="T6" fmla="*/ 0 w 333"/>
                <a:gd name="T7" fmla="*/ 0 h 353"/>
                <a:gd name="T8" fmla="*/ 0 w 333"/>
                <a:gd name="T9" fmla="*/ 0 h 353"/>
                <a:gd name="T10" fmla="*/ 0 w 333"/>
                <a:gd name="T11" fmla="*/ 0 h 353"/>
                <a:gd name="T12" fmla="*/ 0 w 333"/>
                <a:gd name="T13" fmla="*/ 0 h 353"/>
                <a:gd name="T14" fmla="*/ 0 w 333"/>
                <a:gd name="T15" fmla="*/ 0 h 353"/>
                <a:gd name="T16" fmla="*/ 0 w 333"/>
                <a:gd name="T17" fmla="*/ 0 h 353"/>
                <a:gd name="T18" fmla="*/ 0 w 333"/>
                <a:gd name="T19" fmla="*/ 0 h 353"/>
                <a:gd name="T20" fmla="*/ 0 w 333"/>
                <a:gd name="T21" fmla="*/ 0 h 353"/>
                <a:gd name="T22" fmla="*/ 0 w 333"/>
                <a:gd name="T23" fmla="*/ 0 h 353"/>
                <a:gd name="T24" fmla="*/ 0 w 333"/>
                <a:gd name="T25" fmla="*/ 0 h 353"/>
                <a:gd name="T26" fmla="*/ 0 w 333"/>
                <a:gd name="T27" fmla="*/ 0 h 353"/>
                <a:gd name="T28" fmla="*/ 0 w 333"/>
                <a:gd name="T29" fmla="*/ 0 h 353"/>
                <a:gd name="T30" fmla="*/ 0 w 333"/>
                <a:gd name="T31" fmla="*/ 0 h 353"/>
                <a:gd name="T32" fmla="*/ 0 w 333"/>
                <a:gd name="T33" fmla="*/ 0 h 353"/>
                <a:gd name="T34" fmla="*/ 0 w 333"/>
                <a:gd name="T35" fmla="*/ 0 h 3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3"/>
                <a:gd name="T55" fmla="*/ 0 h 353"/>
                <a:gd name="T56" fmla="*/ 333 w 333"/>
                <a:gd name="T57" fmla="*/ 353 h 3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3" h="353">
                  <a:moveTo>
                    <a:pt x="13" y="324"/>
                  </a:moveTo>
                  <a:lnTo>
                    <a:pt x="140" y="190"/>
                  </a:lnTo>
                  <a:lnTo>
                    <a:pt x="229" y="114"/>
                  </a:lnTo>
                  <a:lnTo>
                    <a:pt x="221" y="86"/>
                  </a:lnTo>
                  <a:lnTo>
                    <a:pt x="251" y="66"/>
                  </a:lnTo>
                  <a:lnTo>
                    <a:pt x="251" y="39"/>
                  </a:lnTo>
                  <a:lnTo>
                    <a:pt x="302" y="19"/>
                  </a:lnTo>
                  <a:lnTo>
                    <a:pt x="333" y="0"/>
                  </a:lnTo>
                  <a:lnTo>
                    <a:pt x="329" y="24"/>
                  </a:lnTo>
                  <a:lnTo>
                    <a:pt x="278" y="47"/>
                  </a:lnTo>
                  <a:lnTo>
                    <a:pt x="280" y="78"/>
                  </a:lnTo>
                  <a:lnTo>
                    <a:pt x="243" y="95"/>
                  </a:lnTo>
                  <a:lnTo>
                    <a:pt x="251" y="124"/>
                  </a:lnTo>
                  <a:lnTo>
                    <a:pt x="162" y="190"/>
                  </a:lnTo>
                  <a:lnTo>
                    <a:pt x="0" y="353"/>
                  </a:lnTo>
                  <a:lnTo>
                    <a:pt x="13" y="3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15"/>
            <p:cNvSpPr>
              <a:spLocks/>
            </p:cNvSpPr>
            <p:nvPr/>
          </p:nvSpPr>
          <p:spPr bwMode="auto">
            <a:xfrm flipH="1">
              <a:off x="381" y="3643"/>
              <a:ext cx="81" cy="79"/>
            </a:xfrm>
            <a:custGeom>
              <a:avLst/>
              <a:gdLst>
                <a:gd name="T0" fmla="*/ 0 w 226"/>
                <a:gd name="T1" fmla="*/ 0 h 219"/>
                <a:gd name="T2" fmla="*/ 0 w 226"/>
                <a:gd name="T3" fmla="*/ 0 h 219"/>
                <a:gd name="T4" fmla="*/ 0 w 226"/>
                <a:gd name="T5" fmla="*/ 0 h 219"/>
                <a:gd name="T6" fmla="*/ 0 w 226"/>
                <a:gd name="T7" fmla="*/ 0 h 219"/>
                <a:gd name="T8" fmla="*/ 0 w 226"/>
                <a:gd name="T9" fmla="*/ 0 h 219"/>
                <a:gd name="T10" fmla="*/ 0 w 226"/>
                <a:gd name="T11" fmla="*/ 0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"/>
                <a:gd name="T19" fmla="*/ 0 h 219"/>
                <a:gd name="T20" fmla="*/ 226 w 226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" h="219">
                  <a:moveTo>
                    <a:pt x="0" y="219"/>
                  </a:moveTo>
                  <a:lnTo>
                    <a:pt x="222" y="0"/>
                  </a:lnTo>
                  <a:lnTo>
                    <a:pt x="226" y="1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16"/>
            <p:cNvSpPr>
              <a:spLocks/>
            </p:cNvSpPr>
            <p:nvPr/>
          </p:nvSpPr>
          <p:spPr bwMode="auto">
            <a:xfrm flipH="1">
              <a:off x="304" y="3584"/>
              <a:ext cx="142" cy="142"/>
            </a:xfrm>
            <a:custGeom>
              <a:avLst/>
              <a:gdLst>
                <a:gd name="T0" fmla="*/ 0 w 400"/>
                <a:gd name="T1" fmla="*/ 0 h 392"/>
                <a:gd name="T2" fmla="*/ 0 w 400"/>
                <a:gd name="T3" fmla="*/ 0 h 392"/>
                <a:gd name="T4" fmla="*/ 0 w 400"/>
                <a:gd name="T5" fmla="*/ 0 h 392"/>
                <a:gd name="T6" fmla="*/ 0 w 400"/>
                <a:gd name="T7" fmla="*/ 0 h 392"/>
                <a:gd name="T8" fmla="*/ 0 w 400"/>
                <a:gd name="T9" fmla="*/ 0 h 392"/>
                <a:gd name="T10" fmla="*/ 0 w 400"/>
                <a:gd name="T11" fmla="*/ 0 h 392"/>
                <a:gd name="T12" fmla="*/ 0 w 400"/>
                <a:gd name="T13" fmla="*/ 0 h 392"/>
                <a:gd name="T14" fmla="*/ 0 w 400"/>
                <a:gd name="T15" fmla="*/ 0 h 392"/>
                <a:gd name="T16" fmla="*/ 0 w 400"/>
                <a:gd name="T17" fmla="*/ 0 h 392"/>
                <a:gd name="T18" fmla="*/ 0 w 400"/>
                <a:gd name="T19" fmla="*/ 0 h 392"/>
                <a:gd name="T20" fmla="*/ 0 w 400"/>
                <a:gd name="T21" fmla="*/ 0 h 392"/>
                <a:gd name="T22" fmla="*/ 0 w 400"/>
                <a:gd name="T23" fmla="*/ 0 h 392"/>
                <a:gd name="T24" fmla="*/ 0 w 400"/>
                <a:gd name="T25" fmla="*/ 0 h 392"/>
                <a:gd name="T26" fmla="*/ 0 w 400"/>
                <a:gd name="T27" fmla="*/ 0 h 392"/>
                <a:gd name="T28" fmla="*/ 0 w 400"/>
                <a:gd name="T29" fmla="*/ 0 h 392"/>
                <a:gd name="T30" fmla="*/ 0 w 400"/>
                <a:gd name="T31" fmla="*/ 0 h 392"/>
                <a:gd name="T32" fmla="*/ 0 w 400"/>
                <a:gd name="T33" fmla="*/ 0 h 392"/>
                <a:gd name="T34" fmla="*/ 0 w 400"/>
                <a:gd name="T35" fmla="*/ 0 h 392"/>
                <a:gd name="T36" fmla="*/ 0 w 400"/>
                <a:gd name="T37" fmla="*/ 0 h 392"/>
                <a:gd name="T38" fmla="*/ 0 w 400"/>
                <a:gd name="T39" fmla="*/ 0 h 392"/>
                <a:gd name="T40" fmla="*/ 0 w 400"/>
                <a:gd name="T41" fmla="*/ 0 h 392"/>
                <a:gd name="T42" fmla="*/ 0 w 400"/>
                <a:gd name="T43" fmla="*/ 0 h 392"/>
                <a:gd name="T44" fmla="*/ 0 w 400"/>
                <a:gd name="T45" fmla="*/ 0 h 392"/>
                <a:gd name="T46" fmla="*/ 0 w 400"/>
                <a:gd name="T47" fmla="*/ 0 h 392"/>
                <a:gd name="T48" fmla="*/ 0 w 400"/>
                <a:gd name="T49" fmla="*/ 0 h 392"/>
                <a:gd name="T50" fmla="*/ 0 w 400"/>
                <a:gd name="T51" fmla="*/ 0 h 392"/>
                <a:gd name="T52" fmla="*/ 0 w 400"/>
                <a:gd name="T53" fmla="*/ 0 h 392"/>
                <a:gd name="T54" fmla="*/ 0 w 400"/>
                <a:gd name="T55" fmla="*/ 0 h 392"/>
                <a:gd name="T56" fmla="*/ 0 w 400"/>
                <a:gd name="T57" fmla="*/ 0 h 392"/>
                <a:gd name="T58" fmla="*/ 0 w 400"/>
                <a:gd name="T59" fmla="*/ 0 h 392"/>
                <a:gd name="T60" fmla="*/ 0 w 400"/>
                <a:gd name="T61" fmla="*/ 0 h 392"/>
                <a:gd name="T62" fmla="*/ 0 w 400"/>
                <a:gd name="T63" fmla="*/ 0 h 392"/>
                <a:gd name="T64" fmla="*/ 0 w 400"/>
                <a:gd name="T65" fmla="*/ 0 h 392"/>
                <a:gd name="T66" fmla="*/ 0 w 400"/>
                <a:gd name="T67" fmla="*/ 0 h 392"/>
                <a:gd name="T68" fmla="*/ 0 w 400"/>
                <a:gd name="T69" fmla="*/ 0 h 392"/>
                <a:gd name="T70" fmla="*/ 0 w 400"/>
                <a:gd name="T71" fmla="*/ 0 h 392"/>
                <a:gd name="T72" fmla="*/ 0 w 400"/>
                <a:gd name="T73" fmla="*/ 0 h 392"/>
                <a:gd name="T74" fmla="*/ 0 w 400"/>
                <a:gd name="T75" fmla="*/ 0 h 392"/>
                <a:gd name="T76" fmla="*/ 0 w 400"/>
                <a:gd name="T77" fmla="*/ 0 h 392"/>
                <a:gd name="T78" fmla="*/ 0 w 400"/>
                <a:gd name="T79" fmla="*/ 0 h 392"/>
                <a:gd name="T80" fmla="*/ 0 w 400"/>
                <a:gd name="T81" fmla="*/ 0 h 392"/>
                <a:gd name="T82" fmla="*/ 0 w 400"/>
                <a:gd name="T83" fmla="*/ 0 h 392"/>
                <a:gd name="T84" fmla="*/ 0 w 400"/>
                <a:gd name="T85" fmla="*/ 0 h 392"/>
                <a:gd name="T86" fmla="*/ 0 w 400"/>
                <a:gd name="T87" fmla="*/ 0 h 392"/>
                <a:gd name="T88" fmla="*/ 0 w 400"/>
                <a:gd name="T89" fmla="*/ 0 h 392"/>
                <a:gd name="T90" fmla="*/ 0 w 400"/>
                <a:gd name="T91" fmla="*/ 0 h 392"/>
                <a:gd name="T92" fmla="*/ 0 w 400"/>
                <a:gd name="T93" fmla="*/ 0 h 392"/>
                <a:gd name="T94" fmla="*/ 0 w 400"/>
                <a:gd name="T95" fmla="*/ 0 h 392"/>
                <a:gd name="T96" fmla="*/ 0 w 400"/>
                <a:gd name="T97" fmla="*/ 0 h 392"/>
                <a:gd name="T98" fmla="*/ 0 w 400"/>
                <a:gd name="T99" fmla="*/ 0 h 392"/>
                <a:gd name="T100" fmla="*/ 0 w 400"/>
                <a:gd name="T101" fmla="*/ 0 h 392"/>
                <a:gd name="T102" fmla="*/ 0 w 400"/>
                <a:gd name="T103" fmla="*/ 0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0"/>
                <a:gd name="T157" fmla="*/ 0 h 392"/>
                <a:gd name="T158" fmla="*/ 400 w 400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0" h="392">
                  <a:moveTo>
                    <a:pt x="2" y="377"/>
                  </a:moveTo>
                  <a:lnTo>
                    <a:pt x="207" y="182"/>
                  </a:lnTo>
                  <a:lnTo>
                    <a:pt x="175" y="162"/>
                  </a:lnTo>
                  <a:lnTo>
                    <a:pt x="186" y="144"/>
                  </a:lnTo>
                  <a:lnTo>
                    <a:pt x="222" y="172"/>
                  </a:lnTo>
                  <a:lnTo>
                    <a:pt x="236" y="191"/>
                  </a:lnTo>
                  <a:lnTo>
                    <a:pt x="245" y="210"/>
                  </a:lnTo>
                  <a:lnTo>
                    <a:pt x="270" y="208"/>
                  </a:lnTo>
                  <a:lnTo>
                    <a:pt x="259" y="172"/>
                  </a:lnTo>
                  <a:lnTo>
                    <a:pt x="236" y="144"/>
                  </a:lnTo>
                  <a:lnTo>
                    <a:pt x="274" y="163"/>
                  </a:lnTo>
                  <a:lnTo>
                    <a:pt x="288" y="191"/>
                  </a:lnTo>
                  <a:lnTo>
                    <a:pt x="315" y="177"/>
                  </a:lnTo>
                  <a:lnTo>
                    <a:pt x="306" y="141"/>
                  </a:lnTo>
                  <a:lnTo>
                    <a:pt x="283" y="119"/>
                  </a:lnTo>
                  <a:lnTo>
                    <a:pt x="274" y="95"/>
                  </a:lnTo>
                  <a:lnTo>
                    <a:pt x="310" y="125"/>
                  </a:lnTo>
                  <a:lnTo>
                    <a:pt x="326" y="153"/>
                  </a:lnTo>
                  <a:lnTo>
                    <a:pt x="378" y="105"/>
                  </a:lnTo>
                  <a:lnTo>
                    <a:pt x="363" y="68"/>
                  </a:lnTo>
                  <a:lnTo>
                    <a:pt x="332" y="27"/>
                  </a:lnTo>
                  <a:lnTo>
                    <a:pt x="299" y="24"/>
                  </a:lnTo>
                  <a:lnTo>
                    <a:pt x="252" y="58"/>
                  </a:lnTo>
                  <a:lnTo>
                    <a:pt x="230" y="49"/>
                  </a:lnTo>
                  <a:lnTo>
                    <a:pt x="285" y="9"/>
                  </a:lnTo>
                  <a:lnTo>
                    <a:pt x="323" y="0"/>
                  </a:lnTo>
                  <a:lnTo>
                    <a:pt x="359" y="11"/>
                  </a:lnTo>
                  <a:lnTo>
                    <a:pt x="400" y="95"/>
                  </a:lnTo>
                  <a:lnTo>
                    <a:pt x="386" y="125"/>
                  </a:lnTo>
                  <a:lnTo>
                    <a:pt x="349" y="162"/>
                  </a:lnTo>
                  <a:lnTo>
                    <a:pt x="340" y="198"/>
                  </a:lnTo>
                  <a:lnTo>
                    <a:pt x="306" y="204"/>
                  </a:lnTo>
                  <a:lnTo>
                    <a:pt x="290" y="226"/>
                  </a:lnTo>
                  <a:lnTo>
                    <a:pt x="239" y="239"/>
                  </a:lnTo>
                  <a:lnTo>
                    <a:pt x="155" y="305"/>
                  </a:lnTo>
                  <a:lnTo>
                    <a:pt x="186" y="315"/>
                  </a:lnTo>
                  <a:lnTo>
                    <a:pt x="236" y="297"/>
                  </a:lnTo>
                  <a:lnTo>
                    <a:pt x="283" y="295"/>
                  </a:lnTo>
                  <a:lnTo>
                    <a:pt x="312" y="309"/>
                  </a:lnTo>
                  <a:lnTo>
                    <a:pt x="361" y="331"/>
                  </a:lnTo>
                  <a:lnTo>
                    <a:pt x="329" y="340"/>
                  </a:lnTo>
                  <a:lnTo>
                    <a:pt x="306" y="321"/>
                  </a:lnTo>
                  <a:lnTo>
                    <a:pt x="266" y="312"/>
                  </a:lnTo>
                  <a:lnTo>
                    <a:pt x="222" y="315"/>
                  </a:lnTo>
                  <a:lnTo>
                    <a:pt x="192" y="321"/>
                  </a:lnTo>
                  <a:lnTo>
                    <a:pt x="133" y="344"/>
                  </a:lnTo>
                  <a:lnTo>
                    <a:pt x="81" y="382"/>
                  </a:lnTo>
                  <a:lnTo>
                    <a:pt x="0" y="392"/>
                  </a:lnTo>
                  <a:lnTo>
                    <a:pt x="60" y="364"/>
                  </a:lnTo>
                  <a:lnTo>
                    <a:pt x="2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17"/>
            <p:cNvSpPr>
              <a:spLocks/>
            </p:cNvSpPr>
            <p:nvPr/>
          </p:nvSpPr>
          <p:spPr bwMode="auto">
            <a:xfrm flipH="1">
              <a:off x="632" y="3705"/>
              <a:ext cx="105" cy="141"/>
            </a:xfrm>
            <a:custGeom>
              <a:avLst/>
              <a:gdLst>
                <a:gd name="T0" fmla="*/ 0 w 297"/>
                <a:gd name="T1" fmla="*/ 0 h 392"/>
                <a:gd name="T2" fmla="*/ 0 w 297"/>
                <a:gd name="T3" fmla="*/ 0 h 392"/>
                <a:gd name="T4" fmla="*/ 0 w 297"/>
                <a:gd name="T5" fmla="*/ 0 h 392"/>
                <a:gd name="T6" fmla="*/ 0 w 297"/>
                <a:gd name="T7" fmla="*/ 0 h 392"/>
                <a:gd name="T8" fmla="*/ 0 w 297"/>
                <a:gd name="T9" fmla="*/ 0 h 392"/>
                <a:gd name="T10" fmla="*/ 0 w 297"/>
                <a:gd name="T11" fmla="*/ 0 h 392"/>
                <a:gd name="T12" fmla="*/ 0 w 297"/>
                <a:gd name="T13" fmla="*/ 0 h 392"/>
                <a:gd name="T14" fmla="*/ 0 w 297"/>
                <a:gd name="T15" fmla="*/ 0 h 392"/>
                <a:gd name="T16" fmla="*/ 0 w 297"/>
                <a:gd name="T17" fmla="*/ 0 h 392"/>
                <a:gd name="T18" fmla="*/ 0 w 297"/>
                <a:gd name="T19" fmla="*/ 0 h 392"/>
                <a:gd name="T20" fmla="*/ 0 w 297"/>
                <a:gd name="T21" fmla="*/ 0 h 392"/>
                <a:gd name="T22" fmla="*/ 0 w 297"/>
                <a:gd name="T23" fmla="*/ 0 h 392"/>
                <a:gd name="T24" fmla="*/ 0 w 297"/>
                <a:gd name="T25" fmla="*/ 0 h 392"/>
                <a:gd name="T26" fmla="*/ 0 w 297"/>
                <a:gd name="T27" fmla="*/ 0 h 392"/>
                <a:gd name="T28" fmla="*/ 0 w 297"/>
                <a:gd name="T29" fmla="*/ 0 h 392"/>
                <a:gd name="T30" fmla="*/ 0 w 297"/>
                <a:gd name="T31" fmla="*/ 0 h 392"/>
                <a:gd name="T32" fmla="*/ 0 w 297"/>
                <a:gd name="T33" fmla="*/ 0 h 392"/>
                <a:gd name="T34" fmla="*/ 0 w 297"/>
                <a:gd name="T35" fmla="*/ 0 h 392"/>
                <a:gd name="T36" fmla="*/ 0 w 297"/>
                <a:gd name="T37" fmla="*/ 0 h 392"/>
                <a:gd name="T38" fmla="*/ 0 w 297"/>
                <a:gd name="T39" fmla="*/ 0 h 392"/>
                <a:gd name="T40" fmla="*/ 0 w 297"/>
                <a:gd name="T41" fmla="*/ 0 h 3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7"/>
                <a:gd name="T64" fmla="*/ 0 h 392"/>
                <a:gd name="T65" fmla="*/ 297 w 297"/>
                <a:gd name="T66" fmla="*/ 392 h 3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7" h="392">
                  <a:moveTo>
                    <a:pt x="297" y="96"/>
                  </a:moveTo>
                  <a:lnTo>
                    <a:pt x="178" y="182"/>
                  </a:lnTo>
                  <a:lnTo>
                    <a:pt x="89" y="278"/>
                  </a:lnTo>
                  <a:lnTo>
                    <a:pt x="0" y="392"/>
                  </a:lnTo>
                  <a:lnTo>
                    <a:pt x="126" y="210"/>
                  </a:lnTo>
                  <a:lnTo>
                    <a:pt x="133" y="163"/>
                  </a:lnTo>
                  <a:lnTo>
                    <a:pt x="147" y="182"/>
                  </a:lnTo>
                  <a:lnTo>
                    <a:pt x="147" y="124"/>
                  </a:lnTo>
                  <a:lnTo>
                    <a:pt x="185" y="154"/>
                  </a:lnTo>
                  <a:lnTo>
                    <a:pt x="170" y="96"/>
                  </a:lnTo>
                  <a:lnTo>
                    <a:pt x="200" y="124"/>
                  </a:lnTo>
                  <a:lnTo>
                    <a:pt x="192" y="58"/>
                  </a:lnTo>
                  <a:lnTo>
                    <a:pt x="238" y="96"/>
                  </a:lnTo>
                  <a:lnTo>
                    <a:pt x="214" y="29"/>
                  </a:lnTo>
                  <a:lnTo>
                    <a:pt x="266" y="77"/>
                  </a:lnTo>
                  <a:lnTo>
                    <a:pt x="238" y="0"/>
                  </a:lnTo>
                  <a:lnTo>
                    <a:pt x="281" y="39"/>
                  </a:lnTo>
                  <a:lnTo>
                    <a:pt x="288" y="77"/>
                  </a:lnTo>
                  <a:lnTo>
                    <a:pt x="29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18"/>
            <p:cNvSpPr>
              <a:spLocks/>
            </p:cNvSpPr>
            <p:nvPr/>
          </p:nvSpPr>
          <p:spPr bwMode="auto">
            <a:xfrm flipH="1">
              <a:off x="749" y="3598"/>
              <a:ext cx="243" cy="265"/>
            </a:xfrm>
            <a:custGeom>
              <a:avLst/>
              <a:gdLst>
                <a:gd name="T0" fmla="*/ 0 w 687"/>
                <a:gd name="T1" fmla="*/ 0 h 734"/>
                <a:gd name="T2" fmla="*/ 0 w 687"/>
                <a:gd name="T3" fmla="*/ 0 h 734"/>
                <a:gd name="T4" fmla="*/ 0 w 687"/>
                <a:gd name="T5" fmla="*/ 0 h 734"/>
                <a:gd name="T6" fmla="*/ 0 w 687"/>
                <a:gd name="T7" fmla="*/ 0 h 734"/>
                <a:gd name="T8" fmla="*/ 0 w 687"/>
                <a:gd name="T9" fmla="*/ 0 h 734"/>
                <a:gd name="T10" fmla="*/ 0 w 687"/>
                <a:gd name="T11" fmla="*/ 0 h 734"/>
                <a:gd name="T12" fmla="*/ 0 w 687"/>
                <a:gd name="T13" fmla="*/ 0 h 734"/>
                <a:gd name="T14" fmla="*/ 0 w 687"/>
                <a:gd name="T15" fmla="*/ 0 h 734"/>
                <a:gd name="T16" fmla="*/ 0 w 687"/>
                <a:gd name="T17" fmla="*/ 0 h 734"/>
                <a:gd name="T18" fmla="*/ 0 w 687"/>
                <a:gd name="T19" fmla="*/ 0 h 734"/>
                <a:gd name="T20" fmla="*/ 0 w 687"/>
                <a:gd name="T21" fmla="*/ 0 h 734"/>
                <a:gd name="T22" fmla="*/ 0 w 687"/>
                <a:gd name="T23" fmla="*/ 0 h 734"/>
                <a:gd name="T24" fmla="*/ 0 w 687"/>
                <a:gd name="T25" fmla="*/ 0 h 734"/>
                <a:gd name="T26" fmla="*/ 0 w 687"/>
                <a:gd name="T27" fmla="*/ 0 h 734"/>
                <a:gd name="T28" fmla="*/ 0 w 687"/>
                <a:gd name="T29" fmla="*/ 0 h 734"/>
                <a:gd name="T30" fmla="*/ 0 w 687"/>
                <a:gd name="T31" fmla="*/ 0 h 734"/>
                <a:gd name="T32" fmla="*/ 0 w 687"/>
                <a:gd name="T33" fmla="*/ 0 h 734"/>
                <a:gd name="T34" fmla="*/ 0 w 687"/>
                <a:gd name="T35" fmla="*/ 0 h 734"/>
                <a:gd name="T36" fmla="*/ 0 w 687"/>
                <a:gd name="T37" fmla="*/ 0 h 734"/>
                <a:gd name="T38" fmla="*/ 0 w 687"/>
                <a:gd name="T39" fmla="*/ 0 h 734"/>
                <a:gd name="T40" fmla="*/ 0 w 687"/>
                <a:gd name="T41" fmla="*/ 0 h 734"/>
                <a:gd name="T42" fmla="*/ 0 w 687"/>
                <a:gd name="T43" fmla="*/ 0 h 734"/>
                <a:gd name="T44" fmla="*/ 0 w 687"/>
                <a:gd name="T45" fmla="*/ 0 h 734"/>
                <a:gd name="T46" fmla="*/ 0 w 687"/>
                <a:gd name="T47" fmla="*/ 0 h 734"/>
                <a:gd name="T48" fmla="*/ 0 w 687"/>
                <a:gd name="T49" fmla="*/ 0 h 734"/>
                <a:gd name="T50" fmla="*/ 0 w 687"/>
                <a:gd name="T51" fmla="*/ 0 h 734"/>
                <a:gd name="T52" fmla="*/ 0 w 687"/>
                <a:gd name="T53" fmla="*/ 0 h 734"/>
                <a:gd name="T54" fmla="*/ 0 w 687"/>
                <a:gd name="T55" fmla="*/ 0 h 734"/>
                <a:gd name="T56" fmla="*/ 0 w 687"/>
                <a:gd name="T57" fmla="*/ 0 h 734"/>
                <a:gd name="T58" fmla="*/ 0 w 687"/>
                <a:gd name="T59" fmla="*/ 0 h 734"/>
                <a:gd name="T60" fmla="*/ 0 w 687"/>
                <a:gd name="T61" fmla="*/ 0 h 734"/>
                <a:gd name="T62" fmla="*/ 0 w 687"/>
                <a:gd name="T63" fmla="*/ 0 h 734"/>
                <a:gd name="T64" fmla="*/ 0 w 687"/>
                <a:gd name="T65" fmla="*/ 0 h 734"/>
                <a:gd name="T66" fmla="*/ 0 w 687"/>
                <a:gd name="T67" fmla="*/ 0 h 7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7"/>
                <a:gd name="T103" fmla="*/ 0 h 734"/>
                <a:gd name="T104" fmla="*/ 687 w 687"/>
                <a:gd name="T105" fmla="*/ 734 h 7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7" h="734">
                  <a:moveTo>
                    <a:pt x="672" y="0"/>
                  </a:moveTo>
                  <a:lnTo>
                    <a:pt x="539" y="56"/>
                  </a:lnTo>
                  <a:lnTo>
                    <a:pt x="391" y="86"/>
                  </a:lnTo>
                  <a:lnTo>
                    <a:pt x="273" y="86"/>
                  </a:lnTo>
                  <a:lnTo>
                    <a:pt x="171" y="82"/>
                  </a:lnTo>
                  <a:lnTo>
                    <a:pt x="184" y="171"/>
                  </a:lnTo>
                  <a:lnTo>
                    <a:pt x="94" y="190"/>
                  </a:lnTo>
                  <a:lnTo>
                    <a:pt x="117" y="239"/>
                  </a:lnTo>
                  <a:lnTo>
                    <a:pt x="147" y="276"/>
                  </a:lnTo>
                  <a:lnTo>
                    <a:pt x="21" y="305"/>
                  </a:lnTo>
                  <a:lnTo>
                    <a:pt x="80" y="353"/>
                  </a:lnTo>
                  <a:lnTo>
                    <a:pt x="132" y="381"/>
                  </a:lnTo>
                  <a:lnTo>
                    <a:pt x="51" y="400"/>
                  </a:lnTo>
                  <a:lnTo>
                    <a:pt x="0" y="410"/>
                  </a:lnTo>
                  <a:lnTo>
                    <a:pt x="110" y="468"/>
                  </a:lnTo>
                  <a:lnTo>
                    <a:pt x="184" y="487"/>
                  </a:lnTo>
                  <a:lnTo>
                    <a:pt x="154" y="524"/>
                  </a:lnTo>
                  <a:lnTo>
                    <a:pt x="36" y="591"/>
                  </a:lnTo>
                  <a:lnTo>
                    <a:pt x="139" y="610"/>
                  </a:lnTo>
                  <a:lnTo>
                    <a:pt x="230" y="556"/>
                  </a:lnTo>
                  <a:lnTo>
                    <a:pt x="187" y="609"/>
                  </a:lnTo>
                  <a:lnTo>
                    <a:pt x="281" y="563"/>
                  </a:lnTo>
                  <a:lnTo>
                    <a:pt x="235" y="605"/>
                  </a:lnTo>
                  <a:lnTo>
                    <a:pt x="306" y="578"/>
                  </a:lnTo>
                  <a:lnTo>
                    <a:pt x="287" y="601"/>
                  </a:lnTo>
                  <a:lnTo>
                    <a:pt x="352" y="588"/>
                  </a:lnTo>
                  <a:lnTo>
                    <a:pt x="347" y="609"/>
                  </a:lnTo>
                  <a:lnTo>
                    <a:pt x="407" y="594"/>
                  </a:lnTo>
                  <a:lnTo>
                    <a:pt x="388" y="615"/>
                  </a:lnTo>
                  <a:lnTo>
                    <a:pt x="465" y="601"/>
                  </a:lnTo>
                  <a:lnTo>
                    <a:pt x="465" y="626"/>
                  </a:lnTo>
                  <a:lnTo>
                    <a:pt x="514" y="622"/>
                  </a:lnTo>
                  <a:lnTo>
                    <a:pt x="532" y="649"/>
                  </a:lnTo>
                  <a:lnTo>
                    <a:pt x="687" y="734"/>
                  </a:lnTo>
                  <a:lnTo>
                    <a:pt x="570" y="629"/>
                  </a:lnTo>
                  <a:lnTo>
                    <a:pt x="428" y="563"/>
                  </a:lnTo>
                  <a:lnTo>
                    <a:pt x="236" y="495"/>
                  </a:lnTo>
                  <a:lnTo>
                    <a:pt x="58" y="419"/>
                  </a:lnTo>
                  <a:lnTo>
                    <a:pt x="146" y="395"/>
                  </a:lnTo>
                  <a:lnTo>
                    <a:pt x="281" y="477"/>
                  </a:lnTo>
                  <a:lnTo>
                    <a:pt x="393" y="507"/>
                  </a:lnTo>
                  <a:lnTo>
                    <a:pt x="554" y="581"/>
                  </a:lnTo>
                  <a:lnTo>
                    <a:pt x="415" y="503"/>
                  </a:lnTo>
                  <a:lnTo>
                    <a:pt x="263" y="452"/>
                  </a:lnTo>
                  <a:lnTo>
                    <a:pt x="161" y="381"/>
                  </a:lnTo>
                  <a:lnTo>
                    <a:pt x="58" y="315"/>
                  </a:lnTo>
                  <a:lnTo>
                    <a:pt x="159" y="293"/>
                  </a:lnTo>
                  <a:lnTo>
                    <a:pt x="216" y="360"/>
                  </a:lnTo>
                  <a:lnTo>
                    <a:pt x="409" y="476"/>
                  </a:lnTo>
                  <a:lnTo>
                    <a:pt x="222" y="342"/>
                  </a:lnTo>
                  <a:lnTo>
                    <a:pt x="124" y="210"/>
                  </a:lnTo>
                  <a:lnTo>
                    <a:pt x="192" y="187"/>
                  </a:lnTo>
                  <a:lnTo>
                    <a:pt x="257" y="324"/>
                  </a:lnTo>
                  <a:lnTo>
                    <a:pt x="391" y="439"/>
                  </a:lnTo>
                  <a:lnTo>
                    <a:pt x="494" y="515"/>
                  </a:lnTo>
                  <a:lnTo>
                    <a:pt x="576" y="573"/>
                  </a:lnTo>
                  <a:lnTo>
                    <a:pt x="679" y="677"/>
                  </a:lnTo>
                  <a:lnTo>
                    <a:pt x="583" y="563"/>
                  </a:lnTo>
                  <a:lnTo>
                    <a:pt x="458" y="468"/>
                  </a:lnTo>
                  <a:lnTo>
                    <a:pt x="324" y="362"/>
                  </a:lnTo>
                  <a:lnTo>
                    <a:pt x="266" y="295"/>
                  </a:lnTo>
                  <a:lnTo>
                    <a:pt x="220" y="200"/>
                  </a:lnTo>
                  <a:lnTo>
                    <a:pt x="208" y="107"/>
                  </a:lnTo>
                  <a:lnTo>
                    <a:pt x="320" y="107"/>
                  </a:lnTo>
                  <a:lnTo>
                    <a:pt x="412" y="100"/>
                  </a:lnTo>
                  <a:lnTo>
                    <a:pt x="581" y="53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8096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76200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401080" cy="5348064"/>
          </a:xfrm>
        </p:spPr>
        <p:txBody>
          <a:bodyPr>
            <a:normAutofit fontScale="85000" lnSpcReduction="20000"/>
          </a:bodyPr>
          <a:lstStyle/>
          <a:p>
            <a:endParaRPr lang="ru-RU" sz="2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требования к содержанию работы и 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оформлению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430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проделанная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работа соответствует 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заявленным целям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430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текст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корректен и логичен;</a:t>
            </a:r>
          </a:p>
          <a:p>
            <a:pPr marL="11430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аргументация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убедительна;</a:t>
            </a:r>
          </a:p>
          <a:p>
            <a:pPr marL="11430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тема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актуальна;</a:t>
            </a:r>
          </a:p>
          <a:p>
            <a:pPr marL="11430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имеет практическую ценность;</a:t>
            </a:r>
          </a:p>
          <a:p>
            <a:pPr marL="11430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приложены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 рабочие материалы;</a:t>
            </a:r>
          </a:p>
          <a:p>
            <a:pPr marL="11430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выполнена самостоятельно.</a:t>
            </a:r>
          </a:p>
          <a:p>
            <a:pPr marL="11430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проявлен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интерес не только к результату, но и 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процессу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работы;</a:t>
            </a:r>
          </a:p>
          <a:p>
            <a:pPr marL="11430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имеется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высокий уровень 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систематизированных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94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241" y="2069433"/>
            <a:ext cx="7210396" cy="4459705"/>
          </a:xfrm>
        </p:spPr>
        <p:txBody>
          <a:bodyPr>
            <a:normAutofit/>
          </a:bodyPr>
          <a:lstStyle/>
          <a:p>
            <a:pPr algn="just">
              <a:buFont typeface="Georgia" panose="02040502050405020303" pitchFamily="18" charset="0"/>
              <a:buAutoNum type="romanUcPeriod"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just">
              <a:buFont typeface="Georgia" panose="02040502050405020303" pitchFamily="18" charset="0"/>
              <a:buAutoNum type="romanUcPeriod"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Georgia" panose="02040502050405020303" pitchFamily="18" charset="0"/>
              <a:buAutoNum type="romanUcPeriod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</a:p>
          <a:p>
            <a:pPr algn="just">
              <a:buFont typeface="Georgia" panose="02040502050405020303" pitchFamily="18" charset="0"/>
              <a:buAutoNum type="romanUcPeriod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pPr algn="just">
              <a:buFont typeface="Georgia" panose="02040502050405020303" pitchFamily="18" charset="0"/>
              <a:buAutoNum type="romanUcPeriod"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Georgia" panose="02040502050405020303" pitchFamily="18" charset="0"/>
              <a:buAutoNum type="romanUcPeriod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  <a:p>
            <a:pPr marL="0" indent="0" algn="just"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714620"/>
            <a:ext cx="388015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8652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620688"/>
            <a:ext cx="3635896" cy="778098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5400600" cy="2952328"/>
          </a:xfr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Обоснование актуальности</a:t>
            </a:r>
          </a:p>
          <a:p>
            <a:r>
              <a:rPr lang="ru-RU" dirty="0" smtClean="0"/>
              <a:t>Проблема</a:t>
            </a:r>
          </a:p>
          <a:p>
            <a:r>
              <a:rPr lang="ru-RU" dirty="0" smtClean="0"/>
              <a:t>Теоретическая значимость</a:t>
            </a:r>
          </a:p>
          <a:p>
            <a:r>
              <a:rPr lang="ru-RU" dirty="0" smtClean="0"/>
              <a:t>Практическая значимость</a:t>
            </a:r>
          </a:p>
          <a:p>
            <a:r>
              <a:rPr lang="ru-RU" dirty="0" smtClean="0"/>
              <a:t>Новизна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45954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НУЖНО ИСПОЛЬЗОВАТЬ:</a:t>
            </a:r>
          </a:p>
          <a:p>
            <a:r>
              <a:rPr lang="ru-RU" sz="3200" dirty="0" smtClean="0"/>
              <a:t>- Свежие научные работы (ссылки на источники)</a:t>
            </a:r>
          </a:p>
          <a:p>
            <a:r>
              <a:rPr lang="ru-RU" sz="3200" dirty="0" smtClean="0"/>
              <a:t>- Актуальные статистические данные (</a:t>
            </a:r>
            <a:r>
              <a:rPr lang="ru-RU" sz="3200" b="1" dirty="0" smtClean="0"/>
              <a:t>Росстат</a:t>
            </a:r>
            <a:r>
              <a:rPr lang="ru-RU" sz="3200" dirty="0" smtClean="0"/>
              <a:t>, </a:t>
            </a:r>
          </a:p>
          <a:p>
            <a:r>
              <a:rPr lang="ru-RU" sz="3200" b="1" dirty="0" smtClean="0"/>
              <a:t>ВЦИОМ, Опросы ТАСС, Левада-центр,</a:t>
            </a:r>
            <a:r>
              <a:rPr lang="ru-RU" sz="3200" dirty="0" smtClean="0"/>
              <a:t> </a:t>
            </a:r>
            <a:r>
              <a:rPr lang="ru-RU" sz="3200" b="1" dirty="0" err="1" smtClean="0"/>
              <a:t>Кантар</a:t>
            </a:r>
            <a:r>
              <a:rPr lang="ru-RU" sz="3200" b="1" dirty="0" smtClean="0"/>
              <a:t>, сайты </a:t>
            </a:r>
            <a:r>
              <a:rPr lang="ru-RU" sz="3200" b="1" dirty="0" err="1" smtClean="0"/>
              <a:t>гос</a:t>
            </a:r>
            <a:r>
              <a:rPr lang="ru-RU" sz="3200" b="1" dirty="0" smtClean="0"/>
              <a:t>. Структур и ведомств)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деятельность одного ученика или группы, в которой они самостоятельны и активны на протяжении всего цикла: сами придумывают и планируют работу, находят необходимые ресурсы, выполняют поставленные задачи и облекают результаты работы в явную и значимую форму, которая может быть представлена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4" name="Picture 2" descr="http://kimovsky.interactive-budget.ru/content_images/42/137-1370645_child-clip-art-portable-network-graphi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429132"/>
            <a:ext cx="3565238" cy="2208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5112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Гипотеза</a:t>
            </a:r>
            <a:r>
              <a:rPr lang="ru-RU" dirty="0" smtClean="0"/>
              <a:t> – это предвидение событий.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Гипотезы – обычно начинаются словами:</a:t>
            </a:r>
          </a:p>
          <a:p>
            <a:pPr marL="0" indent="0">
              <a:buNone/>
            </a:pPr>
            <a:r>
              <a:rPr lang="ru-RU" dirty="0"/>
              <a:t>                                      -  предположим…</a:t>
            </a:r>
          </a:p>
          <a:p>
            <a:pPr marL="0" indent="0">
              <a:buNone/>
            </a:pPr>
            <a:r>
              <a:rPr lang="ru-RU" dirty="0"/>
              <a:t>                                      -  допустим…</a:t>
            </a:r>
          </a:p>
          <a:p>
            <a:pPr marL="0" indent="0">
              <a:buNone/>
            </a:pPr>
            <a:r>
              <a:rPr lang="ru-RU" dirty="0"/>
              <a:t>                                      -  возможно…</a:t>
            </a:r>
          </a:p>
          <a:p>
            <a:pPr marL="0" indent="0">
              <a:buNone/>
            </a:pPr>
            <a:r>
              <a:rPr lang="ru-RU" dirty="0"/>
              <a:t>                                      -   что, если…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429000"/>
            <a:ext cx="3078693" cy="3078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2172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Гипотеза (если выдвигается) в </a:t>
            </a:r>
            <a:r>
              <a:rPr lang="ru-RU" sz="3200" dirty="0" err="1" smtClean="0"/>
              <a:t>иссл</a:t>
            </a:r>
            <a:r>
              <a:rPr lang="ru-RU" sz="3200" dirty="0" smtClean="0"/>
              <a:t>. работе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/>
              <a:t>Важно корректно сформулировать гипотезу, не выдавая за неё очевидные вещи, известные всем. Воздержитесь от спорных или размытых понятий, проследите, чтобы гипотезу можно было проверить различными методами, включая анализ, синтез, сопоставление и т.д.</a:t>
            </a:r>
          </a:p>
          <a:p>
            <a:pPr fontAlgn="base"/>
            <a:r>
              <a:rPr lang="ru-RU" sz="2400" dirty="0" smtClean="0"/>
              <a:t>Опирайтесь на ключевые слова темы, объекта и цели вашего научного труда. Поскольку эти разделы находятся в непосредственной логической связи, формулировка у них совпадает.</a:t>
            </a:r>
          </a:p>
          <a:p>
            <a:pPr fontAlgn="base"/>
            <a:r>
              <a:rPr lang="ru-RU" sz="2400" dirty="0" smtClean="0"/>
              <a:t>Обязательно применяйте речевые обороты, которые бы подчеркнули субъективность выдвигаемой идеи. Например, начните с фразы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«следует ожидать…»</a:t>
            </a:r>
            <a:r>
              <a:rPr lang="ru-RU" sz="2800" b="1" dirty="0" smtClean="0">
                <a:solidFill>
                  <a:srgbClr val="FF0000"/>
                </a:solidFill>
              </a:rPr>
              <a:t>, </a:t>
            </a:r>
            <a:r>
              <a:rPr lang="ru-RU" sz="2800" b="1" i="1" dirty="0" smtClean="0">
                <a:solidFill>
                  <a:srgbClr val="FF0000"/>
                </a:solidFill>
              </a:rPr>
              <a:t>«можно допустить, что…»</a:t>
            </a: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sz="2400" dirty="0" smtClean="0">
                <a:solidFill>
                  <a:srgbClr val="FF0000"/>
                </a:solidFill>
              </a:rPr>
              <a:t>или </a:t>
            </a:r>
            <a:r>
              <a:rPr lang="ru-RU" sz="2800" b="1" i="1" dirty="0" smtClean="0">
                <a:solidFill>
                  <a:srgbClr val="FF0000"/>
                </a:solidFill>
              </a:rPr>
              <a:t>«предполагается, что…»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Цель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/>
              <a:t>Цель звучит ёмко и отражает тему проекта</a:t>
            </a:r>
            <a:r>
              <a:rPr lang="ru-RU" i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·</a:t>
            </a:r>
            <a:r>
              <a:rPr lang="ru-RU" dirty="0"/>
              <a:t>написать..</a:t>
            </a:r>
          </a:p>
          <a:p>
            <a:pPr marL="0" indent="0">
              <a:buNone/>
            </a:pPr>
            <a:r>
              <a:rPr lang="ru-RU" dirty="0"/>
              <a:t>· составить..</a:t>
            </a:r>
          </a:p>
          <a:p>
            <a:pPr marL="0" indent="0">
              <a:buNone/>
            </a:pPr>
            <a:r>
              <a:rPr lang="ru-RU" dirty="0"/>
              <a:t>· сделать..</a:t>
            </a:r>
          </a:p>
          <a:p>
            <a:pPr marL="0" indent="0">
              <a:buNone/>
            </a:pPr>
            <a:r>
              <a:rPr lang="ru-RU" dirty="0"/>
              <a:t>· выяснить..</a:t>
            </a:r>
          </a:p>
          <a:p>
            <a:pPr marL="0" indent="0">
              <a:buNone/>
            </a:pPr>
            <a:r>
              <a:rPr lang="ru-RU" dirty="0"/>
              <a:t>· доказать..</a:t>
            </a:r>
          </a:p>
          <a:p>
            <a:pPr marL="0" indent="0">
              <a:buNone/>
            </a:pPr>
            <a:r>
              <a:rPr lang="ru-RU" dirty="0"/>
              <a:t>· разработать…</a:t>
            </a:r>
          </a:p>
          <a:p>
            <a:pPr marL="0" indent="0">
              <a:buNone/>
            </a:pPr>
            <a:r>
              <a:rPr lang="ru-RU" dirty="0"/>
              <a:t>· убедить..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2066" y="2357430"/>
            <a:ext cx="3527509" cy="3762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094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целью работы является выяснение/выявление;</a:t>
            </a:r>
          </a:p>
          <a:p>
            <a:r>
              <a:rPr lang="ru-RU" sz="4000" dirty="0" smtClean="0"/>
              <a:t>данная работа имеет своей целью изучение/определение/анализ;</a:t>
            </a:r>
          </a:p>
          <a:p>
            <a:r>
              <a:rPr lang="ru-RU" sz="4000" dirty="0" smtClean="0"/>
              <a:t>цель настоящей работы — создание/разработка/составление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ART-Ce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68863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Объект, предмет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441325">
              <a:buNone/>
            </a:pPr>
            <a:r>
              <a:rPr lang="ru-RU" sz="3600" u="sng" dirty="0" smtClean="0"/>
              <a:t>Объект исследования </a:t>
            </a:r>
            <a:r>
              <a:rPr lang="ru-RU" sz="3600" dirty="0" smtClean="0"/>
              <a:t>— это то, на что направлен процесс познания.</a:t>
            </a:r>
          </a:p>
          <a:p>
            <a:pPr marL="92075" indent="441325">
              <a:buNone/>
            </a:pPr>
            <a:r>
              <a:rPr lang="ru-RU" sz="3600" u="sng" dirty="0" smtClean="0"/>
              <a:t>Предмет исследования </a:t>
            </a:r>
            <a:r>
              <a:rPr lang="ru-RU" sz="3600" dirty="0" smtClean="0"/>
              <a:t>-  это то, под каким углом мы смотрим  на объект. Часто </a:t>
            </a:r>
            <a:r>
              <a:rPr lang="ru-RU" sz="3600" b="1" dirty="0" smtClean="0"/>
              <a:t>предмет</a:t>
            </a:r>
            <a:r>
              <a:rPr lang="ru-RU" sz="3600" dirty="0" smtClean="0"/>
              <a:t> исследования звучит так же как и </a:t>
            </a:r>
            <a:r>
              <a:rPr lang="ru-RU" sz="3600" b="1" dirty="0" smtClean="0"/>
              <a:t>тема.</a:t>
            </a:r>
            <a:endParaRPr lang="ru-RU" sz="3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000" b="1" i="1" dirty="0" smtClean="0">
                <a:solidFill>
                  <a:srgbClr val="FFFF00"/>
                </a:solidFill>
              </a:rPr>
              <a:t>Задачи </a:t>
            </a:r>
            <a:r>
              <a:rPr lang="ru-RU" sz="4000" dirty="0" smtClean="0"/>
              <a:t>– </a:t>
            </a:r>
            <a:r>
              <a:rPr lang="ru-RU" sz="3600" dirty="0" smtClean="0"/>
              <a:t>это шаги, которые необходимо сделать, чтобы достичь поставленной цели: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7210396" cy="42992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изучить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…</a:t>
            </a:r>
            <a:endParaRPr lang="ru-RU" dirty="0">
              <a:latin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                      описать…</a:t>
            </a:r>
            <a:endParaRPr lang="ru-RU" dirty="0">
              <a:latin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                      установить</a:t>
            </a:r>
          </a:p>
          <a:p>
            <a:pPr marL="274320" indent="-274320"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выявить…</a:t>
            </a:r>
            <a:endParaRPr lang="ru-RU" dirty="0">
              <a:latin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ru-RU" dirty="0">
                <a:latin typeface="Times New Roman" pitchFamily="18" charset="0"/>
              </a:rPr>
              <a:t> 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                     сформулировать…</a:t>
            </a:r>
            <a:endParaRPr lang="ru-RU" dirty="0">
              <a:latin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ru-RU" dirty="0">
                <a:latin typeface="Times New Roman" pitchFamily="18" charset="0"/>
              </a:rPr>
              <a:t> 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                     привлечь…</a:t>
            </a:r>
            <a:endParaRPr lang="ru-RU" dirty="0">
              <a:latin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ru-RU" dirty="0">
                <a:latin typeface="Times New Roman" pitchFamily="18" charset="0"/>
              </a:rPr>
              <a:t>                    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 исследовать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…</a:t>
            </a:r>
          </a:p>
          <a:p>
            <a:pPr marL="274320" indent="-274320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проанализировать…</a:t>
            </a:r>
          </a:p>
          <a:p>
            <a:pPr marL="274320" indent="-274320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сопоставить…</a:t>
            </a:r>
          </a:p>
          <a:p>
            <a:pPr marL="274320" indent="-274320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классифицировать…</a:t>
            </a:r>
          </a:p>
          <a:p>
            <a:pPr marL="274320" indent="-274320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охарактеризовать…</a:t>
            </a:r>
          </a:p>
          <a:p>
            <a:pPr marL="274320" indent="-274320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разработать…</a:t>
            </a:r>
          </a:p>
          <a:p>
            <a:pPr marL="274320" indent="-274320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предложить...</a:t>
            </a:r>
          </a:p>
          <a:p>
            <a:pPr marL="274320" indent="-274320">
              <a:buNone/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3570" y="2628833"/>
            <a:ext cx="3659856" cy="4229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8771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Главы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Обзор литературы</a:t>
            </a:r>
          </a:p>
          <a:p>
            <a:pPr marL="914400" lvl="1" indent="-514350">
              <a:buNone/>
            </a:pPr>
            <a:r>
              <a:rPr lang="ru-RU" dirty="0" smtClean="0"/>
              <a:t>1.1. </a:t>
            </a:r>
          </a:p>
          <a:p>
            <a:pPr marL="914400" lvl="1" indent="-514350">
              <a:buNone/>
            </a:pPr>
            <a:r>
              <a:rPr lang="ru-RU" dirty="0" smtClean="0"/>
              <a:t>1.2.</a:t>
            </a:r>
          </a:p>
          <a:p>
            <a:pPr marL="914400" lvl="1" indent="-514350">
              <a:buNone/>
            </a:pPr>
            <a:r>
              <a:rPr lang="ru-RU" dirty="0" smtClean="0"/>
              <a:t>1.3.</a:t>
            </a:r>
          </a:p>
          <a:p>
            <a:pPr marL="914400" lvl="1" indent="-514350">
              <a:buNone/>
            </a:pPr>
            <a:r>
              <a:rPr lang="ru-RU" dirty="0" smtClean="0"/>
              <a:t>……</a:t>
            </a:r>
          </a:p>
          <a:p>
            <a:pPr marL="92075" lvl="1" indent="-92075">
              <a:buNone/>
            </a:pPr>
            <a:r>
              <a:rPr lang="ru-RU" dirty="0" smtClean="0"/>
              <a:t>2. Практическая часть</a:t>
            </a:r>
          </a:p>
          <a:p>
            <a:pPr marL="365125" lvl="1" indent="0">
              <a:buNone/>
            </a:pPr>
            <a:r>
              <a:rPr lang="ru-RU" dirty="0" smtClean="0"/>
              <a:t>2.1.</a:t>
            </a:r>
          </a:p>
          <a:p>
            <a:pPr marL="365125" lvl="1" indent="0">
              <a:buNone/>
            </a:pPr>
            <a:r>
              <a:rPr lang="ru-RU" dirty="0" smtClean="0"/>
              <a:t>2.2.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3440" y="1700808"/>
            <a:ext cx="5040560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СОДЕРЖАНИЕ ДОЛЖНО СООТВЕТСТВОВАТЬ АППАРАТУ ИССЛЕДОВАНИЯ  ( ГЛАВНЫМ ОБРАЗОМ  - ЗАДАЧАМ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r>
              <a:rPr lang="ru-RU" sz="3200" dirty="0" smtClean="0"/>
              <a:t>ИЗЛОЖЕНИЕ ПОСЛЕДОВАТЕЛЬНОЕ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00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Заключении представляются выводы по результатам исследовательской работы, и </a:t>
            </a:r>
            <a:r>
              <a:rPr lang="ru-RU" sz="2800" b="1" u="sng" dirty="0" smtClean="0"/>
              <a:t>оценка полноты решения поставленных задач.</a:t>
            </a:r>
          </a:p>
          <a:p>
            <a:r>
              <a:rPr lang="ru-RU" sz="2800" dirty="0" smtClean="0"/>
              <a:t>В нем </a:t>
            </a:r>
            <a:r>
              <a:rPr lang="ru-RU" sz="2800" b="1" dirty="0" smtClean="0">
                <a:solidFill>
                  <a:srgbClr val="FF0000"/>
                </a:solidFill>
              </a:rPr>
              <a:t>последовательно излагаются полученные результаты, определяется их соотношение с общей целью и конкретными задачами, сформулированными во Введении, дается самооценка о проделанной работе. </a:t>
            </a:r>
          </a:p>
          <a:p>
            <a:r>
              <a:rPr lang="ru-RU" sz="2800" dirty="0" smtClean="0"/>
              <a:t>В некоторых случаях можно указать пути продолжения исследования темы, а также конкретные задачи, которые предстоит при этом решать.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/>
          </a:bodyPr>
          <a:lstStyle/>
          <a:p>
            <a:pPr indent="373063">
              <a:buNone/>
            </a:pPr>
            <a:r>
              <a:rPr lang="ru-RU" sz="3600" dirty="0" smtClean="0"/>
              <a:t>Пишутся по задачам ( 1 задача – 1 вывод, 2 задача – 2 вывод и т.д., выводов, при  необходимости, может быть больше, чем задач (на 1-2), но меньше – нет.</a:t>
            </a:r>
          </a:p>
          <a:p>
            <a:pPr indent="373063">
              <a:buNone/>
            </a:pPr>
            <a:r>
              <a:rPr lang="ru-RU" sz="3600" dirty="0" smtClean="0"/>
              <a:t>В выводах по практическим задачам желательно присутствие цифр, процентов.</a:t>
            </a:r>
          </a:p>
          <a:p>
            <a:pPr indent="373063">
              <a:buNone/>
            </a:pPr>
            <a:r>
              <a:rPr lang="ru-RU" sz="3600" b="1" dirty="0" smtClean="0"/>
              <a:t>Краткие, точные, конкретные, как «выстрел в голову»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нужна проектная деятельность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Развитие мышления, творческих способностей,  умения прогнозировать ситуацию, формирование самооценки обучающихся.</a:t>
            </a:r>
          </a:p>
          <a:p>
            <a:r>
              <a:rPr lang="ru-RU" dirty="0"/>
              <a:t>П</a:t>
            </a:r>
            <a:r>
              <a:rPr lang="ru-RU" dirty="0" smtClean="0"/>
              <a:t>риобретение знании, умении </a:t>
            </a:r>
            <a:r>
              <a:rPr lang="ru-RU" dirty="0"/>
              <a:t>и </a:t>
            </a:r>
            <a:r>
              <a:rPr lang="ru-RU" dirty="0" smtClean="0"/>
              <a:t>навыков на </a:t>
            </a:r>
            <a:r>
              <a:rPr lang="ru-RU" dirty="0"/>
              <a:t>каждом этапе работы над </a:t>
            </a:r>
            <a:r>
              <a:rPr lang="ru-RU" dirty="0" smtClean="0"/>
              <a:t>проектом.</a:t>
            </a:r>
          </a:p>
          <a:p>
            <a:r>
              <a:rPr lang="ru-RU" dirty="0" smtClean="0"/>
              <a:t>Обогащение опыта совместной деятельности со сверстниками и взрослыми.</a:t>
            </a:r>
          </a:p>
          <a:p>
            <a:r>
              <a:rPr lang="ru-RU" dirty="0" smtClean="0"/>
              <a:t>Создание положительной мотивации </a:t>
            </a:r>
            <a:r>
              <a:rPr lang="ru-RU" dirty="0"/>
              <a:t>для самообразования. </a:t>
            </a:r>
            <a:endParaRPr lang="ru-RU" dirty="0" smtClean="0"/>
          </a:p>
          <a:p>
            <a:r>
              <a:rPr lang="ru-RU" dirty="0" smtClean="0"/>
              <a:t>Повышение </a:t>
            </a:r>
            <a:r>
              <a:rPr lang="ru-RU" dirty="0"/>
              <a:t>уровня компетентности учащегося в области решения проблем и коммуникации.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366121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проектам: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ru-RU" altLang="ru-RU" dirty="0"/>
              <a:t>В проекте обязательно должна быть решена какая-либо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</a:rPr>
              <a:t>проблема.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altLang="ru-RU" dirty="0"/>
              <a:t> Исследование, как и сам проект, учащийся должен выполнять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</a:rPr>
              <a:t>самостоятельно.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altLang="ru-RU" dirty="0"/>
              <a:t> Результаты выполненного проекта должны быть материальны (оформлены) и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</a:rPr>
              <a:t>иметь практическую значимость.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73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14313" y="609600"/>
            <a:ext cx="8786812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проектов:</a:t>
            </a:r>
          </a:p>
        </p:txBody>
      </p:sp>
      <p:grpSp>
        <p:nvGrpSpPr>
          <p:cNvPr id="2" name="Group 15"/>
          <p:cNvGrpSpPr>
            <a:grpSpLocks noGrp="1"/>
          </p:cNvGrpSpPr>
          <p:nvPr>
            <p:ph idx="1"/>
          </p:nvPr>
        </p:nvGrpSpPr>
        <p:grpSpPr bwMode="auto">
          <a:xfrm>
            <a:off x="5929313" y="2571750"/>
            <a:ext cx="2286000" cy="3009900"/>
            <a:chOff x="-836" y="1348"/>
            <a:chExt cx="828" cy="1482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-406" y="1569"/>
              <a:ext cx="262" cy="498"/>
              <a:chOff x="-406" y="1569"/>
              <a:chExt cx="262" cy="498"/>
            </a:xfrm>
          </p:grpSpPr>
          <p:sp>
            <p:nvSpPr>
              <p:cNvPr id="8297" name="Freeform 17"/>
              <p:cNvSpPr>
                <a:spLocks/>
              </p:cNvSpPr>
              <p:nvPr/>
            </p:nvSpPr>
            <p:spPr bwMode="auto">
              <a:xfrm>
                <a:off x="-406" y="1575"/>
                <a:ext cx="262" cy="492"/>
              </a:xfrm>
              <a:custGeom>
                <a:avLst/>
                <a:gdLst>
                  <a:gd name="T0" fmla="*/ 0 w 788"/>
                  <a:gd name="T1" fmla="*/ 0 h 1476"/>
                  <a:gd name="T2" fmla="*/ 0 w 788"/>
                  <a:gd name="T3" fmla="*/ 0 h 1476"/>
                  <a:gd name="T4" fmla="*/ 0 w 788"/>
                  <a:gd name="T5" fmla="*/ 0 h 1476"/>
                  <a:gd name="T6" fmla="*/ 0 w 788"/>
                  <a:gd name="T7" fmla="*/ 0 h 1476"/>
                  <a:gd name="T8" fmla="*/ 0 w 788"/>
                  <a:gd name="T9" fmla="*/ 0 h 1476"/>
                  <a:gd name="T10" fmla="*/ 0 w 788"/>
                  <a:gd name="T11" fmla="*/ 0 h 1476"/>
                  <a:gd name="T12" fmla="*/ 0 w 788"/>
                  <a:gd name="T13" fmla="*/ 0 h 1476"/>
                  <a:gd name="T14" fmla="*/ 0 w 788"/>
                  <a:gd name="T15" fmla="*/ 0 h 1476"/>
                  <a:gd name="T16" fmla="*/ 0 w 788"/>
                  <a:gd name="T17" fmla="*/ 0 h 1476"/>
                  <a:gd name="T18" fmla="*/ 0 w 788"/>
                  <a:gd name="T19" fmla="*/ 0 h 1476"/>
                  <a:gd name="T20" fmla="*/ 0 w 788"/>
                  <a:gd name="T21" fmla="*/ 0 h 1476"/>
                  <a:gd name="T22" fmla="*/ 0 w 788"/>
                  <a:gd name="T23" fmla="*/ 0 h 1476"/>
                  <a:gd name="T24" fmla="*/ 0 w 788"/>
                  <a:gd name="T25" fmla="*/ 0 h 1476"/>
                  <a:gd name="T26" fmla="*/ 0 w 788"/>
                  <a:gd name="T27" fmla="*/ 0 h 1476"/>
                  <a:gd name="T28" fmla="*/ 0 w 788"/>
                  <a:gd name="T29" fmla="*/ 0 h 1476"/>
                  <a:gd name="T30" fmla="*/ 0 w 788"/>
                  <a:gd name="T31" fmla="*/ 0 h 1476"/>
                  <a:gd name="T32" fmla="*/ 0 w 788"/>
                  <a:gd name="T33" fmla="*/ 0 h 1476"/>
                  <a:gd name="T34" fmla="*/ 0 w 788"/>
                  <a:gd name="T35" fmla="*/ 0 h 1476"/>
                  <a:gd name="T36" fmla="*/ 0 w 788"/>
                  <a:gd name="T37" fmla="*/ 0 h 1476"/>
                  <a:gd name="T38" fmla="*/ 0 w 788"/>
                  <a:gd name="T39" fmla="*/ 0 h 14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88"/>
                  <a:gd name="T61" fmla="*/ 0 h 1476"/>
                  <a:gd name="T62" fmla="*/ 788 w 788"/>
                  <a:gd name="T63" fmla="*/ 1476 h 14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88" h="1476">
                    <a:moveTo>
                      <a:pt x="230" y="22"/>
                    </a:moveTo>
                    <a:lnTo>
                      <a:pt x="204" y="37"/>
                    </a:lnTo>
                    <a:lnTo>
                      <a:pt x="0" y="172"/>
                    </a:lnTo>
                    <a:lnTo>
                      <a:pt x="54" y="1141"/>
                    </a:lnTo>
                    <a:lnTo>
                      <a:pt x="54" y="1193"/>
                    </a:lnTo>
                    <a:lnTo>
                      <a:pt x="66" y="1283"/>
                    </a:lnTo>
                    <a:lnTo>
                      <a:pt x="62" y="1385"/>
                    </a:lnTo>
                    <a:lnTo>
                      <a:pt x="224" y="1448"/>
                    </a:lnTo>
                    <a:lnTo>
                      <a:pt x="395" y="1476"/>
                    </a:lnTo>
                    <a:lnTo>
                      <a:pt x="601" y="1457"/>
                    </a:lnTo>
                    <a:lnTo>
                      <a:pt x="772" y="1394"/>
                    </a:lnTo>
                    <a:lnTo>
                      <a:pt x="788" y="1212"/>
                    </a:lnTo>
                    <a:lnTo>
                      <a:pt x="772" y="746"/>
                    </a:lnTo>
                    <a:lnTo>
                      <a:pt x="645" y="153"/>
                    </a:lnTo>
                    <a:lnTo>
                      <a:pt x="476" y="15"/>
                    </a:lnTo>
                    <a:lnTo>
                      <a:pt x="427" y="0"/>
                    </a:lnTo>
                    <a:lnTo>
                      <a:pt x="351" y="3"/>
                    </a:lnTo>
                    <a:lnTo>
                      <a:pt x="298" y="3"/>
                    </a:lnTo>
                    <a:lnTo>
                      <a:pt x="264" y="18"/>
                    </a:lnTo>
                    <a:lnTo>
                      <a:pt x="23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8" name="Freeform 18"/>
              <p:cNvSpPr>
                <a:spLocks/>
              </p:cNvSpPr>
              <p:nvPr/>
            </p:nvSpPr>
            <p:spPr bwMode="auto">
              <a:xfrm>
                <a:off x="-335" y="1621"/>
                <a:ext cx="61" cy="407"/>
              </a:xfrm>
              <a:custGeom>
                <a:avLst/>
                <a:gdLst>
                  <a:gd name="T0" fmla="*/ 0 w 181"/>
                  <a:gd name="T1" fmla="*/ 0 h 1220"/>
                  <a:gd name="T2" fmla="*/ 0 w 181"/>
                  <a:gd name="T3" fmla="*/ 0 h 1220"/>
                  <a:gd name="T4" fmla="*/ 0 w 181"/>
                  <a:gd name="T5" fmla="*/ 0 h 1220"/>
                  <a:gd name="T6" fmla="*/ 0 w 181"/>
                  <a:gd name="T7" fmla="*/ 0 h 1220"/>
                  <a:gd name="T8" fmla="*/ 0 w 181"/>
                  <a:gd name="T9" fmla="*/ 0 h 1220"/>
                  <a:gd name="T10" fmla="*/ 0 w 181"/>
                  <a:gd name="T11" fmla="*/ 0 h 1220"/>
                  <a:gd name="T12" fmla="*/ 0 w 181"/>
                  <a:gd name="T13" fmla="*/ 0 h 1220"/>
                  <a:gd name="T14" fmla="*/ 0 w 181"/>
                  <a:gd name="T15" fmla="*/ 0 h 1220"/>
                  <a:gd name="T16" fmla="*/ 0 w 181"/>
                  <a:gd name="T17" fmla="*/ 0 h 1220"/>
                  <a:gd name="T18" fmla="*/ 0 w 181"/>
                  <a:gd name="T19" fmla="*/ 0 h 1220"/>
                  <a:gd name="T20" fmla="*/ 0 w 181"/>
                  <a:gd name="T21" fmla="*/ 0 h 1220"/>
                  <a:gd name="T22" fmla="*/ 0 w 181"/>
                  <a:gd name="T23" fmla="*/ 0 h 1220"/>
                  <a:gd name="T24" fmla="*/ 0 w 181"/>
                  <a:gd name="T25" fmla="*/ 0 h 1220"/>
                  <a:gd name="T26" fmla="*/ 0 w 181"/>
                  <a:gd name="T27" fmla="*/ 0 h 1220"/>
                  <a:gd name="T28" fmla="*/ 0 w 181"/>
                  <a:gd name="T29" fmla="*/ 0 h 1220"/>
                  <a:gd name="T30" fmla="*/ 0 w 181"/>
                  <a:gd name="T31" fmla="*/ 0 h 1220"/>
                  <a:gd name="T32" fmla="*/ 0 w 181"/>
                  <a:gd name="T33" fmla="*/ 0 h 1220"/>
                  <a:gd name="T34" fmla="*/ 0 w 181"/>
                  <a:gd name="T35" fmla="*/ 0 h 1220"/>
                  <a:gd name="T36" fmla="*/ 0 w 181"/>
                  <a:gd name="T37" fmla="*/ 0 h 1220"/>
                  <a:gd name="T38" fmla="*/ 0 w 181"/>
                  <a:gd name="T39" fmla="*/ 0 h 1220"/>
                  <a:gd name="T40" fmla="*/ 0 w 181"/>
                  <a:gd name="T41" fmla="*/ 0 h 12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1"/>
                  <a:gd name="T64" fmla="*/ 0 h 1220"/>
                  <a:gd name="T65" fmla="*/ 181 w 181"/>
                  <a:gd name="T66" fmla="*/ 1220 h 12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1" h="1220">
                    <a:moveTo>
                      <a:pt x="130" y="10"/>
                    </a:moveTo>
                    <a:lnTo>
                      <a:pt x="166" y="71"/>
                    </a:lnTo>
                    <a:lnTo>
                      <a:pt x="140" y="123"/>
                    </a:lnTo>
                    <a:lnTo>
                      <a:pt x="155" y="297"/>
                    </a:lnTo>
                    <a:lnTo>
                      <a:pt x="157" y="414"/>
                    </a:lnTo>
                    <a:lnTo>
                      <a:pt x="166" y="519"/>
                    </a:lnTo>
                    <a:lnTo>
                      <a:pt x="166" y="625"/>
                    </a:lnTo>
                    <a:lnTo>
                      <a:pt x="174" y="806"/>
                    </a:lnTo>
                    <a:lnTo>
                      <a:pt x="181" y="1061"/>
                    </a:lnTo>
                    <a:lnTo>
                      <a:pt x="98" y="1220"/>
                    </a:lnTo>
                    <a:lnTo>
                      <a:pt x="0" y="1069"/>
                    </a:lnTo>
                    <a:lnTo>
                      <a:pt x="8" y="844"/>
                    </a:lnTo>
                    <a:lnTo>
                      <a:pt x="15" y="678"/>
                    </a:lnTo>
                    <a:lnTo>
                      <a:pt x="19" y="508"/>
                    </a:lnTo>
                    <a:lnTo>
                      <a:pt x="28" y="415"/>
                    </a:lnTo>
                    <a:lnTo>
                      <a:pt x="49" y="291"/>
                    </a:lnTo>
                    <a:lnTo>
                      <a:pt x="86" y="120"/>
                    </a:lnTo>
                    <a:lnTo>
                      <a:pt x="63" y="64"/>
                    </a:lnTo>
                    <a:lnTo>
                      <a:pt x="100" y="10"/>
                    </a:lnTo>
                    <a:lnTo>
                      <a:pt x="116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-345" y="1569"/>
                <a:ext cx="101" cy="106"/>
                <a:chOff x="-345" y="1569"/>
                <a:chExt cx="101" cy="106"/>
              </a:xfrm>
            </p:grpSpPr>
            <p:sp>
              <p:nvSpPr>
                <p:cNvPr id="8300" name="Freeform 20"/>
                <p:cNvSpPr>
                  <a:spLocks/>
                </p:cNvSpPr>
                <p:nvPr/>
              </p:nvSpPr>
              <p:spPr bwMode="auto">
                <a:xfrm>
                  <a:off x="-343" y="1606"/>
                  <a:ext cx="75" cy="69"/>
                </a:xfrm>
                <a:custGeom>
                  <a:avLst/>
                  <a:gdLst>
                    <a:gd name="T0" fmla="*/ 0 w 225"/>
                    <a:gd name="T1" fmla="*/ 0 h 206"/>
                    <a:gd name="T2" fmla="*/ 0 w 225"/>
                    <a:gd name="T3" fmla="*/ 0 h 206"/>
                    <a:gd name="T4" fmla="*/ 0 w 225"/>
                    <a:gd name="T5" fmla="*/ 0 h 206"/>
                    <a:gd name="T6" fmla="*/ 0 w 225"/>
                    <a:gd name="T7" fmla="*/ 0 h 206"/>
                    <a:gd name="T8" fmla="*/ 0 w 225"/>
                    <a:gd name="T9" fmla="*/ 0 h 206"/>
                    <a:gd name="T10" fmla="*/ 0 w 225"/>
                    <a:gd name="T11" fmla="*/ 0 h 206"/>
                    <a:gd name="T12" fmla="*/ 0 w 225"/>
                    <a:gd name="T13" fmla="*/ 0 h 2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5"/>
                    <a:gd name="T22" fmla="*/ 0 h 206"/>
                    <a:gd name="T23" fmla="*/ 225 w 225"/>
                    <a:gd name="T24" fmla="*/ 206 h 2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5" h="206">
                      <a:moveTo>
                        <a:pt x="0" y="0"/>
                      </a:moveTo>
                      <a:lnTo>
                        <a:pt x="59" y="206"/>
                      </a:lnTo>
                      <a:lnTo>
                        <a:pt x="134" y="69"/>
                      </a:lnTo>
                      <a:lnTo>
                        <a:pt x="205" y="192"/>
                      </a:lnTo>
                      <a:lnTo>
                        <a:pt x="225" y="19"/>
                      </a:lnTo>
                      <a:lnTo>
                        <a:pt x="111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1" name="Freeform 21"/>
                <p:cNvSpPr>
                  <a:spLocks/>
                </p:cNvSpPr>
                <p:nvPr/>
              </p:nvSpPr>
              <p:spPr bwMode="auto">
                <a:xfrm>
                  <a:off x="-345" y="1583"/>
                  <a:ext cx="48" cy="85"/>
                </a:xfrm>
                <a:custGeom>
                  <a:avLst/>
                  <a:gdLst>
                    <a:gd name="T0" fmla="*/ 0 w 144"/>
                    <a:gd name="T1" fmla="*/ 0 h 254"/>
                    <a:gd name="T2" fmla="*/ 0 w 144"/>
                    <a:gd name="T3" fmla="*/ 0 h 254"/>
                    <a:gd name="T4" fmla="*/ 0 w 144"/>
                    <a:gd name="T5" fmla="*/ 0 h 254"/>
                    <a:gd name="T6" fmla="*/ 0 w 144"/>
                    <a:gd name="T7" fmla="*/ 0 h 254"/>
                    <a:gd name="T8" fmla="*/ 0 w 144"/>
                    <a:gd name="T9" fmla="*/ 0 h 254"/>
                    <a:gd name="T10" fmla="*/ 0 w 144"/>
                    <a:gd name="T11" fmla="*/ 0 h 254"/>
                    <a:gd name="T12" fmla="*/ 0 w 144"/>
                    <a:gd name="T13" fmla="*/ 0 h 254"/>
                    <a:gd name="T14" fmla="*/ 0 w 144"/>
                    <a:gd name="T15" fmla="*/ 0 h 254"/>
                    <a:gd name="T16" fmla="*/ 0 w 144"/>
                    <a:gd name="T17" fmla="*/ 0 h 254"/>
                    <a:gd name="T18" fmla="*/ 0 w 144"/>
                    <a:gd name="T19" fmla="*/ 0 h 254"/>
                    <a:gd name="T20" fmla="*/ 0 w 144"/>
                    <a:gd name="T21" fmla="*/ 0 h 254"/>
                    <a:gd name="T22" fmla="*/ 0 w 144"/>
                    <a:gd name="T23" fmla="*/ 0 h 254"/>
                    <a:gd name="T24" fmla="*/ 0 w 144"/>
                    <a:gd name="T25" fmla="*/ 0 h 254"/>
                    <a:gd name="T26" fmla="*/ 0 w 144"/>
                    <a:gd name="T27" fmla="*/ 0 h 25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4"/>
                    <a:gd name="T43" fmla="*/ 0 h 254"/>
                    <a:gd name="T44" fmla="*/ 144 w 144"/>
                    <a:gd name="T45" fmla="*/ 254 h 25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4" h="254">
                      <a:moveTo>
                        <a:pt x="144" y="110"/>
                      </a:moveTo>
                      <a:lnTo>
                        <a:pt x="77" y="254"/>
                      </a:lnTo>
                      <a:lnTo>
                        <a:pt x="53" y="190"/>
                      </a:lnTo>
                      <a:lnTo>
                        <a:pt x="36" y="149"/>
                      </a:lnTo>
                      <a:lnTo>
                        <a:pt x="24" y="114"/>
                      </a:lnTo>
                      <a:lnTo>
                        <a:pt x="12" y="83"/>
                      </a:lnTo>
                      <a:lnTo>
                        <a:pt x="5" y="54"/>
                      </a:lnTo>
                      <a:lnTo>
                        <a:pt x="0" y="30"/>
                      </a:lnTo>
                      <a:lnTo>
                        <a:pt x="6" y="0"/>
                      </a:lnTo>
                      <a:lnTo>
                        <a:pt x="49" y="44"/>
                      </a:lnTo>
                      <a:lnTo>
                        <a:pt x="77" y="76"/>
                      </a:lnTo>
                      <a:lnTo>
                        <a:pt x="99" y="94"/>
                      </a:lnTo>
                      <a:lnTo>
                        <a:pt x="121" y="103"/>
                      </a:lnTo>
                      <a:lnTo>
                        <a:pt x="144" y="1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2" name="Freeform 22"/>
                <p:cNvSpPr>
                  <a:spLocks/>
                </p:cNvSpPr>
                <p:nvPr/>
              </p:nvSpPr>
              <p:spPr bwMode="auto">
                <a:xfrm>
                  <a:off x="-297" y="1569"/>
                  <a:ext cx="53" cy="99"/>
                </a:xfrm>
                <a:custGeom>
                  <a:avLst/>
                  <a:gdLst>
                    <a:gd name="T0" fmla="*/ 0 w 159"/>
                    <a:gd name="T1" fmla="*/ 0 h 297"/>
                    <a:gd name="T2" fmla="*/ 0 w 159"/>
                    <a:gd name="T3" fmla="*/ 0 h 297"/>
                    <a:gd name="T4" fmla="*/ 0 w 159"/>
                    <a:gd name="T5" fmla="*/ 0 h 297"/>
                    <a:gd name="T6" fmla="*/ 0 w 159"/>
                    <a:gd name="T7" fmla="*/ 0 h 297"/>
                    <a:gd name="T8" fmla="*/ 0 w 159"/>
                    <a:gd name="T9" fmla="*/ 0 h 297"/>
                    <a:gd name="T10" fmla="*/ 0 w 159"/>
                    <a:gd name="T11" fmla="*/ 0 h 297"/>
                    <a:gd name="T12" fmla="*/ 0 w 159"/>
                    <a:gd name="T13" fmla="*/ 0 h 297"/>
                    <a:gd name="T14" fmla="*/ 0 w 159"/>
                    <a:gd name="T15" fmla="*/ 0 h 297"/>
                    <a:gd name="T16" fmla="*/ 0 w 159"/>
                    <a:gd name="T17" fmla="*/ 0 h 297"/>
                    <a:gd name="T18" fmla="*/ 0 w 159"/>
                    <a:gd name="T19" fmla="*/ 0 h 297"/>
                    <a:gd name="T20" fmla="*/ 0 w 159"/>
                    <a:gd name="T21" fmla="*/ 0 h 297"/>
                    <a:gd name="T22" fmla="*/ 0 w 159"/>
                    <a:gd name="T23" fmla="*/ 0 h 297"/>
                    <a:gd name="T24" fmla="*/ 0 w 159"/>
                    <a:gd name="T25" fmla="*/ 0 h 297"/>
                    <a:gd name="T26" fmla="*/ 0 w 159"/>
                    <a:gd name="T27" fmla="*/ 0 h 297"/>
                    <a:gd name="T28" fmla="*/ 0 w 159"/>
                    <a:gd name="T29" fmla="*/ 0 h 29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9"/>
                    <a:gd name="T46" fmla="*/ 0 h 297"/>
                    <a:gd name="T47" fmla="*/ 159 w 159"/>
                    <a:gd name="T48" fmla="*/ 297 h 29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9" h="297">
                      <a:moveTo>
                        <a:pt x="144" y="0"/>
                      </a:moveTo>
                      <a:lnTo>
                        <a:pt x="126" y="34"/>
                      </a:lnTo>
                      <a:lnTo>
                        <a:pt x="108" y="61"/>
                      </a:lnTo>
                      <a:lnTo>
                        <a:pt x="84" y="88"/>
                      </a:lnTo>
                      <a:lnTo>
                        <a:pt x="59" y="112"/>
                      </a:lnTo>
                      <a:lnTo>
                        <a:pt x="30" y="132"/>
                      </a:lnTo>
                      <a:lnTo>
                        <a:pt x="0" y="151"/>
                      </a:lnTo>
                      <a:lnTo>
                        <a:pt x="74" y="297"/>
                      </a:lnTo>
                      <a:lnTo>
                        <a:pt x="102" y="233"/>
                      </a:lnTo>
                      <a:lnTo>
                        <a:pt x="116" y="190"/>
                      </a:lnTo>
                      <a:lnTo>
                        <a:pt x="136" y="136"/>
                      </a:lnTo>
                      <a:lnTo>
                        <a:pt x="146" y="97"/>
                      </a:lnTo>
                      <a:lnTo>
                        <a:pt x="152" y="67"/>
                      </a:lnTo>
                      <a:lnTo>
                        <a:pt x="159" y="33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-387" y="1348"/>
              <a:ext cx="175" cy="271"/>
              <a:chOff x="-387" y="1348"/>
              <a:chExt cx="175" cy="271"/>
            </a:xfrm>
          </p:grpSpPr>
          <p:sp>
            <p:nvSpPr>
              <p:cNvPr id="8268" name="Freeform 24"/>
              <p:cNvSpPr>
                <a:spLocks/>
              </p:cNvSpPr>
              <p:nvPr/>
            </p:nvSpPr>
            <p:spPr bwMode="auto">
              <a:xfrm>
                <a:off x="-344" y="1534"/>
                <a:ext cx="97" cy="85"/>
              </a:xfrm>
              <a:custGeom>
                <a:avLst/>
                <a:gdLst>
                  <a:gd name="T0" fmla="*/ 0 w 293"/>
                  <a:gd name="T1" fmla="*/ 0 h 256"/>
                  <a:gd name="T2" fmla="*/ 0 w 293"/>
                  <a:gd name="T3" fmla="*/ 0 h 256"/>
                  <a:gd name="T4" fmla="*/ 0 w 293"/>
                  <a:gd name="T5" fmla="*/ 0 h 256"/>
                  <a:gd name="T6" fmla="*/ 0 w 293"/>
                  <a:gd name="T7" fmla="*/ 0 h 256"/>
                  <a:gd name="T8" fmla="*/ 0 w 293"/>
                  <a:gd name="T9" fmla="*/ 0 h 256"/>
                  <a:gd name="T10" fmla="*/ 0 w 293"/>
                  <a:gd name="T11" fmla="*/ 0 h 256"/>
                  <a:gd name="T12" fmla="*/ 0 w 293"/>
                  <a:gd name="T13" fmla="*/ 0 h 256"/>
                  <a:gd name="T14" fmla="*/ 0 w 293"/>
                  <a:gd name="T15" fmla="*/ 0 h 256"/>
                  <a:gd name="T16" fmla="*/ 0 w 293"/>
                  <a:gd name="T17" fmla="*/ 0 h 256"/>
                  <a:gd name="T18" fmla="*/ 0 w 293"/>
                  <a:gd name="T19" fmla="*/ 0 h 256"/>
                  <a:gd name="T20" fmla="*/ 0 w 293"/>
                  <a:gd name="T21" fmla="*/ 0 h 256"/>
                  <a:gd name="T22" fmla="*/ 0 w 293"/>
                  <a:gd name="T23" fmla="*/ 0 h 256"/>
                  <a:gd name="T24" fmla="*/ 0 w 293"/>
                  <a:gd name="T25" fmla="*/ 0 h 256"/>
                  <a:gd name="T26" fmla="*/ 0 w 293"/>
                  <a:gd name="T27" fmla="*/ 0 h 256"/>
                  <a:gd name="T28" fmla="*/ 0 w 293"/>
                  <a:gd name="T29" fmla="*/ 0 h 256"/>
                  <a:gd name="T30" fmla="*/ 0 w 293"/>
                  <a:gd name="T31" fmla="*/ 0 h 256"/>
                  <a:gd name="T32" fmla="*/ 0 w 293"/>
                  <a:gd name="T33" fmla="*/ 0 h 256"/>
                  <a:gd name="T34" fmla="*/ 0 w 293"/>
                  <a:gd name="T35" fmla="*/ 0 h 256"/>
                  <a:gd name="T36" fmla="*/ 0 w 293"/>
                  <a:gd name="T37" fmla="*/ 0 h 2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3"/>
                  <a:gd name="T58" fmla="*/ 0 h 256"/>
                  <a:gd name="T59" fmla="*/ 293 w 293"/>
                  <a:gd name="T60" fmla="*/ 256 h 2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3" h="256">
                    <a:moveTo>
                      <a:pt x="272" y="0"/>
                    </a:moveTo>
                    <a:lnTo>
                      <a:pt x="282" y="57"/>
                    </a:lnTo>
                    <a:lnTo>
                      <a:pt x="283" y="86"/>
                    </a:lnTo>
                    <a:lnTo>
                      <a:pt x="287" y="124"/>
                    </a:lnTo>
                    <a:lnTo>
                      <a:pt x="293" y="161"/>
                    </a:lnTo>
                    <a:lnTo>
                      <a:pt x="276" y="192"/>
                    </a:lnTo>
                    <a:lnTo>
                      <a:pt x="253" y="227"/>
                    </a:lnTo>
                    <a:lnTo>
                      <a:pt x="228" y="245"/>
                    </a:lnTo>
                    <a:lnTo>
                      <a:pt x="194" y="255"/>
                    </a:lnTo>
                    <a:lnTo>
                      <a:pt x="154" y="256"/>
                    </a:lnTo>
                    <a:lnTo>
                      <a:pt x="111" y="252"/>
                    </a:lnTo>
                    <a:lnTo>
                      <a:pt x="81" y="241"/>
                    </a:lnTo>
                    <a:lnTo>
                      <a:pt x="54" y="228"/>
                    </a:lnTo>
                    <a:lnTo>
                      <a:pt x="36" y="213"/>
                    </a:lnTo>
                    <a:lnTo>
                      <a:pt x="17" y="187"/>
                    </a:lnTo>
                    <a:lnTo>
                      <a:pt x="8" y="161"/>
                    </a:lnTo>
                    <a:lnTo>
                      <a:pt x="4" y="135"/>
                    </a:lnTo>
                    <a:lnTo>
                      <a:pt x="0" y="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C08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-387" y="1382"/>
                <a:ext cx="29" cy="121"/>
                <a:chOff x="-387" y="1382"/>
                <a:chExt cx="29" cy="121"/>
              </a:xfrm>
            </p:grpSpPr>
            <p:sp>
              <p:nvSpPr>
                <p:cNvPr id="8295" name="Freeform 26"/>
                <p:cNvSpPr>
                  <a:spLocks/>
                </p:cNvSpPr>
                <p:nvPr/>
              </p:nvSpPr>
              <p:spPr bwMode="auto">
                <a:xfrm>
                  <a:off x="-387" y="1382"/>
                  <a:ext cx="29" cy="84"/>
                </a:xfrm>
                <a:custGeom>
                  <a:avLst/>
                  <a:gdLst>
                    <a:gd name="T0" fmla="*/ 0 w 85"/>
                    <a:gd name="T1" fmla="*/ 0 h 253"/>
                    <a:gd name="T2" fmla="*/ 0 w 85"/>
                    <a:gd name="T3" fmla="*/ 0 h 253"/>
                    <a:gd name="T4" fmla="*/ 0 w 85"/>
                    <a:gd name="T5" fmla="*/ 0 h 253"/>
                    <a:gd name="T6" fmla="*/ 0 w 85"/>
                    <a:gd name="T7" fmla="*/ 0 h 253"/>
                    <a:gd name="T8" fmla="*/ 0 w 85"/>
                    <a:gd name="T9" fmla="*/ 0 h 253"/>
                    <a:gd name="T10" fmla="*/ 0 w 85"/>
                    <a:gd name="T11" fmla="*/ 0 h 253"/>
                    <a:gd name="T12" fmla="*/ 0 w 85"/>
                    <a:gd name="T13" fmla="*/ 0 h 253"/>
                    <a:gd name="T14" fmla="*/ 0 w 85"/>
                    <a:gd name="T15" fmla="*/ 0 h 253"/>
                    <a:gd name="T16" fmla="*/ 0 w 85"/>
                    <a:gd name="T17" fmla="*/ 0 h 253"/>
                    <a:gd name="T18" fmla="*/ 0 w 85"/>
                    <a:gd name="T19" fmla="*/ 0 h 253"/>
                    <a:gd name="T20" fmla="*/ 0 w 85"/>
                    <a:gd name="T21" fmla="*/ 0 h 253"/>
                    <a:gd name="T22" fmla="*/ 0 w 85"/>
                    <a:gd name="T23" fmla="*/ 0 h 253"/>
                    <a:gd name="T24" fmla="*/ 0 w 85"/>
                    <a:gd name="T25" fmla="*/ 0 h 253"/>
                    <a:gd name="T26" fmla="*/ 0 w 85"/>
                    <a:gd name="T27" fmla="*/ 0 h 253"/>
                    <a:gd name="T28" fmla="*/ 0 w 85"/>
                    <a:gd name="T29" fmla="*/ 0 h 253"/>
                    <a:gd name="T30" fmla="*/ 0 w 85"/>
                    <a:gd name="T31" fmla="*/ 0 h 253"/>
                    <a:gd name="T32" fmla="*/ 0 w 85"/>
                    <a:gd name="T33" fmla="*/ 0 h 253"/>
                    <a:gd name="T34" fmla="*/ 0 w 85"/>
                    <a:gd name="T35" fmla="*/ 0 h 2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5"/>
                    <a:gd name="T55" fmla="*/ 0 h 253"/>
                    <a:gd name="T56" fmla="*/ 85 w 85"/>
                    <a:gd name="T57" fmla="*/ 253 h 2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5" h="253">
                      <a:moveTo>
                        <a:pt x="43" y="0"/>
                      </a:moveTo>
                      <a:lnTo>
                        <a:pt x="19" y="28"/>
                      </a:lnTo>
                      <a:lnTo>
                        <a:pt x="4" y="61"/>
                      </a:lnTo>
                      <a:lnTo>
                        <a:pt x="0" y="98"/>
                      </a:lnTo>
                      <a:lnTo>
                        <a:pt x="0" y="125"/>
                      </a:lnTo>
                      <a:lnTo>
                        <a:pt x="8" y="174"/>
                      </a:lnTo>
                      <a:lnTo>
                        <a:pt x="12" y="202"/>
                      </a:lnTo>
                      <a:lnTo>
                        <a:pt x="19" y="215"/>
                      </a:lnTo>
                      <a:lnTo>
                        <a:pt x="34" y="224"/>
                      </a:lnTo>
                      <a:lnTo>
                        <a:pt x="47" y="253"/>
                      </a:lnTo>
                      <a:lnTo>
                        <a:pt x="51" y="212"/>
                      </a:lnTo>
                      <a:lnTo>
                        <a:pt x="57" y="181"/>
                      </a:lnTo>
                      <a:lnTo>
                        <a:pt x="72" y="141"/>
                      </a:lnTo>
                      <a:lnTo>
                        <a:pt x="69" y="110"/>
                      </a:lnTo>
                      <a:lnTo>
                        <a:pt x="85" y="88"/>
                      </a:lnTo>
                      <a:lnTo>
                        <a:pt x="57" y="72"/>
                      </a:lnTo>
                      <a:lnTo>
                        <a:pt x="46" y="54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6" name="Freeform 27"/>
                <p:cNvSpPr>
                  <a:spLocks/>
                </p:cNvSpPr>
                <p:nvPr/>
              </p:nvSpPr>
              <p:spPr bwMode="auto">
                <a:xfrm>
                  <a:off x="-384" y="1453"/>
                  <a:ext cx="16" cy="50"/>
                </a:xfrm>
                <a:custGeom>
                  <a:avLst/>
                  <a:gdLst>
                    <a:gd name="T0" fmla="*/ 0 w 47"/>
                    <a:gd name="T1" fmla="*/ 0 h 149"/>
                    <a:gd name="T2" fmla="*/ 0 w 47"/>
                    <a:gd name="T3" fmla="*/ 0 h 149"/>
                    <a:gd name="T4" fmla="*/ 0 w 47"/>
                    <a:gd name="T5" fmla="*/ 0 h 149"/>
                    <a:gd name="T6" fmla="*/ 0 w 47"/>
                    <a:gd name="T7" fmla="*/ 0 h 149"/>
                    <a:gd name="T8" fmla="*/ 0 w 47"/>
                    <a:gd name="T9" fmla="*/ 0 h 149"/>
                    <a:gd name="T10" fmla="*/ 0 w 47"/>
                    <a:gd name="T11" fmla="*/ 0 h 149"/>
                    <a:gd name="T12" fmla="*/ 0 w 47"/>
                    <a:gd name="T13" fmla="*/ 0 h 149"/>
                    <a:gd name="T14" fmla="*/ 0 w 47"/>
                    <a:gd name="T15" fmla="*/ 0 h 149"/>
                    <a:gd name="T16" fmla="*/ 0 w 47"/>
                    <a:gd name="T17" fmla="*/ 0 h 149"/>
                    <a:gd name="T18" fmla="*/ 0 w 47"/>
                    <a:gd name="T19" fmla="*/ 0 h 149"/>
                    <a:gd name="T20" fmla="*/ 0 w 47"/>
                    <a:gd name="T21" fmla="*/ 0 h 149"/>
                    <a:gd name="T22" fmla="*/ 0 w 47"/>
                    <a:gd name="T23" fmla="*/ 0 h 149"/>
                    <a:gd name="T24" fmla="*/ 0 w 47"/>
                    <a:gd name="T25" fmla="*/ 0 h 149"/>
                    <a:gd name="T26" fmla="*/ 0 w 47"/>
                    <a:gd name="T27" fmla="*/ 0 h 149"/>
                    <a:gd name="T28" fmla="*/ 0 w 47"/>
                    <a:gd name="T29" fmla="*/ 0 h 149"/>
                    <a:gd name="T30" fmla="*/ 0 w 47"/>
                    <a:gd name="T31" fmla="*/ 0 h 149"/>
                    <a:gd name="T32" fmla="*/ 0 w 47"/>
                    <a:gd name="T33" fmla="*/ 0 h 1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7"/>
                    <a:gd name="T52" fmla="*/ 0 h 149"/>
                    <a:gd name="T53" fmla="*/ 47 w 47"/>
                    <a:gd name="T54" fmla="*/ 149 h 1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7" h="149">
                      <a:moveTo>
                        <a:pt x="34" y="14"/>
                      </a:moveTo>
                      <a:lnTo>
                        <a:pt x="23" y="3"/>
                      </a:lnTo>
                      <a:lnTo>
                        <a:pt x="13" y="0"/>
                      </a:lnTo>
                      <a:lnTo>
                        <a:pt x="4" y="11"/>
                      </a:lnTo>
                      <a:lnTo>
                        <a:pt x="0" y="35"/>
                      </a:lnTo>
                      <a:lnTo>
                        <a:pt x="3" y="58"/>
                      </a:lnTo>
                      <a:lnTo>
                        <a:pt x="4" y="79"/>
                      </a:lnTo>
                      <a:lnTo>
                        <a:pt x="10" y="100"/>
                      </a:lnTo>
                      <a:lnTo>
                        <a:pt x="15" y="125"/>
                      </a:lnTo>
                      <a:lnTo>
                        <a:pt x="18" y="133"/>
                      </a:lnTo>
                      <a:lnTo>
                        <a:pt x="23" y="149"/>
                      </a:lnTo>
                      <a:lnTo>
                        <a:pt x="29" y="141"/>
                      </a:lnTo>
                      <a:lnTo>
                        <a:pt x="34" y="149"/>
                      </a:lnTo>
                      <a:lnTo>
                        <a:pt x="44" y="131"/>
                      </a:lnTo>
                      <a:lnTo>
                        <a:pt x="47" y="102"/>
                      </a:lnTo>
                      <a:lnTo>
                        <a:pt x="47" y="49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70" name="Freeform 28"/>
              <p:cNvSpPr>
                <a:spLocks/>
              </p:cNvSpPr>
              <p:nvPr/>
            </p:nvSpPr>
            <p:spPr bwMode="auto">
              <a:xfrm>
                <a:off x="-375" y="1376"/>
                <a:ext cx="159" cy="219"/>
              </a:xfrm>
              <a:custGeom>
                <a:avLst/>
                <a:gdLst>
                  <a:gd name="T0" fmla="*/ 0 w 477"/>
                  <a:gd name="T1" fmla="*/ 0 h 657"/>
                  <a:gd name="T2" fmla="*/ 0 w 477"/>
                  <a:gd name="T3" fmla="*/ 0 h 657"/>
                  <a:gd name="T4" fmla="*/ 0 w 477"/>
                  <a:gd name="T5" fmla="*/ 0 h 657"/>
                  <a:gd name="T6" fmla="*/ 0 w 477"/>
                  <a:gd name="T7" fmla="*/ 0 h 657"/>
                  <a:gd name="T8" fmla="*/ 0 w 477"/>
                  <a:gd name="T9" fmla="*/ 0 h 657"/>
                  <a:gd name="T10" fmla="*/ 0 w 477"/>
                  <a:gd name="T11" fmla="*/ 0 h 657"/>
                  <a:gd name="T12" fmla="*/ 0 w 477"/>
                  <a:gd name="T13" fmla="*/ 0 h 657"/>
                  <a:gd name="T14" fmla="*/ 0 w 477"/>
                  <a:gd name="T15" fmla="*/ 0 h 657"/>
                  <a:gd name="T16" fmla="*/ 0 w 477"/>
                  <a:gd name="T17" fmla="*/ 0 h 657"/>
                  <a:gd name="T18" fmla="*/ 0 w 477"/>
                  <a:gd name="T19" fmla="*/ 0 h 657"/>
                  <a:gd name="T20" fmla="*/ 0 w 477"/>
                  <a:gd name="T21" fmla="*/ 0 h 657"/>
                  <a:gd name="T22" fmla="*/ 0 w 477"/>
                  <a:gd name="T23" fmla="*/ 0 h 657"/>
                  <a:gd name="T24" fmla="*/ 0 w 477"/>
                  <a:gd name="T25" fmla="*/ 0 h 657"/>
                  <a:gd name="T26" fmla="*/ 0 w 477"/>
                  <a:gd name="T27" fmla="*/ 0 h 657"/>
                  <a:gd name="T28" fmla="*/ 0 w 477"/>
                  <a:gd name="T29" fmla="*/ 0 h 657"/>
                  <a:gd name="T30" fmla="*/ 0 w 477"/>
                  <a:gd name="T31" fmla="*/ 0 h 657"/>
                  <a:gd name="T32" fmla="*/ 0 w 477"/>
                  <a:gd name="T33" fmla="*/ 0 h 657"/>
                  <a:gd name="T34" fmla="*/ 0 w 477"/>
                  <a:gd name="T35" fmla="*/ 0 h 657"/>
                  <a:gd name="T36" fmla="*/ 0 w 477"/>
                  <a:gd name="T37" fmla="*/ 0 h 657"/>
                  <a:gd name="T38" fmla="*/ 0 w 477"/>
                  <a:gd name="T39" fmla="*/ 0 h 657"/>
                  <a:gd name="T40" fmla="*/ 0 w 477"/>
                  <a:gd name="T41" fmla="*/ 0 h 657"/>
                  <a:gd name="T42" fmla="*/ 0 w 477"/>
                  <a:gd name="T43" fmla="*/ 0 h 657"/>
                  <a:gd name="T44" fmla="*/ 0 w 477"/>
                  <a:gd name="T45" fmla="*/ 0 h 657"/>
                  <a:gd name="T46" fmla="*/ 0 w 477"/>
                  <a:gd name="T47" fmla="*/ 0 h 657"/>
                  <a:gd name="T48" fmla="*/ 0 w 477"/>
                  <a:gd name="T49" fmla="*/ 0 h 657"/>
                  <a:gd name="T50" fmla="*/ 0 w 477"/>
                  <a:gd name="T51" fmla="*/ 0 h 657"/>
                  <a:gd name="T52" fmla="*/ 0 w 477"/>
                  <a:gd name="T53" fmla="*/ 0 h 657"/>
                  <a:gd name="T54" fmla="*/ 0 w 477"/>
                  <a:gd name="T55" fmla="*/ 0 h 657"/>
                  <a:gd name="T56" fmla="*/ 0 w 477"/>
                  <a:gd name="T57" fmla="*/ 0 h 657"/>
                  <a:gd name="T58" fmla="*/ 0 w 477"/>
                  <a:gd name="T59" fmla="*/ 0 h 657"/>
                  <a:gd name="T60" fmla="*/ 0 w 477"/>
                  <a:gd name="T61" fmla="*/ 0 h 657"/>
                  <a:gd name="T62" fmla="*/ 0 w 477"/>
                  <a:gd name="T63" fmla="*/ 0 h 6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7"/>
                  <a:gd name="T97" fmla="*/ 0 h 657"/>
                  <a:gd name="T98" fmla="*/ 477 w 477"/>
                  <a:gd name="T99" fmla="*/ 657 h 6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7" h="657">
                    <a:moveTo>
                      <a:pt x="39" y="69"/>
                    </a:moveTo>
                    <a:lnTo>
                      <a:pt x="27" y="97"/>
                    </a:lnTo>
                    <a:lnTo>
                      <a:pt x="14" y="142"/>
                    </a:lnTo>
                    <a:lnTo>
                      <a:pt x="7" y="186"/>
                    </a:lnTo>
                    <a:lnTo>
                      <a:pt x="3" y="221"/>
                    </a:lnTo>
                    <a:lnTo>
                      <a:pt x="8" y="263"/>
                    </a:lnTo>
                    <a:lnTo>
                      <a:pt x="6" y="290"/>
                    </a:lnTo>
                    <a:lnTo>
                      <a:pt x="0" y="331"/>
                    </a:lnTo>
                    <a:lnTo>
                      <a:pt x="0" y="356"/>
                    </a:lnTo>
                    <a:lnTo>
                      <a:pt x="3" y="378"/>
                    </a:lnTo>
                    <a:lnTo>
                      <a:pt x="7" y="405"/>
                    </a:lnTo>
                    <a:lnTo>
                      <a:pt x="14" y="427"/>
                    </a:lnTo>
                    <a:lnTo>
                      <a:pt x="31" y="469"/>
                    </a:lnTo>
                    <a:lnTo>
                      <a:pt x="45" y="502"/>
                    </a:lnTo>
                    <a:lnTo>
                      <a:pt x="60" y="535"/>
                    </a:lnTo>
                    <a:lnTo>
                      <a:pt x="72" y="563"/>
                    </a:lnTo>
                    <a:lnTo>
                      <a:pt x="81" y="588"/>
                    </a:lnTo>
                    <a:lnTo>
                      <a:pt x="96" y="616"/>
                    </a:lnTo>
                    <a:lnTo>
                      <a:pt x="119" y="639"/>
                    </a:lnTo>
                    <a:lnTo>
                      <a:pt x="146" y="650"/>
                    </a:lnTo>
                    <a:lnTo>
                      <a:pt x="183" y="657"/>
                    </a:lnTo>
                    <a:lnTo>
                      <a:pt x="214" y="657"/>
                    </a:lnTo>
                    <a:lnTo>
                      <a:pt x="239" y="657"/>
                    </a:lnTo>
                    <a:lnTo>
                      <a:pt x="260" y="655"/>
                    </a:lnTo>
                    <a:lnTo>
                      <a:pt x="278" y="650"/>
                    </a:lnTo>
                    <a:lnTo>
                      <a:pt x="297" y="640"/>
                    </a:lnTo>
                    <a:lnTo>
                      <a:pt x="315" y="631"/>
                    </a:lnTo>
                    <a:lnTo>
                      <a:pt x="334" y="616"/>
                    </a:lnTo>
                    <a:lnTo>
                      <a:pt x="353" y="595"/>
                    </a:lnTo>
                    <a:lnTo>
                      <a:pt x="379" y="563"/>
                    </a:lnTo>
                    <a:lnTo>
                      <a:pt x="394" y="534"/>
                    </a:lnTo>
                    <a:lnTo>
                      <a:pt x="409" y="493"/>
                    </a:lnTo>
                    <a:lnTo>
                      <a:pt x="417" y="465"/>
                    </a:lnTo>
                    <a:lnTo>
                      <a:pt x="421" y="439"/>
                    </a:lnTo>
                    <a:lnTo>
                      <a:pt x="424" y="417"/>
                    </a:lnTo>
                    <a:lnTo>
                      <a:pt x="426" y="398"/>
                    </a:lnTo>
                    <a:lnTo>
                      <a:pt x="433" y="393"/>
                    </a:lnTo>
                    <a:lnTo>
                      <a:pt x="443" y="386"/>
                    </a:lnTo>
                    <a:lnTo>
                      <a:pt x="451" y="371"/>
                    </a:lnTo>
                    <a:lnTo>
                      <a:pt x="458" y="357"/>
                    </a:lnTo>
                    <a:lnTo>
                      <a:pt x="466" y="341"/>
                    </a:lnTo>
                    <a:lnTo>
                      <a:pt x="473" y="314"/>
                    </a:lnTo>
                    <a:lnTo>
                      <a:pt x="475" y="293"/>
                    </a:lnTo>
                    <a:lnTo>
                      <a:pt x="477" y="270"/>
                    </a:lnTo>
                    <a:lnTo>
                      <a:pt x="473" y="256"/>
                    </a:lnTo>
                    <a:lnTo>
                      <a:pt x="466" y="240"/>
                    </a:lnTo>
                    <a:lnTo>
                      <a:pt x="448" y="240"/>
                    </a:lnTo>
                    <a:lnTo>
                      <a:pt x="439" y="240"/>
                    </a:lnTo>
                    <a:lnTo>
                      <a:pt x="428" y="251"/>
                    </a:lnTo>
                    <a:lnTo>
                      <a:pt x="414" y="248"/>
                    </a:lnTo>
                    <a:lnTo>
                      <a:pt x="417" y="211"/>
                    </a:lnTo>
                    <a:lnTo>
                      <a:pt x="417" y="175"/>
                    </a:lnTo>
                    <a:lnTo>
                      <a:pt x="414" y="146"/>
                    </a:lnTo>
                    <a:lnTo>
                      <a:pt x="407" y="103"/>
                    </a:lnTo>
                    <a:lnTo>
                      <a:pt x="392" y="70"/>
                    </a:lnTo>
                    <a:lnTo>
                      <a:pt x="372" y="45"/>
                    </a:lnTo>
                    <a:lnTo>
                      <a:pt x="339" y="22"/>
                    </a:lnTo>
                    <a:lnTo>
                      <a:pt x="304" y="9"/>
                    </a:lnTo>
                    <a:lnTo>
                      <a:pt x="253" y="0"/>
                    </a:lnTo>
                    <a:lnTo>
                      <a:pt x="202" y="0"/>
                    </a:lnTo>
                    <a:lnTo>
                      <a:pt x="150" y="4"/>
                    </a:lnTo>
                    <a:lnTo>
                      <a:pt x="101" y="16"/>
                    </a:lnTo>
                    <a:lnTo>
                      <a:pt x="68" y="40"/>
                    </a:lnTo>
                    <a:lnTo>
                      <a:pt x="39" y="69"/>
                    </a:lnTo>
                    <a:close/>
                  </a:path>
                </a:pathLst>
              </a:custGeom>
              <a:solidFill>
                <a:srgbClr val="FFE0C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1" name="Freeform 29"/>
              <p:cNvSpPr>
                <a:spLocks/>
              </p:cNvSpPr>
              <p:nvPr/>
            </p:nvSpPr>
            <p:spPr bwMode="auto">
              <a:xfrm>
                <a:off x="-375" y="1348"/>
                <a:ext cx="163" cy="122"/>
              </a:xfrm>
              <a:custGeom>
                <a:avLst/>
                <a:gdLst>
                  <a:gd name="T0" fmla="*/ 0 w 489"/>
                  <a:gd name="T1" fmla="*/ 0 h 365"/>
                  <a:gd name="T2" fmla="*/ 0 w 489"/>
                  <a:gd name="T3" fmla="*/ 0 h 365"/>
                  <a:gd name="T4" fmla="*/ 0 w 489"/>
                  <a:gd name="T5" fmla="*/ 0 h 365"/>
                  <a:gd name="T6" fmla="*/ 0 w 489"/>
                  <a:gd name="T7" fmla="*/ 0 h 365"/>
                  <a:gd name="T8" fmla="*/ 0 w 489"/>
                  <a:gd name="T9" fmla="*/ 0 h 365"/>
                  <a:gd name="T10" fmla="*/ 0 w 489"/>
                  <a:gd name="T11" fmla="*/ 0 h 365"/>
                  <a:gd name="T12" fmla="*/ 0 w 489"/>
                  <a:gd name="T13" fmla="*/ 0 h 365"/>
                  <a:gd name="T14" fmla="*/ 0 w 489"/>
                  <a:gd name="T15" fmla="*/ 0 h 365"/>
                  <a:gd name="T16" fmla="*/ 0 w 489"/>
                  <a:gd name="T17" fmla="*/ 0 h 365"/>
                  <a:gd name="T18" fmla="*/ 0 w 489"/>
                  <a:gd name="T19" fmla="*/ 0 h 365"/>
                  <a:gd name="T20" fmla="*/ 0 w 489"/>
                  <a:gd name="T21" fmla="*/ 0 h 365"/>
                  <a:gd name="T22" fmla="*/ 0 w 489"/>
                  <a:gd name="T23" fmla="*/ 0 h 365"/>
                  <a:gd name="T24" fmla="*/ 0 w 489"/>
                  <a:gd name="T25" fmla="*/ 0 h 365"/>
                  <a:gd name="T26" fmla="*/ 0 w 489"/>
                  <a:gd name="T27" fmla="*/ 0 h 365"/>
                  <a:gd name="T28" fmla="*/ 0 w 489"/>
                  <a:gd name="T29" fmla="*/ 0 h 365"/>
                  <a:gd name="T30" fmla="*/ 0 w 489"/>
                  <a:gd name="T31" fmla="*/ 0 h 365"/>
                  <a:gd name="T32" fmla="*/ 0 w 489"/>
                  <a:gd name="T33" fmla="*/ 0 h 365"/>
                  <a:gd name="T34" fmla="*/ 0 w 489"/>
                  <a:gd name="T35" fmla="*/ 0 h 365"/>
                  <a:gd name="T36" fmla="*/ 0 w 489"/>
                  <a:gd name="T37" fmla="*/ 0 h 365"/>
                  <a:gd name="T38" fmla="*/ 0 w 489"/>
                  <a:gd name="T39" fmla="*/ 0 h 365"/>
                  <a:gd name="T40" fmla="*/ 0 w 489"/>
                  <a:gd name="T41" fmla="*/ 0 h 365"/>
                  <a:gd name="T42" fmla="*/ 0 w 489"/>
                  <a:gd name="T43" fmla="*/ 0 h 365"/>
                  <a:gd name="T44" fmla="*/ 0 w 489"/>
                  <a:gd name="T45" fmla="*/ 0 h 365"/>
                  <a:gd name="T46" fmla="*/ 0 w 489"/>
                  <a:gd name="T47" fmla="*/ 0 h 365"/>
                  <a:gd name="T48" fmla="*/ 0 w 489"/>
                  <a:gd name="T49" fmla="*/ 0 h 365"/>
                  <a:gd name="T50" fmla="*/ 0 w 489"/>
                  <a:gd name="T51" fmla="*/ 0 h 365"/>
                  <a:gd name="T52" fmla="*/ 0 w 489"/>
                  <a:gd name="T53" fmla="*/ 0 h 365"/>
                  <a:gd name="T54" fmla="*/ 0 w 489"/>
                  <a:gd name="T55" fmla="*/ 0 h 365"/>
                  <a:gd name="T56" fmla="*/ 0 w 489"/>
                  <a:gd name="T57" fmla="*/ 0 h 365"/>
                  <a:gd name="T58" fmla="*/ 0 w 489"/>
                  <a:gd name="T59" fmla="*/ 0 h 365"/>
                  <a:gd name="T60" fmla="*/ 0 w 489"/>
                  <a:gd name="T61" fmla="*/ 0 h 365"/>
                  <a:gd name="T62" fmla="*/ 0 w 489"/>
                  <a:gd name="T63" fmla="*/ 0 h 365"/>
                  <a:gd name="T64" fmla="*/ 0 w 489"/>
                  <a:gd name="T65" fmla="*/ 0 h 365"/>
                  <a:gd name="T66" fmla="*/ 0 w 489"/>
                  <a:gd name="T67" fmla="*/ 0 h 365"/>
                  <a:gd name="T68" fmla="*/ 0 w 489"/>
                  <a:gd name="T69" fmla="*/ 0 h 365"/>
                  <a:gd name="T70" fmla="*/ 0 w 489"/>
                  <a:gd name="T71" fmla="*/ 0 h 365"/>
                  <a:gd name="T72" fmla="*/ 0 w 489"/>
                  <a:gd name="T73" fmla="*/ 0 h 365"/>
                  <a:gd name="T74" fmla="*/ 0 w 489"/>
                  <a:gd name="T75" fmla="*/ 0 h 365"/>
                  <a:gd name="T76" fmla="*/ 0 w 489"/>
                  <a:gd name="T77" fmla="*/ 0 h 365"/>
                  <a:gd name="T78" fmla="*/ 0 w 489"/>
                  <a:gd name="T79" fmla="*/ 0 h 365"/>
                  <a:gd name="T80" fmla="*/ 0 w 489"/>
                  <a:gd name="T81" fmla="*/ 0 h 365"/>
                  <a:gd name="T82" fmla="*/ 0 w 489"/>
                  <a:gd name="T83" fmla="*/ 0 h 365"/>
                  <a:gd name="T84" fmla="*/ 0 w 489"/>
                  <a:gd name="T85" fmla="*/ 0 h 365"/>
                  <a:gd name="T86" fmla="*/ 0 w 489"/>
                  <a:gd name="T87" fmla="*/ 0 h 365"/>
                  <a:gd name="T88" fmla="*/ 0 w 489"/>
                  <a:gd name="T89" fmla="*/ 0 h 365"/>
                  <a:gd name="T90" fmla="*/ 0 w 489"/>
                  <a:gd name="T91" fmla="*/ 0 h 365"/>
                  <a:gd name="T92" fmla="*/ 0 w 489"/>
                  <a:gd name="T93" fmla="*/ 0 h 365"/>
                  <a:gd name="T94" fmla="*/ 0 w 489"/>
                  <a:gd name="T95" fmla="*/ 0 h 365"/>
                  <a:gd name="T96" fmla="*/ 0 w 489"/>
                  <a:gd name="T97" fmla="*/ 0 h 365"/>
                  <a:gd name="T98" fmla="*/ 0 w 489"/>
                  <a:gd name="T99" fmla="*/ 0 h 3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89"/>
                  <a:gd name="T151" fmla="*/ 0 h 365"/>
                  <a:gd name="T152" fmla="*/ 489 w 489"/>
                  <a:gd name="T153" fmla="*/ 365 h 3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89" h="365">
                    <a:moveTo>
                      <a:pt x="31" y="187"/>
                    </a:moveTo>
                    <a:lnTo>
                      <a:pt x="22" y="173"/>
                    </a:lnTo>
                    <a:lnTo>
                      <a:pt x="13" y="148"/>
                    </a:lnTo>
                    <a:lnTo>
                      <a:pt x="13" y="118"/>
                    </a:lnTo>
                    <a:lnTo>
                      <a:pt x="8" y="103"/>
                    </a:lnTo>
                    <a:lnTo>
                      <a:pt x="0" y="89"/>
                    </a:lnTo>
                    <a:lnTo>
                      <a:pt x="22" y="65"/>
                    </a:lnTo>
                    <a:lnTo>
                      <a:pt x="50" y="50"/>
                    </a:lnTo>
                    <a:lnTo>
                      <a:pt x="81" y="22"/>
                    </a:lnTo>
                    <a:lnTo>
                      <a:pt x="138" y="8"/>
                    </a:lnTo>
                    <a:lnTo>
                      <a:pt x="179" y="3"/>
                    </a:lnTo>
                    <a:lnTo>
                      <a:pt x="241" y="0"/>
                    </a:lnTo>
                    <a:lnTo>
                      <a:pt x="309" y="1"/>
                    </a:lnTo>
                    <a:lnTo>
                      <a:pt x="291" y="32"/>
                    </a:lnTo>
                    <a:lnTo>
                      <a:pt x="328" y="30"/>
                    </a:lnTo>
                    <a:lnTo>
                      <a:pt x="356" y="30"/>
                    </a:lnTo>
                    <a:lnTo>
                      <a:pt x="390" y="37"/>
                    </a:lnTo>
                    <a:lnTo>
                      <a:pt x="428" y="52"/>
                    </a:lnTo>
                    <a:lnTo>
                      <a:pt x="452" y="71"/>
                    </a:lnTo>
                    <a:lnTo>
                      <a:pt x="458" y="98"/>
                    </a:lnTo>
                    <a:lnTo>
                      <a:pt x="444" y="120"/>
                    </a:lnTo>
                    <a:lnTo>
                      <a:pt x="462" y="144"/>
                    </a:lnTo>
                    <a:lnTo>
                      <a:pt x="478" y="184"/>
                    </a:lnTo>
                    <a:lnTo>
                      <a:pt x="485" y="222"/>
                    </a:lnTo>
                    <a:lnTo>
                      <a:pt x="489" y="252"/>
                    </a:lnTo>
                    <a:lnTo>
                      <a:pt x="486" y="301"/>
                    </a:lnTo>
                    <a:lnTo>
                      <a:pt x="478" y="344"/>
                    </a:lnTo>
                    <a:lnTo>
                      <a:pt x="448" y="316"/>
                    </a:lnTo>
                    <a:lnTo>
                      <a:pt x="433" y="328"/>
                    </a:lnTo>
                    <a:lnTo>
                      <a:pt x="429" y="337"/>
                    </a:lnTo>
                    <a:lnTo>
                      <a:pt x="421" y="354"/>
                    </a:lnTo>
                    <a:lnTo>
                      <a:pt x="417" y="365"/>
                    </a:lnTo>
                    <a:lnTo>
                      <a:pt x="395" y="358"/>
                    </a:lnTo>
                    <a:lnTo>
                      <a:pt x="402" y="309"/>
                    </a:lnTo>
                    <a:lnTo>
                      <a:pt x="402" y="264"/>
                    </a:lnTo>
                    <a:lnTo>
                      <a:pt x="373" y="238"/>
                    </a:lnTo>
                    <a:lnTo>
                      <a:pt x="363" y="194"/>
                    </a:lnTo>
                    <a:lnTo>
                      <a:pt x="356" y="152"/>
                    </a:lnTo>
                    <a:lnTo>
                      <a:pt x="314" y="168"/>
                    </a:lnTo>
                    <a:lnTo>
                      <a:pt x="270" y="177"/>
                    </a:lnTo>
                    <a:lnTo>
                      <a:pt x="297" y="187"/>
                    </a:lnTo>
                    <a:lnTo>
                      <a:pt x="246" y="189"/>
                    </a:lnTo>
                    <a:lnTo>
                      <a:pt x="198" y="187"/>
                    </a:lnTo>
                    <a:lnTo>
                      <a:pt x="180" y="187"/>
                    </a:lnTo>
                    <a:lnTo>
                      <a:pt x="153" y="193"/>
                    </a:lnTo>
                    <a:lnTo>
                      <a:pt x="119" y="181"/>
                    </a:lnTo>
                    <a:lnTo>
                      <a:pt x="96" y="179"/>
                    </a:lnTo>
                    <a:lnTo>
                      <a:pt x="72" y="177"/>
                    </a:lnTo>
                    <a:lnTo>
                      <a:pt x="51" y="183"/>
                    </a:lnTo>
                    <a:lnTo>
                      <a:pt x="31" y="187"/>
                    </a:lnTo>
                    <a:close/>
                  </a:path>
                </a:pathLst>
              </a:custGeom>
              <a:solidFill>
                <a:srgbClr val="FF8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-363" y="1433"/>
                <a:ext cx="109" cy="128"/>
                <a:chOff x="-363" y="1433"/>
                <a:chExt cx="109" cy="128"/>
              </a:xfrm>
            </p:grpSpPr>
            <p:sp>
              <p:nvSpPr>
                <p:cNvPr id="8273" name="Freeform 31"/>
                <p:cNvSpPr>
                  <a:spLocks/>
                </p:cNvSpPr>
                <p:nvPr/>
              </p:nvSpPr>
              <p:spPr bwMode="auto">
                <a:xfrm>
                  <a:off x="-327" y="1501"/>
                  <a:ext cx="37" cy="20"/>
                </a:xfrm>
                <a:custGeom>
                  <a:avLst/>
                  <a:gdLst>
                    <a:gd name="T0" fmla="*/ 0 w 110"/>
                    <a:gd name="T1" fmla="*/ 0 h 59"/>
                    <a:gd name="T2" fmla="*/ 0 w 110"/>
                    <a:gd name="T3" fmla="*/ 0 h 59"/>
                    <a:gd name="T4" fmla="*/ 0 w 110"/>
                    <a:gd name="T5" fmla="*/ 0 h 59"/>
                    <a:gd name="T6" fmla="*/ 0 w 110"/>
                    <a:gd name="T7" fmla="*/ 0 h 59"/>
                    <a:gd name="T8" fmla="*/ 0 w 110"/>
                    <a:gd name="T9" fmla="*/ 0 h 59"/>
                    <a:gd name="T10" fmla="*/ 0 w 110"/>
                    <a:gd name="T11" fmla="*/ 0 h 59"/>
                    <a:gd name="T12" fmla="*/ 0 w 110"/>
                    <a:gd name="T13" fmla="*/ 0 h 59"/>
                    <a:gd name="T14" fmla="*/ 0 w 110"/>
                    <a:gd name="T15" fmla="*/ 0 h 59"/>
                    <a:gd name="T16" fmla="*/ 0 w 110"/>
                    <a:gd name="T17" fmla="*/ 0 h 59"/>
                    <a:gd name="T18" fmla="*/ 0 w 110"/>
                    <a:gd name="T19" fmla="*/ 0 h 59"/>
                    <a:gd name="T20" fmla="*/ 0 w 110"/>
                    <a:gd name="T21" fmla="*/ 0 h 59"/>
                    <a:gd name="T22" fmla="*/ 0 w 110"/>
                    <a:gd name="T23" fmla="*/ 0 h 59"/>
                    <a:gd name="T24" fmla="*/ 0 w 110"/>
                    <a:gd name="T25" fmla="*/ 0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0"/>
                    <a:gd name="T40" fmla="*/ 0 h 59"/>
                    <a:gd name="T41" fmla="*/ 110 w 110"/>
                    <a:gd name="T42" fmla="*/ 59 h 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0" h="59">
                      <a:moveTo>
                        <a:pt x="6" y="0"/>
                      </a:moveTo>
                      <a:lnTo>
                        <a:pt x="0" y="17"/>
                      </a:lnTo>
                      <a:lnTo>
                        <a:pt x="4" y="33"/>
                      </a:lnTo>
                      <a:lnTo>
                        <a:pt x="10" y="44"/>
                      </a:lnTo>
                      <a:lnTo>
                        <a:pt x="22" y="52"/>
                      </a:lnTo>
                      <a:lnTo>
                        <a:pt x="38" y="57"/>
                      </a:lnTo>
                      <a:lnTo>
                        <a:pt x="57" y="59"/>
                      </a:lnTo>
                      <a:lnTo>
                        <a:pt x="72" y="57"/>
                      </a:lnTo>
                      <a:lnTo>
                        <a:pt x="83" y="54"/>
                      </a:lnTo>
                      <a:lnTo>
                        <a:pt x="97" y="47"/>
                      </a:lnTo>
                      <a:lnTo>
                        <a:pt x="105" y="37"/>
                      </a:lnTo>
                      <a:lnTo>
                        <a:pt x="108" y="26"/>
                      </a:lnTo>
                      <a:lnTo>
                        <a:pt x="110" y="1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" name="Group 32"/>
                <p:cNvGrpSpPr>
                  <a:grpSpLocks/>
                </p:cNvGrpSpPr>
                <p:nvPr/>
              </p:nvGrpSpPr>
              <p:grpSpPr bwMode="auto">
                <a:xfrm>
                  <a:off x="-340" y="1526"/>
                  <a:ext cx="71" cy="35"/>
                  <a:chOff x="-340" y="1526"/>
                  <a:chExt cx="71" cy="35"/>
                </a:xfrm>
              </p:grpSpPr>
              <p:sp>
                <p:nvSpPr>
                  <p:cNvPr id="8292" name="Freeform 33"/>
                  <p:cNvSpPr>
                    <a:spLocks/>
                  </p:cNvSpPr>
                  <p:nvPr/>
                </p:nvSpPr>
                <p:spPr bwMode="auto">
                  <a:xfrm>
                    <a:off x="-335" y="1532"/>
                    <a:ext cx="62" cy="29"/>
                  </a:xfrm>
                  <a:custGeom>
                    <a:avLst/>
                    <a:gdLst>
                      <a:gd name="T0" fmla="*/ 0 w 186"/>
                      <a:gd name="T1" fmla="*/ 0 h 85"/>
                      <a:gd name="T2" fmla="*/ 0 w 186"/>
                      <a:gd name="T3" fmla="*/ 0 h 85"/>
                      <a:gd name="T4" fmla="*/ 0 w 186"/>
                      <a:gd name="T5" fmla="*/ 0 h 85"/>
                      <a:gd name="T6" fmla="*/ 0 w 186"/>
                      <a:gd name="T7" fmla="*/ 0 h 85"/>
                      <a:gd name="T8" fmla="*/ 0 w 186"/>
                      <a:gd name="T9" fmla="*/ 0 h 85"/>
                      <a:gd name="T10" fmla="*/ 0 w 186"/>
                      <a:gd name="T11" fmla="*/ 0 h 85"/>
                      <a:gd name="T12" fmla="*/ 0 w 186"/>
                      <a:gd name="T13" fmla="*/ 0 h 85"/>
                      <a:gd name="T14" fmla="*/ 0 w 186"/>
                      <a:gd name="T15" fmla="*/ 0 h 85"/>
                      <a:gd name="T16" fmla="*/ 0 w 186"/>
                      <a:gd name="T17" fmla="*/ 0 h 85"/>
                      <a:gd name="T18" fmla="*/ 0 w 186"/>
                      <a:gd name="T19" fmla="*/ 0 h 85"/>
                      <a:gd name="T20" fmla="*/ 0 w 186"/>
                      <a:gd name="T21" fmla="*/ 0 h 85"/>
                      <a:gd name="T22" fmla="*/ 0 w 186"/>
                      <a:gd name="T23" fmla="*/ 0 h 85"/>
                      <a:gd name="T24" fmla="*/ 0 w 186"/>
                      <a:gd name="T25" fmla="*/ 0 h 85"/>
                      <a:gd name="T26" fmla="*/ 0 w 186"/>
                      <a:gd name="T27" fmla="*/ 0 h 85"/>
                      <a:gd name="T28" fmla="*/ 0 w 186"/>
                      <a:gd name="T29" fmla="*/ 0 h 85"/>
                      <a:gd name="T30" fmla="*/ 0 w 186"/>
                      <a:gd name="T31" fmla="*/ 0 h 85"/>
                      <a:gd name="T32" fmla="*/ 0 w 186"/>
                      <a:gd name="T33" fmla="*/ 0 h 85"/>
                      <a:gd name="T34" fmla="*/ 0 w 186"/>
                      <a:gd name="T35" fmla="*/ 0 h 85"/>
                      <a:gd name="T36" fmla="*/ 0 w 186"/>
                      <a:gd name="T37" fmla="*/ 0 h 85"/>
                      <a:gd name="T38" fmla="*/ 0 w 186"/>
                      <a:gd name="T39" fmla="*/ 0 h 85"/>
                      <a:gd name="T40" fmla="*/ 0 w 186"/>
                      <a:gd name="T41" fmla="*/ 0 h 85"/>
                      <a:gd name="T42" fmla="*/ 0 w 186"/>
                      <a:gd name="T43" fmla="*/ 0 h 85"/>
                      <a:gd name="T44" fmla="*/ 0 w 186"/>
                      <a:gd name="T45" fmla="*/ 0 h 85"/>
                      <a:gd name="T46" fmla="*/ 0 w 186"/>
                      <a:gd name="T47" fmla="*/ 0 h 85"/>
                      <a:gd name="T48" fmla="*/ 0 w 186"/>
                      <a:gd name="T49" fmla="*/ 0 h 85"/>
                      <a:gd name="T50" fmla="*/ 0 w 186"/>
                      <a:gd name="T51" fmla="*/ 0 h 85"/>
                      <a:gd name="T52" fmla="*/ 0 w 186"/>
                      <a:gd name="T53" fmla="*/ 0 h 85"/>
                      <a:gd name="T54" fmla="*/ 0 w 186"/>
                      <a:gd name="T55" fmla="*/ 0 h 85"/>
                      <a:gd name="T56" fmla="*/ 0 w 186"/>
                      <a:gd name="T57" fmla="*/ 0 h 8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86"/>
                      <a:gd name="T88" fmla="*/ 0 h 85"/>
                      <a:gd name="T89" fmla="*/ 186 w 186"/>
                      <a:gd name="T90" fmla="*/ 85 h 8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86" h="85">
                        <a:moveTo>
                          <a:pt x="0" y="1"/>
                        </a:moveTo>
                        <a:lnTo>
                          <a:pt x="16" y="11"/>
                        </a:lnTo>
                        <a:lnTo>
                          <a:pt x="35" y="20"/>
                        </a:lnTo>
                        <a:lnTo>
                          <a:pt x="51" y="25"/>
                        </a:lnTo>
                        <a:lnTo>
                          <a:pt x="69" y="30"/>
                        </a:lnTo>
                        <a:lnTo>
                          <a:pt x="89" y="32"/>
                        </a:lnTo>
                        <a:lnTo>
                          <a:pt x="107" y="31"/>
                        </a:lnTo>
                        <a:lnTo>
                          <a:pt x="120" y="28"/>
                        </a:lnTo>
                        <a:lnTo>
                          <a:pt x="139" y="25"/>
                        </a:lnTo>
                        <a:lnTo>
                          <a:pt x="154" y="20"/>
                        </a:lnTo>
                        <a:lnTo>
                          <a:pt x="163" y="16"/>
                        </a:lnTo>
                        <a:lnTo>
                          <a:pt x="186" y="0"/>
                        </a:lnTo>
                        <a:lnTo>
                          <a:pt x="173" y="31"/>
                        </a:lnTo>
                        <a:lnTo>
                          <a:pt x="166" y="46"/>
                        </a:lnTo>
                        <a:lnTo>
                          <a:pt x="158" y="56"/>
                        </a:lnTo>
                        <a:lnTo>
                          <a:pt x="149" y="66"/>
                        </a:lnTo>
                        <a:lnTo>
                          <a:pt x="142" y="74"/>
                        </a:lnTo>
                        <a:lnTo>
                          <a:pt x="131" y="79"/>
                        </a:lnTo>
                        <a:lnTo>
                          <a:pt x="119" y="84"/>
                        </a:lnTo>
                        <a:lnTo>
                          <a:pt x="105" y="85"/>
                        </a:lnTo>
                        <a:lnTo>
                          <a:pt x="89" y="85"/>
                        </a:lnTo>
                        <a:lnTo>
                          <a:pt x="74" y="84"/>
                        </a:lnTo>
                        <a:lnTo>
                          <a:pt x="60" y="79"/>
                        </a:lnTo>
                        <a:lnTo>
                          <a:pt x="48" y="74"/>
                        </a:lnTo>
                        <a:lnTo>
                          <a:pt x="35" y="62"/>
                        </a:lnTo>
                        <a:lnTo>
                          <a:pt x="24" y="50"/>
                        </a:lnTo>
                        <a:lnTo>
                          <a:pt x="16" y="37"/>
                        </a:lnTo>
                        <a:lnTo>
                          <a:pt x="9" y="2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93" name="Freeform 34"/>
                  <p:cNvSpPr>
                    <a:spLocks/>
                  </p:cNvSpPr>
                  <p:nvPr/>
                </p:nvSpPr>
                <p:spPr bwMode="auto">
                  <a:xfrm>
                    <a:off x="-273" y="1526"/>
                    <a:ext cx="4" cy="8"/>
                  </a:xfrm>
                  <a:custGeom>
                    <a:avLst/>
                    <a:gdLst>
                      <a:gd name="T0" fmla="*/ 0 w 13"/>
                      <a:gd name="T1" fmla="*/ 0 h 25"/>
                      <a:gd name="T2" fmla="*/ 0 w 13"/>
                      <a:gd name="T3" fmla="*/ 0 h 25"/>
                      <a:gd name="T4" fmla="*/ 0 w 13"/>
                      <a:gd name="T5" fmla="*/ 0 h 25"/>
                      <a:gd name="T6" fmla="*/ 0 w 13"/>
                      <a:gd name="T7" fmla="*/ 0 h 25"/>
                      <a:gd name="T8" fmla="*/ 0 w 1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25"/>
                      <a:gd name="T17" fmla="*/ 13 w 1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25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1" y="15"/>
                        </a:lnTo>
                        <a:lnTo>
                          <a:pt x="6" y="20"/>
                        </a:lnTo>
                        <a:lnTo>
                          <a:pt x="13" y="25"/>
                        </a:lnTo>
                      </a:path>
                    </a:pathLst>
                  </a:custGeom>
                  <a:noFill/>
                  <a:ln w="4763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94" name="Freeform 35"/>
                  <p:cNvSpPr>
                    <a:spLocks/>
                  </p:cNvSpPr>
                  <p:nvPr/>
                </p:nvSpPr>
                <p:spPr bwMode="auto">
                  <a:xfrm>
                    <a:off x="-340" y="1527"/>
                    <a:ext cx="4" cy="9"/>
                  </a:xfrm>
                  <a:custGeom>
                    <a:avLst/>
                    <a:gdLst>
                      <a:gd name="T0" fmla="*/ 0 w 12"/>
                      <a:gd name="T1" fmla="*/ 0 h 26"/>
                      <a:gd name="T2" fmla="*/ 0 w 12"/>
                      <a:gd name="T3" fmla="*/ 0 h 26"/>
                      <a:gd name="T4" fmla="*/ 0 w 12"/>
                      <a:gd name="T5" fmla="*/ 0 h 26"/>
                      <a:gd name="T6" fmla="*/ 0 w 12"/>
                      <a:gd name="T7" fmla="*/ 0 h 26"/>
                      <a:gd name="T8" fmla="*/ 0 w 12"/>
                      <a:gd name="T9" fmla="*/ 0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26"/>
                      <a:gd name="T17" fmla="*/ 12 w 12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26">
                        <a:moveTo>
                          <a:pt x="12" y="0"/>
                        </a:moveTo>
                        <a:lnTo>
                          <a:pt x="12" y="9"/>
                        </a:lnTo>
                        <a:lnTo>
                          <a:pt x="11" y="16"/>
                        </a:lnTo>
                        <a:lnTo>
                          <a:pt x="6" y="21"/>
                        </a:lnTo>
                        <a:lnTo>
                          <a:pt x="0" y="26"/>
                        </a:lnTo>
                      </a:path>
                    </a:pathLst>
                  </a:custGeom>
                  <a:noFill/>
                  <a:ln w="4763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36"/>
                <p:cNvGrpSpPr>
                  <a:grpSpLocks/>
                </p:cNvGrpSpPr>
                <p:nvPr/>
              </p:nvGrpSpPr>
              <p:grpSpPr bwMode="auto">
                <a:xfrm>
                  <a:off x="-357" y="1457"/>
                  <a:ext cx="99" cy="19"/>
                  <a:chOff x="-357" y="1457"/>
                  <a:chExt cx="99" cy="19"/>
                </a:xfrm>
              </p:grpSpPr>
              <p:grpSp>
                <p:nvGrpSpPr>
                  <p:cNvPr id="10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-296" y="1457"/>
                    <a:ext cx="38" cy="18"/>
                    <a:chOff x="-296" y="1457"/>
                    <a:chExt cx="38" cy="18"/>
                  </a:xfrm>
                </p:grpSpPr>
                <p:sp>
                  <p:nvSpPr>
                    <p:cNvPr id="8290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-296" y="1457"/>
                      <a:ext cx="37" cy="18"/>
                    </a:xfrm>
                    <a:custGeom>
                      <a:avLst/>
                      <a:gdLst>
                        <a:gd name="T0" fmla="*/ 0 w 111"/>
                        <a:gd name="T1" fmla="*/ 0 h 55"/>
                        <a:gd name="T2" fmla="*/ 0 w 111"/>
                        <a:gd name="T3" fmla="*/ 0 h 55"/>
                        <a:gd name="T4" fmla="*/ 0 w 111"/>
                        <a:gd name="T5" fmla="*/ 0 h 55"/>
                        <a:gd name="T6" fmla="*/ 0 w 111"/>
                        <a:gd name="T7" fmla="*/ 0 h 55"/>
                        <a:gd name="T8" fmla="*/ 0 w 111"/>
                        <a:gd name="T9" fmla="*/ 0 h 55"/>
                        <a:gd name="T10" fmla="*/ 0 w 111"/>
                        <a:gd name="T11" fmla="*/ 0 h 55"/>
                        <a:gd name="T12" fmla="*/ 0 w 111"/>
                        <a:gd name="T13" fmla="*/ 0 h 55"/>
                        <a:gd name="T14" fmla="*/ 0 w 111"/>
                        <a:gd name="T15" fmla="*/ 0 h 55"/>
                        <a:gd name="T16" fmla="*/ 0 w 111"/>
                        <a:gd name="T17" fmla="*/ 0 h 55"/>
                        <a:gd name="T18" fmla="*/ 0 w 111"/>
                        <a:gd name="T19" fmla="*/ 0 h 55"/>
                        <a:gd name="T20" fmla="*/ 0 w 111"/>
                        <a:gd name="T21" fmla="*/ 0 h 55"/>
                        <a:gd name="T22" fmla="*/ 0 w 111"/>
                        <a:gd name="T23" fmla="*/ 0 h 55"/>
                        <a:gd name="T24" fmla="*/ 0 w 111"/>
                        <a:gd name="T25" fmla="*/ 0 h 55"/>
                        <a:gd name="T26" fmla="*/ 0 w 111"/>
                        <a:gd name="T27" fmla="*/ 0 h 55"/>
                        <a:gd name="T28" fmla="*/ 0 w 111"/>
                        <a:gd name="T29" fmla="*/ 0 h 55"/>
                        <a:gd name="T30" fmla="*/ 0 w 111"/>
                        <a:gd name="T31" fmla="*/ 0 h 55"/>
                        <a:gd name="T32" fmla="*/ 0 w 111"/>
                        <a:gd name="T33" fmla="*/ 0 h 55"/>
                        <a:gd name="T34" fmla="*/ 0 w 111"/>
                        <a:gd name="T35" fmla="*/ 0 h 55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11"/>
                        <a:gd name="T55" fmla="*/ 0 h 55"/>
                        <a:gd name="T56" fmla="*/ 111 w 111"/>
                        <a:gd name="T57" fmla="*/ 55 h 55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11" h="55">
                          <a:moveTo>
                            <a:pt x="14" y="17"/>
                          </a:moveTo>
                          <a:lnTo>
                            <a:pt x="25" y="8"/>
                          </a:lnTo>
                          <a:lnTo>
                            <a:pt x="40" y="3"/>
                          </a:lnTo>
                          <a:lnTo>
                            <a:pt x="55" y="0"/>
                          </a:lnTo>
                          <a:lnTo>
                            <a:pt x="68" y="3"/>
                          </a:lnTo>
                          <a:lnTo>
                            <a:pt x="82" y="6"/>
                          </a:lnTo>
                          <a:lnTo>
                            <a:pt x="96" y="14"/>
                          </a:lnTo>
                          <a:lnTo>
                            <a:pt x="111" y="29"/>
                          </a:lnTo>
                          <a:lnTo>
                            <a:pt x="92" y="43"/>
                          </a:lnTo>
                          <a:lnTo>
                            <a:pt x="78" y="51"/>
                          </a:lnTo>
                          <a:lnTo>
                            <a:pt x="65" y="55"/>
                          </a:lnTo>
                          <a:lnTo>
                            <a:pt x="52" y="55"/>
                          </a:lnTo>
                          <a:lnTo>
                            <a:pt x="39" y="52"/>
                          </a:lnTo>
                          <a:lnTo>
                            <a:pt x="24" y="47"/>
                          </a:lnTo>
                          <a:lnTo>
                            <a:pt x="14" y="42"/>
                          </a:lnTo>
                          <a:lnTo>
                            <a:pt x="0" y="37"/>
                          </a:lnTo>
                          <a:lnTo>
                            <a:pt x="5" y="27"/>
                          </a:lnTo>
                          <a:lnTo>
                            <a:pt x="14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63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91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-293" y="1457"/>
                      <a:ext cx="35" cy="9"/>
                    </a:xfrm>
                    <a:custGeom>
                      <a:avLst/>
                      <a:gdLst>
                        <a:gd name="T0" fmla="*/ 0 w 105"/>
                        <a:gd name="T1" fmla="*/ 0 h 28"/>
                        <a:gd name="T2" fmla="*/ 0 w 105"/>
                        <a:gd name="T3" fmla="*/ 0 h 28"/>
                        <a:gd name="T4" fmla="*/ 0 w 105"/>
                        <a:gd name="T5" fmla="*/ 0 h 28"/>
                        <a:gd name="T6" fmla="*/ 0 w 105"/>
                        <a:gd name="T7" fmla="*/ 0 h 28"/>
                        <a:gd name="T8" fmla="*/ 0 w 105"/>
                        <a:gd name="T9" fmla="*/ 0 h 28"/>
                        <a:gd name="T10" fmla="*/ 0 w 105"/>
                        <a:gd name="T11" fmla="*/ 0 h 28"/>
                        <a:gd name="T12" fmla="*/ 0 w 105"/>
                        <a:gd name="T13" fmla="*/ 0 h 28"/>
                        <a:gd name="T14" fmla="*/ 0 w 105"/>
                        <a:gd name="T15" fmla="*/ 0 h 28"/>
                        <a:gd name="T16" fmla="*/ 0 w 105"/>
                        <a:gd name="T17" fmla="*/ 0 h 28"/>
                        <a:gd name="T18" fmla="*/ 0 w 105"/>
                        <a:gd name="T19" fmla="*/ 0 h 28"/>
                        <a:gd name="T20" fmla="*/ 0 w 105"/>
                        <a:gd name="T21" fmla="*/ 0 h 28"/>
                        <a:gd name="T22" fmla="*/ 0 w 105"/>
                        <a:gd name="T23" fmla="*/ 0 h 28"/>
                        <a:gd name="T24" fmla="*/ 0 w 105"/>
                        <a:gd name="T25" fmla="*/ 0 h 28"/>
                        <a:gd name="T26" fmla="*/ 0 w 105"/>
                        <a:gd name="T27" fmla="*/ 0 h 28"/>
                        <a:gd name="T28" fmla="*/ 0 w 105"/>
                        <a:gd name="T29" fmla="*/ 0 h 28"/>
                        <a:gd name="T30" fmla="*/ 0 w 105"/>
                        <a:gd name="T31" fmla="*/ 0 h 2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05"/>
                        <a:gd name="T49" fmla="*/ 0 h 28"/>
                        <a:gd name="T50" fmla="*/ 105 w 105"/>
                        <a:gd name="T51" fmla="*/ 28 h 2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05" h="28">
                          <a:moveTo>
                            <a:pt x="0" y="28"/>
                          </a:moveTo>
                          <a:lnTo>
                            <a:pt x="13" y="20"/>
                          </a:lnTo>
                          <a:lnTo>
                            <a:pt x="23" y="17"/>
                          </a:lnTo>
                          <a:lnTo>
                            <a:pt x="38" y="14"/>
                          </a:lnTo>
                          <a:lnTo>
                            <a:pt x="54" y="14"/>
                          </a:lnTo>
                          <a:lnTo>
                            <a:pt x="75" y="17"/>
                          </a:lnTo>
                          <a:lnTo>
                            <a:pt x="91" y="22"/>
                          </a:lnTo>
                          <a:lnTo>
                            <a:pt x="105" y="27"/>
                          </a:lnTo>
                          <a:lnTo>
                            <a:pt x="93" y="15"/>
                          </a:lnTo>
                          <a:lnTo>
                            <a:pt x="83" y="9"/>
                          </a:lnTo>
                          <a:lnTo>
                            <a:pt x="72" y="4"/>
                          </a:lnTo>
                          <a:lnTo>
                            <a:pt x="55" y="0"/>
                          </a:lnTo>
                          <a:lnTo>
                            <a:pt x="41" y="0"/>
                          </a:lnTo>
                          <a:lnTo>
                            <a:pt x="27" y="4"/>
                          </a:lnTo>
                          <a:lnTo>
                            <a:pt x="17" y="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4763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357" y="1457"/>
                    <a:ext cx="37" cy="19"/>
                    <a:chOff x="-357" y="1457"/>
                    <a:chExt cx="37" cy="19"/>
                  </a:xfrm>
                </p:grpSpPr>
                <p:sp>
                  <p:nvSpPr>
                    <p:cNvPr id="828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-357" y="1458"/>
                      <a:ext cx="37" cy="18"/>
                    </a:xfrm>
                    <a:custGeom>
                      <a:avLst/>
                      <a:gdLst>
                        <a:gd name="T0" fmla="*/ 0 w 110"/>
                        <a:gd name="T1" fmla="*/ 0 h 54"/>
                        <a:gd name="T2" fmla="*/ 0 w 110"/>
                        <a:gd name="T3" fmla="*/ 0 h 54"/>
                        <a:gd name="T4" fmla="*/ 0 w 110"/>
                        <a:gd name="T5" fmla="*/ 0 h 54"/>
                        <a:gd name="T6" fmla="*/ 0 w 110"/>
                        <a:gd name="T7" fmla="*/ 0 h 54"/>
                        <a:gd name="T8" fmla="*/ 0 w 110"/>
                        <a:gd name="T9" fmla="*/ 0 h 54"/>
                        <a:gd name="T10" fmla="*/ 0 w 110"/>
                        <a:gd name="T11" fmla="*/ 0 h 54"/>
                        <a:gd name="T12" fmla="*/ 0 w 110"/>
                        <a:gd name="T13" fmla="*/ 0 h 54"/>
                        <a:gd name="T14" fmla="*/ 0 w 110"/>
                        <a:gd name="T15" fmla="*/ 0 h 54"/>
                        <a:gd name="T16" fmla="*/ 0 w 110"/>
                        <a:gd name="T17" fmla="*/ 0 h 54"/>
                        <a:gd name="T18" fmla="*/ 0 w 110"/>
                        <a:gd name="T19" fmla="*/ 0 h 54"/>
                        <a:gd name="T20" fmla="*/ 0 w 110"/>
                        <a:gd name="T21" fmla="*/ 0 h 54"/>
                        <a:gd name="T22" fmla="*/ 0 w 110"/>
                        <a:gd name="T23" fmla="*/ 0 h 54"/>
                        <a:gd name="T24" fmla="*/ 0 w 110"/>
                        <a:gd name="T25" fmla="*/ 0 h 54"/>
                        <a:gd name="T26" fmla="*/ 0 w 110"/>
                        <a:gd name="T27" fmla="*/ 0 h 54"/>
                        <a:gd name="T28" fmla="*/ 0 w 110"/>
                        <a:gd name="T29" fmla="*/ 0 h 54"/>
                        <a:gd name="T30" fmla="*/ 0 w 110"/>
                        <a:gd name="T31" fmla="*/ 0 h 54"/>
                        <a:gd name="T32" fmla="*/ 0 w 110"/>
                        <a:gd name="T33" fmla="*/ 0 h 54"/>
                        <a:gd name="T34" fmla="*/ 0 w 110"/>
                        <a:gd name="T35" fmla="*/ 0 h 5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10"/>
                        <a:gd name="T55" fmla="*/ 0 h 54"/>
                        <a:gd name="T56" fmla="*/ 110 w 110"/>
                        <a:gd name="T57" fmla="*/ 54 h 54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10" h="54">
                          <a:moveTo>
                            <a:pt x="96" y="16"/>
                          </a:moveTo>
                          <a:lnTo>
                            <a:pt x="84" y="7"/>
                          </a:lnTo>
                          <a:lnTo>
                            <a:pt x="69" y="2"/>
                          </a:lnTo>
                          <a:lnTo>
                            <a:pt x="54" y="0"/>
                          </a:lnTo>
                          <a:lnTo>
                            <a:pt x="41" y="2"/>
                          </a:lnTo>
                          <a:lnTo>
                            <a:pt x="28" y="5"/>
                          </a:lnTo>
                          <a:lnTo>
                            <a:pt x="16" y="14"/>
                          </a:lnTo>
                          <a:lnTo>
                            <a:pt x="0" y="29"/>
                          </a:lnTo>
                          <a:lnTo>
                            <a:pt x="18" y="44"/>
                          </a:lnTo>
                          <a:lnTo>
                            <a:pt x="31" y="50"/>
                          </a:lnTo>
                          <a:lnTo>
                            <a:pt x="44" y="54"/>
                          </a:lnTo>
                          <a:lnTo>
                            <a:pt x="57" y="54"/>
                          </a:lnTo>
                          <a:lnTo>
                            <a:pt x="70" y="51"/>
                          </a:lnTo>
                          <a:lnTo>
                            <a:pt x="85" y="46"/>
                          </a:lnTo>
                          <a:lnTo>
                            <a:pt x="96" y="41"/>
                          </a:lnTo>
                          <a:lnTo>
                            <a:pt x="110" y="36"/>
                          </a:lnTo>
                          <a:lnTo>
                            <a:pt x="105" y="26"/>
                          </a:lnTo>
                          <a:lnTo>
                            <a:pt x="96" y="1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63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-356" y="1457"/>
                      <a:ext cx="35" cy="9"/>
                    </a:xfrm>
                    <a:custGeom>
                      <a:avLst/>
                      <a:gdLst>
                        <a:gd name="T0" fmla="*/ 0 w 105"/>
                        <a:gd name="T1" fmla="*/ 0 h 28"/>
                        <a:gd name="T2" fmla="*/ 0 w 105"/>
                        <a:gd name="T3" fmla="*/ 0 h 28"/>
                        <a:gd name="T4" fmla="*/ 0 w 105"/>
                        <a:gd name="T5" fmla="*/ 0 h 28"/>
                        <a:gd name="T6" fmla="*/ 0 w 105"/>
                        <a:gd name="T7" fmla="*/ 0 h 28"/>
                        <a:gd name="T8" fmla="*/ 0 w 105"/>
                        <a:gd name="T9" fmla="*/ 0 h 28"/>
                        <a:gd name="T10" fmla="*/ 0 w 105"/>
                        <a:gd name="T11" fmla="*/ 0 h 28"/>
                        <a:gd name="T12" fmla="*/ 0 w 105"/>
                        <a:gd name="T13" fmla="*/ 0 h 28"/>
                        <a:gd name="T14" fmla="*/ 0 w 105"/>
                        <a:gd name="T15" fmla="*/ 0 h 28"/>
                        <a:gd name="T16" fmla="*/ 0 w 105"/>
                        <a:gd name="T17" fmla="*/ 0 h 28"/>
                        <a:gd name="T18" fmla="*/ 0 w 105"/>
                        <a:gd name="T19" fmla="*/ 0 h 28"/>
                        <a:gd name="T20" fmla="*/ 0 w 105"/>
                        <a:gd name="T21" fmla="*/ 0 h 28"/>
                        <a:gd name="T22" fmla="*/ 0 w 105"/>
                        <a:gd name="T23" fmla="*/ 0 h 28"/>
                        <a:gd name="T24" fmla="*/ 0 w 105"/>
                        <a:gd name="T25" fmla="*/ 0 h 28"/>
                        <a:gd name="T26" fmla="*/ 0 w 105"/>
                        <a:gd name="T27" fmla="*/ 0 h 28"/>
                        <a:gd name="T28" fmla="*/ 0 w 105"/>
                        <a:gd name="T29" fmla="*/ 0 h 28"/>
                        <a:gd name="T30" fmla="*/ 0 w 105"/>
                        <a:gd name="T31" fmla="*/ 0 h 2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05"/>
                        <a:gd name="T49" fmla="*/ 0 h 28"/>
                        <a:gd name="T50" fmla="*/ 105 w 105"/>
                        <a:gd name="T51" fmla="*/ 28 h 2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05" h="28">
                          <a:moveTo>
                            <a:pt x="105" y="28"/>
                          </a:moveTo>
                          <a:lnTo>
                            <a:pt x="92" y="21"/>
                          </a:lnTo>
                          <a:lnTo>
                            <a:pt x="80" y="17"/>
                          </a:lnTo>
                          <a:lnTo>
                            <a:pt x="65" y="14"/>
                          </a:lnTo>
                          <a:lnTo>
                            <a:pt x="50" y="14"/>
                          </a:lnTo>
                          <a:lnTo>
                            <a:pt x="30" y="17"/>
                          </a:lnTo>
                          <a:lnTo>
                            <a:pt x="15" y="22"/>
                          </a:lnTo>
                          <a:lnTo>
                            <a:pt x="0" y="27"/>
                          </a:lnTo>
                          <a:lnTo>
                            <a:pt x="14" y="16"/>
                          </a:lnTo>
                          <a:lnTo>
                            <a:pt x="22" y="9"/>
                          </a:lnTo>
                          <a:lnTo>
                            <a:pt x="33" y="4"/>
                          </a:lnTo>
                          <a:lnTo>
                            <a:pt x="49" y="0"/>
                          </a:lnTo>
                          <a:lnTo>
                            <a:pt x="63" y="0"/>
                          </a:lnTo>
                          <a:lnTo>
                            <a:pt x="77" y="4"/>
                          </a:lnTo>
                          <a:lnTo>
                            <a:pt x="87" y="9"/>
                          </a:lnTo>
                          <a:lnTo>
                            <a:pt x="105" y="28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4763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" name="Group 43"/>
                <p:cNvGrpSpPr>
                  <a:grpSpLocks/>
                </p:cNvGrpSpPr>
                <p:nvPr/>
              </p:nvGrpSpPr>
              <p:grpSpPr bwMode="auto">
                <a:xfrm>
                  <a:off x="-346" y="1461"/>
                  <a:ext cx="76" cy="15"/>
                  <a:chOff x="-346" y="1461"/>
                  <a:chExt cx="76" cy="15"/>
                </a:xfrm>
              </p:grpSpPr>
              <p:grpSp>
                <p:nvGrpSpPr>
                  <p:cNvPr id="13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-346" y="1463"/>
                    <a:ext cx="14" cy="13"/>
                    <a:chOff x="-346" y="1463"/>
                    <a:chExt cx="14" cy="13"/>
                  </a:xfrm>
                </p:grpSpPr>
                <p:sp>
                  <p:nvSpPr>
                    <p:cNvPr id="8284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46" y="1463"/>
                      <a:ext cx="14" cy="13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5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43" y="1466"/>
                      <a:ext cx="8" cy="6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-284" y="1461"/>
                    <a:ext cx="14" cy="13"/>
                    <a:chOff x="-284" y="1461"/>
                    <a:chExt cx="14" cy="13"/>
                  </a:xfrm>
                </p:grpSpPr>
                <p:sp>
                  <p:nvSpPr>
                    <p:cNvPr id="8282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284" y="1461"/>
                      <a:ext cx="14" cy="13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3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281" y="1465"/>
                      <a:ext cx="7" cy="6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5" name="Group 50"/>
                <p:cNvGrpSpPr>
                  <a:grpSpLocks/>
                </p:cNvGrpSpPr>
                <p:nvPr/>
              </p:nvGrpSpPr>
              <p:grpSpPr bwMode="auto">
                <a:xfrm>
                  <a:off x="-363" y="1433"/>
                  <a:ext cx="109" cy="18"/>
                  <a:chOff x="-363" y="1433"/>
                  <a:chExt cx="109" cy="18"/>
                </a:xfrm>
              </p:grpSpPr>
              <p:sp>
                <p:nvSpPr>
                  <p:cNvPr id="8278" name="Freeform 51"/>
                  <p:cNvSpPr>
                    <a:spLocks/>
                  </p:cNvSpPr>
                  <p:nvPr/>
                </p:nvSpPr>
                <p:spPr bwMode="auto">
                  <a:xfrm>
                    <a:off x="-363" y="1436"/>
                    <a:ext cx="42" cy="15"/>
                  </a:xfrm>
                  <a:custGeom>
                    <a:avLst/>
                    <a:gdLst>
                      <a:gd name="T0" fmla="*/ 0 w 126"/>
                      <a:gd name="T1" fmla="*/ 0 h 44"/>
                      <a:gd name="T2" fmla="*/ 0 w 126"/>
                      <a:gd name="T3" fmla="*/ 0 h 44"/>
                      <a:gd name="T4" fmla="*/ 0 w 126"/>
                      <a:gd name="T5" fmla="*/ 0 h 44"/>
                      <a:gd name="T6" fmla="*/ 0 w 126"/>
                      <a:gd name="T7" fmla="*/ 0 h 44"/>
                      <a:gd name="T8" fmla="*/ 0 w 126"/>
                      <a:gd name="T9" fmla="*/ 0 h 44"/>
                      <a:gd name="T10" fmla="*/ 0 w 126"/>
                      <a:gd name="T11" fmla="*/ 0 h 44"/>
                      <a:gd name="T12" fmla="*/ 0 w 126"/>
                      <a:gd name="T13" fmla="*/ 0 h 44"/>
                      <a:gd name="T14" fmla="*/ 0 w 126"/>
                      <a:gd name="T15" fmla="*/ 0 h 44"/>
                      <a:gd name="T16" fmla="*/ 0 w 126"/>
                      <a:gd name="T17" fmla="*/ 0 h 44"/>
                      <a:gd name="T18" fmla="*/ 0 w 126"/>
                      <a:gd name="T19" fmla="*/ 0 h 44"/>
                      <a:gd name="T20" fmla="*/ 0 w 126"/>
                      <a:gd name="T21" fmla="*/ 0 h 44"/>
                      <a:gd name="T22" fmla="*/ 0 w 126"/>
                      <a:gd name="T23" fmla="*/ 0 h 4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44"/>
                      <a:gd name="T38" fmla="*/ 126 w 126"/>
                      <a:gd name="T39" fmla="*/ 44 h 4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44">
                        <a:moveTo>
                          <a:pt x="126" y="11"/>
                        </a:moveTo>
                        <a:lnTo>
                          <a:pt x="112" y="3"/>
                        </a:lnTo>
                        <a:lnTo>
                          <a:pt x="94" y="0"/>
                        </a:lnTo>
                        <a:lnTo>
                          <a:pt x="73" y="0"/>
                        </a:lnTo>
                        <a:lnTo>
                          <a:pt x="49" y="6"/>
                        </a:lnTo>
                        <a:lnTo>
                          <a:pt x="28" y="16"/>
                        </a:lnTo>
                        <a:lnTo>
                          <a:pt x="9" y="30"/>
                        </a:lnTo>
                        <a:lnTo>
                          <a:pt x="0" y="44"/>
                        </a:lnTo>
                        <a:lnTo>
                          <a:pt x="29" y="29"/>
                        </a:lnTo>
                        <a:lnTo>
                          <a:pt x="50" y="18"/>
                        </a:lnTo>
                        <a:lnTo>
                          <a:pt x="84" y="11"/>
                        </a:lnTo>
                        <a:lnTo>
                          <a:pt x="126" y="11"/>
                        </a:lnTo>
                        <a:close/>
                      </a:path>
                    </a:pathLst>
                  </a:custGeom>
                  <a:solidFill>
                    <a:srgbClr val="C06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9" name="Freeform 52"/>
                  <p:cNvSpPr>
                    <a:spLocks/>
                  </p:cNvSpPr>
                  <p:nvPr/>
                </p:nvSpPr>
                <p:spPr bwMode="auto">
                  <a:xfrm>
                    <a:off x="-296" y="1433"/>
                    <a:ext cx="42" cy="15"/>
                  </a:xfrm>
                  <a:custGeom>
                    <a:avLst/>
                    <a:gdLst>
                      <a:gd name="T0" fmla="*/ 0 w 127"/>
                      <a:gd name="T1" fmla="*/ 0 h 44"/>
                      <a:gd name="T2" fmla="*/ 0 w 127"/>
                      <a:gd name="T3" fmla="*/ 0 h 44"/>
                      <a:gd name="T4" fmla="*/ 0 w 127"/>
                      <a:gd name="T5" fmla="*/ 0 h 44"/>
                      <a:gd name="T6" fmla="*/ 0 w 127"/>
                      <a:gd name="T7" fmla="*/ 0 h 44"/>
                      <a:gd name="T8" fmla="*/ 0 w 127"/>
                      <a:gd name="T9" fmla="*/ 0 h 44"/>
                      <a:gd name="T10" fmla="*/ 0 w 127"/>
                      <a:gd name="T11" fmla="*/ 0 h 44"/>
                      <a:gd name="T12" fmla="*/ 0 w 127"/>
                      <a:gd name="T13" fmla="*/ 0 h 44"/>
                      <a:gd name="T14" fmla="*/ 0 w 127"/>
                      <a:gd name="T15" fmla="*/ 0 h 44"/>
                      <a:gd name="T16" fmla="*/ 0 w 127"/>
                      <a:gd name="T17" fmla="*/ 0 h 44"/>
                      <a:gd name="T18" fmla="*/ 0 w 127"/>
                      <a:gd name="T19" fmla="*/ 0 h 44"/>
                      <a:gd name="T20" fmla="*/ 0 w 127"/>
                      <a:gd name="T21" fmla="*/ 0 h 44"/>
                      <a:gd name="T22" fmla="*/ 0 w 127"/>
                      <a:gd name="T23" fmla="*/ 0 h 4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7"/>
                      <a:gd name="T37" fmla="*/ 0 h 44"/>
                      <a:gd name="T38" fmla="*/ 127 w 127"/>
                      <a:gd name="T39" fmla="*/ 44 h 4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7" h="44">
                        <a:moveTo>
                          <a:pt x="0" y="11"/>
                        </a:moveTo>
                        <a:lnTo>
                          <a:pt x="14" y="3"/>
                        </a:lnTo>
                        <a:lnTo>
                          <a:pt x="31" y="0"/>
                        </a:lnTo>
                        <a:lnTo>
                          <a:pt x="53" y="0"/>
                        </a:lnTo>
                        <a:lnTo>
                          <a:pt x="77" y="6"/>
                        </a:lnTo>
                        <a:lnTo>
                          <a:pt x="99" y="16"/>
                        </a:lnTo>
                        <a:lnTo>
                          <a:pt x="118" y="30"/>
                        </a:lnTo>
                        <a:lnTo>
                          <a:pt x="127" y="44"/>
                        </a:lnTo>
                        <a:lnTo>
                          <a:pt x="98" y="28"/>
                        </a:lnTo>
                        <a:lnTo>
                          <a:pt x="75" y="18"/>
                        </a:lnTo>
                        <a:lnTo>
                          <a:pt x="41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C06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-512" y="1999"/>
              <a:ext cx="478" cy="831"/>
              <a:chOff x="-512" y="1999"/>
              <a:chExt cx="478" cy="831"/>
            </a:xfrm>
          </p:grpSpPr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>
                <a:off x="-512" y="2681"/>
                <a:ext cx="478" cy="149"/>
                <a:chOff x="-512" y="2681"/>
                <a:chExt cx="478" cy="149"/>
              </a:xfrm>
            </p:grpSpPr>
            <p:sp>
              <p:nvSpPr>
                <p:cNvPr id="8266" name="Freeform 55"/>
                <p:cNvSpPr>
                  <a:spLocks/>
                </p:cNvSpPr>
                <p:nvPr/>
              </p:nvSpPr>
              <p:spPr bwMode="auto">
                <a:xfrm>
                  <a:off x="-512" y="2689"/>
                  <a:ext cx="232" cy="100"/>
                </a:xfrm>
                <a:custGeom>
                  <a:avLst/>
                  <a:gdLst>
                    <a:gd name="T0" fmla="*/ 0 w 695"/>
                    <a:gd name="T1" fmla="*/ 0 h 300"/>
                    <a:gd name="T2" fmla="*/ 0 w 695"/>
                    <a:gd name="T3" fmla="*/ 0 h 300"/>
                    <a:gd name="T4" fmla="*/ 0 w 695"/>
                    <a:gd name="T5" fmla="*/ 0 h 300"/>
                    <a:gd name="T6" fmla="*/ 0 w 695"/>
                    <a:gd name="T7" fmla="*/ 0 h 300"/>
                    <a:gd name="T8" fmla="*/ 0 w 695"/>
                    <a:gd name="T9" fmla="*/ 0 h 300"/>
                    <a:gd name="T10" fmla="*/ 0 w 695"/>
                    <a:gd name="T11" fmla="*/ 0 h 300"/>
                    <a:gd name="T12" fmla="*/ 0 w 695"/>
                    <a:gd name="T13" fmla="*/ 0 h 300"/>
                    <a:gd name="T14" fmla="*/ 0 w 695"/>
                    <a:gd name="T15" fmla="*/ 0 h 300"/>
                    <a:gd name="T16" fmla="*/ 0 w 695"/>
                    <a:gd name="T17" fmla="*/ 0 h 300"/>
                    <a:gd name="T18" fmla="*/ 0 w 695"/>
                    <a:gd name="T19" fmla="*/ 0 h 300"/>
                    <a:gd name="T20" fmla="*/ 0 w 695"/>
                    <a:gd name="T21" fmla="*/ 0 h 300"/>
                    <a:gd name="T22" fmla="*/ 0 w 695"/>
                    <a:gd name="T23" fmla="*/ 0 h 300"/>
                    <a:gd name="T24" fmla="*/ 0 w 695"/>
                    <a:gd name="T25" fmla="*/ 0 h 300"/>
                    <a:gd name="T26" fmla="*/ 0 w 695"/>
                    <a:gd name="T27" fmla="*/ 0 h 300"/>
                    <a:gd name="T28" fmla="*/ 0 w 695"/>
                    <a:gd name="T29" fmla="*/ 0 h 300"/>
                    <a:gd name="T30" fmla="*/ 0 w 695"/>
                    <a:gd name="T31" fmla="*/ 0 h 300"/>
                    <a:gd name="T32" fmla="*/ 0 w 695"/>
                    <a:gd name="T33" fmla="*/ 0 h 300"/>
                    <a:gd name="T34" fmla="*/ 0 w 695"/>
                    <a:gd name="T35" fmla="*/ 0 h 300"/>
                    <a:gd name="T36" fmla="*/ 0 w 695"/>
                    <a:gd name="T37" fmla="*/ 0 h 3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5"/>
                    <a:gd name="T58" fmla="*/ 0 h 300"/>
                    <a:gd name="T59" fmla="*/ 695 w 695"/>
                    <a:gd name="T60" fmla="*/ 300 h 30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5" h="300">
                      <a:moveTo>
                        <a:pt x="398" y="0"/>
                      </a:moveTo>
                      <a:lnTo>
                        <a:pt x="242" y="84"/>
                      </a:lnTo>
                      <a:lnTo>
                        <a:pt x="125" y="116"/>
                      </a:lnTo>
                      <a:lnTo>
                        <a:pt x="29" y="144"/>
                      </a:lnTo>
                      <a:lnTo>
                        <a:pt x="3" y="168"/>
                      </a:lnTo>
                      <a:lnTo>
                        <a:pt x="0" y="220"/>
                      </a:lnTo>
                      <a:lnTo>
                        <a:pt x="8" y="254"/>
                      </a:lnTo>
                      <a:lnTo>
                        <a:pt x="36" y="282"/>
                      </a:lnTo>
                      <a:lnTo>
                        <a:pt x="92" y="300"/>
                      </a:lnTo>
                      <a:lnTo>
                        <a:pt x="168" y="300"/>
                      </a:lnTo>
                      <a:lnTo>
                        <a:pt x="341" y="282"/>
                      </a:lnTo>
                      <a:lnTo>
                        <a:pt x="424" y="260"/>
                      </a:lnTo>
                      <a:lnTo>
                        <a:pt x="483" y="263"/>
                      </a:lnTo>
                      <a:lnTo>
                        <a:pt x="608" y="266"/>
                      </a:lnTo>
                      <a:lnTo>
                        <a:pt x="647" y="260"/>
                      </a:lnTo>
                      <a:lnTo>
                        <a:pt x="675" y="248"/>
                      </a:lnTo>
                      <a:lnTo>
                        <a:pt x="693" y="226"/>
                      </a:lnTo>
                      <a:lnTo>
                        <a:pt x="695" y="60"/>
                      </a:lnTo>
                      <a:lnTo>
                        <a:pt x="398" y="0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7" name="Freeform 56"/>
                <p:cNvSpPr>
                  <a:spLocks/>
                </p:cNvSpPr>
                <p:nvPr/>
              </p:nvSpPr>
              <p:spPr bwMode="auto">
                <a:xfrm>
                  <a:off x="-203" y="2681"/>
                  <a:ext cx="169" cy="149"/>
                </a:xfrm>
                <a:custGeom>
                  <a:avLst/>
                  <a:gdLst>
                    <a:gd name="T0" fmla="*/ 0 w 507"/>
                    <a:gd name="T1" fmla="*/ 0 h 447"/>
                    <a:gd name="T2" fmla="*/ 0 w 507"/>
                    <a:gd name="T3" fmla="*/ 0 h 447"/>
                    <a:gd name="T4" fmla="*/ 0 w 507"/>
                    <a:gd name="T5" fmla="*/ 0 h 447"/>
                    <a:gd name="T6" fmla="*/ 0 w 507"/>
                    <a:gd name="T7" fmla="*/ 0 h 447"/>
                    <a:gd name="T8" fmla="*/ 0 w 507"/>
                    <a:gd name="T9" fmla="*/ 0 h 447"/>
                    <a:gd name="T10" fmla="*/ 0 w 507"/>
                    <a:gd name="T11" fmla="*/ 0 h 447"/>
                    <a:gd name="T12" fmla="*/ 0 w 507"/>
                    <a:gd name="T13" fmla="*/ 0 h 447"/>
                    <a:gd name="T14" fmla="*/ 0 w 507"/>
                    <a:gd name="T15" fmla="*/ 0 h 447"/>
                    <a:gd name="T16" fmla="*/ 0 w 507"/>
                    <a:gd name="T17" fmla="*/ 0 h 447"/>
                    <a:gd name="T18" fmla="*/ 0 w 507"/>
                    <a:gd name="T19" fmla="*/ 0 h 447"/>
                    <a:gd name="T20" fmla="*/ 0 w 507"/>
                    <a:gd name="T21" fmla="*/ 0 h 447"/>
                    <a:gd name="T22" fmla="*/ 0 w 507"/>
                    <a:gd name="T23" fmla="*/ 0 h 447"/>
                    <a:gd name="T24" fmla="*/ 0 w 507"/>
                    <a:gd name="T25" fmla="*/ 0 h 447"/>
                    <a:gd name="T26" fmla="*/ 0 w 507"/>
                    <a:gd name="T27" fmla="*/ 0 h 447"/>
                    <a:gd name="T28" fmla="*/ 0 w 507"/>
                    <a:gd name="T29" fmla="*/ 0 h 447"/>
                    <a:gd name="T30" fmla="*/ 0 w 507"/>
                    <a:gd name="T31" fmla="*/ 0 h 447"/>
                    <a:gd name="T32" fmla="*/ 0 w 507"/>
                    <a:gd name="T33" fmla="*/ 0 h 447"/>
                    <a:gd name="T34" fmla="*/ 0 w 507"/>
                    <a:gd name="T35" fmla="*/ 0 h 44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07"/>
                    <a:gd name="T55" fmla="*/ 0 h 447"/>
                    <a:gd name="T56" fmla="*/ 507 w 507"/>
                    <a:gd name="T57" fmla="*/ 447 h 44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07" h="447">
                      <a:moveTo>
                        <a:pt x="289" y="47"/>
                      </a:moveTo>
                      <a:lnTo>
                        <a:pt x="364" y="165"/>
                      </a:lnTo>
                      <a:lnTo>
                        <a:pt x="455" y="264"/>
                      </a:lnTo>
                      <a:lnTo>
                        <a:pt x="497" y="301"/>
                      </a:lnTo>
                      <a:lnTo>
                        <a:pt x="507" y="331"/>
                      </a:lnTo>
                      <a:lnTo>
                        <a:pt x="507" y="375"/>
                      </a:lnTo>
                      <a:lnTo>
                        <a:pt x="489" y="413"/>
                      </a:lnTo>
                      <a:lnTo>
                        <a:pt x="436" y="439"/>
                      </a:lnTo>
                      <a:lnTo>
                        <a:pt x="380" y="447"/>
                      </a:lnTo>
                      <a:lnTo>
                        <a:pt x="289" y="447"/>
                      </a:lnTo>
                      <a:lnTo>
                        <a:pt x="236" y="421"/>
                      </a:lnTo>
                      <a:lnTo>
                        <a:pt x="183" y="386"/>
                      </a:lnTo>
                      <a:lnTo>
                        <a:pt x="121" y="310"/>
                      </a:lnTo>
                      <a:lnTo>
                        <a:pt x="83" y="269"/>
                      </a:lnTo>
                      <a:lnTo>
                        <a:pt x="3" y="206"/>
                      </a:lnTo>
                      <a:lnTo>
                        <a:pt x="0" y="79"/>
                      </a:lnTo>
                      <a:lnTo>
                        <a:pt x="14" y="0"/>
                      </a:lnTo>
                      <a:lnTo>
                        <a:pt x="289" y="47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65" name="Freeform 57"/>
              <p:cNvSpPr>
                <a:spLocks/>
              </p:cNvSpPr>
              <p:nvPr/>
            </p:nvSpPr>
            <p:spPr bwMode="auto">
              <a:xfrm>
                <a:off x="-424" y="1999"/>
                <a:ext cx="330" cy="735"/>
              </a:xfrm>
              <a:custGeom>
                <a:avLst/>
                <a:gdLst>
                  <a:gd name="T0" fmla="*/ 0 w 990"/>
                  <a:gd name="T1" fmla="*/ 0 h 2207"/>
                  <a:gd name="T2" fmla="*/ 0 w 990"/>
                  <a:gd name="T3" fmla="*/ 0 h 2207"/>
                  <a:gd name="T4" fmla="*/ 0 w 990"/>
                  <a:gd name="T5" fmla="*/ 0 h 2207"/>
                  <a:gd name="T6" fmla="*/ 0 w 990"/>
                  <a:gd name="T7" fmla="*/ 0 h 2207"/>
                  <a:gd name="T8" fmla="*/ 0 w 990"/>
                  <a:gd name="T9" fmla="*/ 0 h 2207"/>
                  <a:gd name="T10" fmla="*/ 0 w 990"/>
                  <a:gd name="T11" fmla="*/ 0 h 2207"/>
                  <a:gd name="T12" fmla="*/ 0 w 990"/>
                  <a:gd name="T13" fmla="*/ 0 h 2207"/>
                  <a:gd name="T14" fmla="*/ 0 w 990"/>
                  <a:gd name="T15" fmla="*/ 0 h 2207"/>
                  <a:gd name="T16" fmla="*/ 0 w 990"/>
                  <a:gd name="T17" fmla="*/ 0 h 2207"/>
                  <a:gd name="T18" fmla="*/ 0 w 990"/>
                  <a:gd name="T19" fmla="*/ 0 h 2207"/>
                  <a:gd name="T20" fmla="*/ 0 w 990"/>
                  <a:gd name="T21" fmla="*/ 0 h 2207"/>
                  <a:gd name="T22" fmla="*/ 0 w 990"/>
                  <a:gd name="T23" fmla="*/ 0 h 2207"/>
                  <a:gd name="T24" fmla="*/ 0 w 990"/>
                  <a:gd name="T25" fmla="*/ 0 h 2207"/>
                  <a:gd name="T26" fmla="*/ 0 w 990"/>
                  <a:gd name="T27" fmla="*/ 0 h 2207"/>
                  <a:gd name="T28" fmla="*/ 0 w 990"/>
                  <a:gd name="T29" fmla="*/ 0 h 2207"/>
                  <a:gd name="T30" fmla="*/ 0 w 990"/>
                  <a:gd name="T31" fmla="*/ 0 h 2207"/>
                  <a:gd name="T32" fmla="*/ 0 w 990"/>
                  <a:gd name="T33" fmla="*/ 0 h 2207"/>
                  <a:gd name="T34" fmla="*/ 0 w 990"/>
                  <a:gd name="T35" fmla="*/ 0 h 2207"/>
                  <a:gd name="T36" fmla="*/ 0 w 990"/>
                  <a:gd name="T37" fmla="*/ 0 h 2207"/>
                  <a:gd name="T38" fmla="*/ 0 w 990"/>
                  <a:gd name="T39" fmla="*/ 0 h 2207"/>
                  <a:gd name="T40" fmla="*/ 0 w 990"/>
                  <a:gd name="T41" fmla="*/ 0 h 2207"/>
                  <a:gd name="T42" fmla="*/ 0 w 990"/>
                  <a:gd name="T43" fmla="*/ 0 h 2207"/>
                  <a:gd name="T44" fmla="*/ 0 w 990"/>
                  <a:gd name="T45" fmla="*/ 0 h 2207"/>
                  <a:gd name="T46" fmla="*/ 0 w 990"/>
                  <a:gd name="T47" fmla="*/ 0 h 2207"/>
                  <a:gd name="T48" fmla="*/ 0 w 990"/>
                  <a:gd name="T49" fmla="*/ 0 h 2207"/>
                  <a:gd name="T50" fmla="*/ 0 w 990"/>
                  <a:gd name="T51" fmla="*/ 0 h 2207"/>
                  <a:gd name="T52" fmla="*/ 0 w 990"/>
                  <a:gd name="T53" fmla="*/ 0 h 2207"/>
                  <a:gd name="T54" fmla="*/ 0 w 990"/>
                  <a:gd name="T55" fmla="*/ 0 h 2207"/>
                  <a:gd name="T56" fmla="*/ 0 w 990"/>
                  <a:gd name="T57" fmla="*/ 0 h 2207"/>
                  <a:gd name="T58" fmla="*/ 0 w 990"/>
                  <a:gd name="T59" fmla="*/ 0 h 2207"/>
                  <a:gd name="T60" fmla="*/ 0 w 990"/>
                  <a:gd name="T61" fmla="*/ 0 h 2207"/>
                  <a:gd name="T62" fmla="*/ 0 w 990"/>
                  <a:gd name="T63" fmla="*/ 0 h 2207"/>
                  <a:gd name="T64" fmla="*/ 0 w 990"/>
                  <a:gd name="T65" fmla="*/ 0 h 2207"/>
                  <a:gd name="T66" fmla="*/ 0 w 990"/>
                  <a:gd name="T67" fmla="*/ 0 h 2207"/>
                  <a:gd name="T68" fmla="*/ 0 w 990"/>
                  <a:gd name="T69" fmla="*/ 0 h 2207"/>
                  <a:gd name="T70" fmla="*/ 0 w 990"/>
                  <a:gd name="T71" fmla="*/ 0 h 2207"/>
                  <a:gd name="T72" fmla="*/ 0 w 990"/>
                  <a:gd name="T73" fmla="*/ 0 h 2207"/>
                  <a:gd name="T74" fmla="*/ 0 w 990"/>
                  <a:gd name="T75" fmla="*/ 0 h 2207"/>
                  <a:gd name="T76" fmla="*/ 0 w 990"/>
                  <a:gd name="T77" fmla="*/ 0 h 2207"/>
                  <a:gd name="T78" fmla="*/ 0 w 990"/>
                  <a:gd name="T79" fmla="*/ 0 h 2207"/>
                  <a:gd name="T80" fmla="*/ 0 w 990"/>
                  <a:gd name="T81" fmla="*/ 0 h 2207"/>
                  <a:gd name="T82" fmla="*/ 0 w 990"/>
                  <a:gd name="T83" fmla="*/ 0 h 2207"/>
                  <a:gd name="T84" fmla="*/ 0 w 990"/>
                  <a:gd name="T85" fmla="*/ 0 h 2207"/>
                  <a:gd name="T86" fmla="*/ 0 w 990"/>
                  <a:gd name="T87" fmla="*/ 0 h 22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90"/>
                  <a:gd name="T133" fmla="*/ 0 h 2207"/>
                  <a:gd name="T134" fmla="*/ 990 w 990"/>
                  <a:gd name="T135" fmla="*/ 2207 h 22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90" h="2207">
                    <a:moveTo>
                      <a:pt x="124" y="13"/>
                    </a:moveTo>
                    <a:lnTo>
                      <a:pt x="43" y="532"/>
                    </a:lnTo>
                    <a:lnTo>
                      <a:pt x="27" y="736"/>
                    </a:lnTo>
                    <a:lnTo>
                      <a:pt x="13" y="946"/>
                    </a:lnTo>
                    <a:lnTo>
                      <a:pt x="13" y="1138"/>
                    </a:lnTo>
                    <a:lnTo>
                      <a:pt x="0" y="1291"/>
                    </a:lnTo>
                    <a:lnTo>
                      <a:pt x="9" y="1359"/>
                    </a:lnTo>
                    <a:lnTo>
                      <a:pt x="68" y="1658"/>
                    </a:lnTo>
                    <a:lnTo>
                      <a:pt x="68" y="1931"/>
                    </a:lnTo>
                    <a:lnTo>
                      <a:pt x="77" y="2066"/>
                    </a:lnTo>
                    <a:lnTo>
                      <a:pt x="135" y="2105"/>
                    </a:lnTo>
                    <a:lnTo>
                      <a:pt x="210" y="2124"/>
                    </a:lnTo>
                    <a:lnTo>
                      <a:pt x="276" y="2132"/>
                    </a:lnTo>
                    <a:lnTo>
                      <a:pt x="361" y="2143"/>
                    </a:lnTo>
                    <a:lnTo>
                      <a:pt x="443" y="2150"/>
                    </a:lnTo>
                    <a:lnTo>
                      <a:pt x="444" y="2057"/>
                    </a:lnTo>
                    <a:lnTo>
                      <a:pt x="399" y="1614"/>
                    </a:lnTo>
                    <a:lnTo>
                      <a:pt x="365" y="1369"/>
                    </a:lnTo>
                    <a:lnTo>
                      <a:pt x="361" y="1259"/>
                    </a:lnTo>
                    <a:lnTo>
                      <a:pt x="381" y="974"/>
                    </a:lnTo>
                    <a:lnTo>
                      <a:pt x="417" y="600"/>
                    </a:lnTo>
                    <a:lnTo>
                      <a:pt x="467" y="958"/>
                    </a:lnTo>
                    <a:lnTo>
                      <a:pt x="535" y="1352"/>
                    </a:lnTo>
                    <a:lnTo>
                      <a:pt x="569" y="1607"/>
                    </a:lnTo>
                    <a:lnTo>
                      <a:pt x="644" y="2165"/>
                    </a:lnTo>
                    <a:lnTo>
                      <a:pt x="692" y="2185"/>
                    </a:lnTo>
                    <a:lnTo>
                      <a:pt x="744" y="2202"/>
                    </a:lnTo>
                    <a:lnTo>
                      <a:pt x="810" y="2207"/>
                    </a:lnTo>
                    <a:lnTo>
                      <a:pt x="885" y="2207"/>
                    </a:lnTo>
                    <a:lnTo>
                      <a:pt x="960" y="2165"/>
                    </a:lnTo>
                    <a:lnTo>
                      <a:pt x="990" y="2127"/>
                    </a:lnTo>
                    <a:lnTo>
                      <a:pt x="985" y="2038"/>
                    </a:lnTo>
                    <a:lnTo>
                      <a:pt x="954" y="1765"/>
                    </a:lnTo>
                    <a:lnTo>
                      <a:pt x="916" y="1457"/>
                    </a:lnTo>
                    <a:lnTo>
                      <a:pt x="875" y="1078"/>
                    </a:lnTo>
                    <a:lnTo>
                      <a:pt x="836" y="738"/>
                    </a:lnTo>
                    <a:lnTo>
                      <a:pt x="836" y="528"/>
                    </a:lnTo>
                    <a:lnTo>
                      <a:pt x="866" y="347"/>
                    </a:lnTo>
                    <a:lnTo>
                      <a:pt x="836" y="121"/>
                    </a:lnTo>
                    <a:lnTo>
                      <a:pt x="820" y="0"/>
                    </a:lnTo>
                    <a:lnTo>
                      <a:pt x="580" y="60"/>
                    </a:lnTo>
                    <a:lnTo>
                      <a:pt x="399" y="91"/>
                    </a:lnTo>
                    <a:lnTo>
                      <a:pt x="248" y="60"/>
                    </a:lnTo>
                    <a:lnTo>
                      <a:pt x="124" y="13"/>
                    </a:lnTo>
                    <a:close/>
                  </a:path>
                </a:pathLst>
              </a:custGeom>
              <a:solidFill>
                <a:srgbClr val="20202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-264" y="1574"/>
              <a:ext cx="256" cy="649"/>
              <a:chOff x="-264" y="1574"/>
              <a:chExt cx="256" cy="649"/>
            </a:xfrm>
          </p:grpSpPr>
          <p:sp>
            <p:nvSpPr>
              <p:cNvPr id="8257" name="Freeform 59"/>
              <p:cNvSpPr>
                <a:spLocks/>
              </p:cNvSpPr>
              <p:nvPr/>
            </p:nvSpPr>
            <p:spPr bwMode="auto">
              <a:xfrm>
                <a:off x="-264" y="1577"/>
                <a:ext cx="216" cy="646"/>
              </a:xfrm>
              <a:custGeom>
                <a:avLst/>
                <a:gdLst>
                  <a:gd name="T0" fmla="*/ 0 w 646"/>
                  <a:gd name="T1" fmla="*/ 0 h 1937"/>
                  <a:gd name="T2" fmla="*/ 0 w 646"/>
                  <a:gd name="T3" fmla="*/ 0 h 1937"/>
                  <a:gd name="T4" fmla="*/ 0 w 646"/>
                  <a:gd name="T5" fmla="*/ 0 h 1937"/>
                  <a:gd name="T6" fmla="*/ 0 w 646"/>
                  <a:gd name="T7" fmla="*/ 0 h 1937"/>
                  <a:gd name="T8" fmla="*/ 0 w 646"/>
                  <a:gd name="T9" fmla="*/ 0 h 1937"/>
                  <a:gd name="T10" fmla="*/ 0 w 646"/>
                  <a:gd name="T11" fmla="*/ 0 h 1937"/>
                  <a:gd name="T12" fmla="*/ 0 w 646"/>
                  <a:gd name="T13" fmla="*/ 0 h 1937"/>
                  <a:gd name="T14" fmla="*/ 0 w 646"/>
                  <a:gd name="T15" fmla="*/ 0 h 1937"/>
                  <a:gd name="T16" fmla="*/ 0 w 646"/>
                  <a:gd name="T17" fmla="*/ 0 h 1937"/>
                  <a:gd name="T18" fmla="*/ 0 w 646"/>
                  <a:gd name="T19" fmla="*/ 0 h 1937"/>
                  <a:gd name="T20" fmla="*/ 0 w 646"/>
                  <a:gd name="T21" fmla="*/ 0 h 1937"/>
                  <a:gd name="T22" fmla="*/ 0 w 646"/>
                  <a:gd name="T23" fmla="*/ 0 h 1937"/>
                  <a:gd name="T24" fmla="*/ 0 w 646"/>
                  <a:gd name="T25" fmla="*/ 0 h 1937"/>
                  <a:gd name="T26" fmla="*/ 0 w 646"/>
                  <a:gd name="T27" fmla="*/ 0 h 1937"/>
                  <a:gd name="T28" fmla="*/ 0 w 646"/>
                  <a:gd name="T29" fmla="*/ 0 h 1937"/>
                  <a:gd name="T30" fmla="*/ 0 w 646"/>
                  <a:gd name="T31" fmla="*/ 0 h 1937"/>
                  <a:gd name="T32" fmla="*/ 0 w 646"/>
                  <a:gd name="T33" fmla="*/ 0 h 1937"/>
                  <a:gd name="T34" fmla="*/ 0 w 646"/>
                  <a:gd name="T35" fmla="*/ 0 h 1937"/>
                  <a:gd name="T36" fmla="*/ 0 w 646"/>
                  <a:gd name="T37" fmla="*/ 0 h 1937"/>
                  <a:gd name="T38" fmla="*/ 0 w 646"/>
                  <a:gd name="T39" fmla="*/ 0 h 1937"/>
                  <a:gd name="T40" fmla="*/ 0 w 646"/>
                  <a:gd name="T41" fmla="*/ 0 h 1937"/>
                  <a:gd name="T42" fmla="*/ 0 w 646"/>
                  <a:gd name="T43" fmla="*/ 0 h 1937"/>
                  <a:gd name="T44" fmla="*/ 0 w 646"/>
                  <a:gd name="T45" fmla="*/ 0 h 1937"/>
                  <a:gd name="T46" fmla="*/ 0 w 646"/>
                  <a:gd name="T47" fmla="*/ 0 h 1937"/>
                  <a:gd name="T48" fmla="*/ 0 w 646"/>
                  <a:gd name="T49" fmla="*/ 0 h 1937"/>
                  <a:gd name="T50" fmla="*/ 0 w 646"/>
                  <a:gd name="T51" fmla="*/ 0 h 1937"/>
                  <a:gd name="T52" fmla="*/ 0 w 646"/>
                  <a:gd name="T53" fmla="*/ 0 h 1937"/>
                  <a:gd name="T54" fmla="*/ 0 w 646"/>
                  <a:gd name="T55" fmla="*/ 0 h 1937"/>
                  <a:gd name="T56" fmla="*/ 0 w 646"/>
                  <a:gd name="T57" fmla="*/ 0 h 1937"/>
                  <a:gd name="T58" fmla="*/ 0 w 646"/>
                  <a:gd name="T59" fmla="*/ 0 h 1937"/>
                  <a:gd name="T60" fmla="*/ 0 w 646"/>
                  <a:gd name="T61" fmla="*/ 0 h 1937"/>
                  <a:gd name="T62" fmla="*/ 0 w 646"/>
                  <a:gd name="T63" fmla="*/ 0 h 1937"/>
                  <a:gd name="T64" fmla="*/ 0 w 646"/>
                  <a:gd name="T65" fmla="*/ 0 h 1937"/>
                  <a:gd name="T66" fmla="*/ 0 w 646"/>
                  <a:gd name="T67" fmla="*/ 0 h 1937"/>
                  <a:gd name="T68" fmla="*/ 0 w 646"/>
                  <a:gd name="T69" fmla="*/ 0 h 1937"/>
                  <a:gd name="T70" fmla="*/ 0 w 646"/>
                  <a:gd name="T71" fmla="*/ 0 h 1937"/>
                  <a:gd name="T72" fmla="*/ 0 w 646"/>
                  <a:gd name="T73" fmla="*/ 0 h 1937"/>
                  <a:gd name="T74" fmla="*/ 0 w 646"/>
                  <a:gd name="T75" fmla="*/ 0 h 1937"/>
                  <a:gd name="T76" fmla="*/ 0 w 646"/>
                  <a:gd name="T77" fmla="*/ 0 h 1937"/>
                  <a:gd name="T78" fmla="*/ 0 w 646"/>
                  <a:gd name="T79" fmla="*/ 0 h 1937"/>
                  <a:gd name="T80" fmla="*/ 0 w 646"/>
                  <a:gd name="T81" fmla="*/ 0 h 1937"/>
                  <a:gd name="T82" fmla="*/ 0 w 646"/>
                  <a:gd name="T83" fmla="*/ 0 h 1937"/>
                  <a:gd name="T84" fmla="*/ 0 w 646"/>
                  <a:gd name="T85" fmla="*/ 0 h 1937"/>
                  <a:gd name="T86" fmla="*/ 0 w 646"/>
                  <a:gd name="T87" fmla="*/ 0 h 1937"/>
                  <a:gd name="T88" fmla="*/ 0 w 646"/>
                  <a:gd name="T89" fmla="*/ 0 h 19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46"/>
                  <a:gd name="T136" fmla="*/ 0 h 1937"/>
                  <a:gd name="T137" fmla="*/ 646 w 646"/>
                  <a:gd name="T138" fmla="*/ 1937 h 19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46" h="1937">
                    <a:moveTo>
                      <a:pt x="48" y="0"/>
                    </a:moveTo>
                    <a:lnTo>
                      <a:pt x="72" y="17"/>
                    </a:lnTo>
                    <a:lnTo>
                      <a:pt x="90" y="28"/>
                    </a:lnTo>
                    <a:lnTo>
                      <a:pt x="119" y="42"/>
                    </a:lnTo>
                    <a:lnTo>
                      <a:pt x="153" y="56"/>
                    </a:lnTo>
                    <a:lnTo>
                      <a:pt x="192" y="68"/>
                    </a:lnTo>
                    <a:lnTo>
                      <a:pt x="264" y="85"/>
                    </a:lnTo>
                    <a:lnTo>
                      <a:pt x="430" y="111"/>
                    </a:lnTo>
                    <a:lnTo>
                      <a:pt x="450" y="184"/>
                    </a:lnTo>
                    <a:lnTo>
                      <a:pt x="475" y="232"/>
                    </a:lnTo>
                    <a:lnTo>
                      <a:pt x="556" y="439"/>
                    </a:lnTo>
                    <a:lnTo>
                      <a:pt x="636" y="743"/>
                    </a:lnTo>
                    <a:lnTo>
                      <a:pt x="646" y="909"/>
                    </a:lnTo>
                    <a:lnTo>
                      <a:pt x="639" y="1064"/>
                    </a:lnTo>
                    <a:lnTo>
                      <a:pt x="627" y="1180"/>
                    </a:lnTo>
                    <a:lnTo>
                      <a:pt x="604" y="1360"/>
                    </a:lnTo>
                    <a:lnTo>
                      <a:pt x="597" y="1448"/>
                    </a:lnTo>
                    <a:lnTo>
                      <a:pt x="586" y="1539"/>
                    </a:lnTo>
                    <a:lnTo>
                      <a:pt x="586" y="1647"/>
                    </a:lnTo>
                    <a:lnTo>
                      <a:pt x="620" y="1817"/>
                    </a:lnTo>
                    <a:lnTo>
                      <a:pt x="561" y="1862"/>
                    </a:lnTo>
                    <a:lnTo>
                      <a:pt x="459" y="1910"/>
                    </a:lnTo>
                    <a:lnTo>
                      <a:pt x="372" y="1933"/>
                    </a:lnTo>
                    <a:lnTo>
                      <a:pt x="289" y="1937"/>
                    </a:lnTo>
                    <a:lnTo>
                      <a:pt x="221" y="1933"/>
                    </a:lnTo>
                    <a:lnTo>
                      <a:pt x="176" y="1925"/>
                    </a:lnTo>
                    <a:lnTo>
                      <a:pt x="139" y="1889"/>
                    </a:lnTo>
                    <a:lnTo>
                      <a:pt x="132" y="1829"/>
                    </a:lnTo>
                    <a:lnTo>
                      <a:pt x="129" y="1756"/>
                    </a:lnTo>
                    <a:lnTo>
                      <a:pt x="124" y="1655"/>
                    </a:lnTo>
                    <a:lnTo>
                      <a:pt x="113" y="1534"/>
                    </a:lnTo>
                    <a:lnTo>
                      <a:pt x="105" y="1383"/>
                    </a:lnTo>
                    <a:lnTo>
                      <a:pt x="95" y="1173"/>
                    </a:lnTo>
                    <a:lnTo>
                      <a:pt x="77" y="933"/>
                    </a:lnTo>
                    <a:lnTo>
                      <a:pt x="35" y="624"/>
                    </a:lnTo>
                    <a:lnTo>
                      <a:pt x="7" y="456"/>
                    </a:lnTo>
                    <a:lnTo>
                      <a:pt x="4" y="399"/>
                    </a:lnTo>
                    <a:lnTo>
                      <a:pt x="4" y="335"/>
                    </a:lnTo>
                    <a:lnTo>
                      <a:pt x="4" y="278"/>
                    </a:lnTo>
                    <a:lnTo>
                      <a:pt x="0" y="212"/>
                    </a:lnTo>
                    <a:lnTo>
                      <a:pt x="7" y="150"/>
                    </a:lnTo>
                    <a:lnTo>
                      <a:pt x="17" y="115"/>
                    </a:lnTo>
                    <a:lnTo>
                      <a:pt x="31" y="71"/>
                    </a:lnTo>
                    <a:lnTo>
                      <a:pt x="41" y="3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60606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8" name="Freeform 60"/>
              <p:cNvSpPr>
                <a:spLocks/>
              </p:cNvSpPr>
              <p:nvPr/>
            </p:nvSpPr>
            <p:spPr bwMode="auto">
              <a:xfrm>
                <a:off x="-140" y="1779"/>
                <a:ext cx="44" cy="249"/>
              </a:xfrm>
              <a:custGeom>
                <a:avLst/>
                <a:gdLst>
                  <a:gd name="T0" fmla="*/ 0 w 131"/>
                  <a:gd name="T1" fmla="*/ 0 h 747"/>
                  <a:gd name="T2" fmla="*/ 0 w 131"/>
                  <a:gd name="T3" fmla="*/ 0 h 747"/>
                  <a:gd name="T4" fmla="*/ 0 w 131"/>
                  <a:gd name="T5" fmla="*/ 0 h 747"/>
                  <a:gd name="T6" fmla="*/ 0 w 131"/>
                  <a:gd name="T7" fmla="*/ 0 h 747"/>
                  <a:gd name="T8" fmla="*/ 0 w 131"/>
                  <a:gd name="T9" fmla="*/ 0 h 747"/>
                  <a:gd name="T10" fmla="*/ 0 w 131"/>
                  <a:gd name="T11" fmla="*/ 0 h 747"/>
                  <a:gd name="T12" fmla="*/ 0 w 131"/>
                  <a:gd name="T13" fmla="*/ 0 h 747"/>
                  <a:gd name="T14" fmla="*/ 0 w 131"/>
                  <a:gd name="T15" fmla="*/ 0 h 747"/>
                  <a:gd name="T16" fmla="*/ 0 w 131"/>
                  <a:gd name="T17" fmla="*/ 0 h 747"/>
                  <a:gd name="T18" fmla="*/ 0 w 131"/>
                  <a:gd name="T19" fmla="*/ 0 h 747"/>
                  <a:gd name="T20" fmla="*/ 0 w 131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747"/>
                  <a:gd name="T35" fmla="*/ 131 w 131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747">
                    <a:moveTo>
                      <a:pt x="20" y="0"/>
                    </a:moveTo>
                    <a:lnTo>
                      <a:pt x="39" y="229"/>
                    </a:lnTo>
                    <a:lnTo>
                      <a:pt x="33" y="309"/>
                    </a:lnTo>
                    <a:lnTo>
                      <a:pt x="0" y="411"/>
                    </a:lnTo>
                    <a:lnTo>
                      <a:pt x="14" y="485"/>
                    </a:lnTo>
                    <a:lnTo>
                      <a:pt x="47" y="546"/>
                    </a:lnTo>
                    <a:lnTo>
                      <a:pt x="59" y="679"/>
                    </a:lnTo>
                    <a:lnTo>
                      <a:pt x="64" y="747"/>
                    </a:lnTo>
                    <a:lnTo>
                      <a:pt x="120" y="467"/>
                    </a:lnTo>
                    <a:lnTo>
                      <a:pt x="131" y="31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-164" y="2087"/>
                <a:ext cx="110" cy="123"/>
                <a:chOff x="-164" y="2087"/>
                <a:chExt cx="110" cy="123"/>
              </a:xfrm>
            </p:grpSpPr>
            <p:sp>
              <p:nvSpPr>
                <p:cNvPr id="8262" name="Freeform 62"/>
                <p:cNvSpPr>
                  <a:spLocks/>
                </p:cNvSpPr>
                <p:nvPr/>
              </p:nvSpPr>
              <p:spPr bwMode="auto">
                <a:xfrm>
                  <a:off x="-164" y="2101"/>
                  <a:ext cx="96" cy="109"/>
                </a:xfrm>
                <a:custGeom>
                  <a:avLst/>
                  <a:gdLst>
                    <a:gd name="T0" fmla="*/ 0 w 290"/>
                    <a:gd name="T1" fmla="*/ 0 h 329"/>
                    <a:gd name="T2" fmla="*/ 0 w 290"/>
                    <a:gd name="T3" fmla="*/ 0 h 329"/>
                    <a:gd name="T4" fmla="*/ 0 w 290"/>
                    <a:gd name="T5" fmla="*/ 0 h 329"/>
                    <a:gd name="T6" fmla="*/ 0 w 290"/>
                    <a:gd name="T7" fmla="*/ 0 h 329"/>
                    <a:gd name="T8" fmla="*/ 0 w 290"/>
                    <a:gd name="T9" fmla="*/ 0 h 329"/>
                    <a:gd name="T10" fmla="*/ 0 w 290"/>
                    <a:gd name="T11" fmla="*/ 0 h 329"/>
                    <a:gd name="T12" fmla="*/ 0 w 290"/>
                    <a:gd name="T13" fmla="*/ 0 h 329"/>
                    <a:gd name="T14" fmla="*/ 0 w 290"/>
                    <a:gd name="T15" fmla="*/ 0 h 329"/>
                    <a:gd name="T16" fmla="*/ 0 w 290"/>
                    <a:gd name="T17" fmla="*/ 0 h 329"/>
                    <a:gd name="T18" fmla="*/ 0 w 290"/>
                    <a:gd name="T19" fmla="*/ 0 h 329"/>
                    <a:gd name="T20" fmla="*/ 0 w 290"/>
                    <a:gd name="T21" fmla="*/ 0 h 329"/>
                    <a:gd name="T22" fmla="*/ 0 w 290"/>
                    <a:gd name="T23" fmla="*/ 0 h 329"/>
                    <a:gd name="T24" fmla="*/ 0 w 290"/>
                    <a:gd name="T25" fmla="*/ 0 h 329"/>
                    <a:gd name="T26" fmla="*/ 0 w 290"/>
                    <a:gd name="T27" fmla="*/ 0 h 329"/>
                    <a:gd name="T28" fmla="*/ 0 w 290"/>
                    <a:gd name="T29" fmla="*/ 0 h 329"/>
                    <a:gd name="T30" fmla="*/ 0 w 290"/>
                    <a:gd name="T31" fmla="*/ 0 h 329"/>
                    <a:gd name="T32" fmla="*/ 0 w 290"/>
                    <a:gd name="T33" fmla="*/ 0 h 329"/>
                    <a:gd name="T34" fmla="*/ 0 w 290"/>
                    <a:gd name="T35" fmla="*/ 0 h 329"/>
                    <a:gd name="T36" fmla="*/ 0 w 290"/>
                    <a:gd name="T37" fmla="*/ 0 h 329"/>
                    <a:gd name="T38" fmla="*/ 0 w 290"/>
                    <a:gd name="T39" fmla="*/ 0 h 329"/>
                    <a:gd name="T40" fmla="*/ 0 w 290"/>
                    <a:gd name="T41" fmla="*/ 0 h 329"/>
                    <a:gd name="T42" fmla="*/ 0 w 290"/>
                    <a:gd name="T43" fmla="*/ 0 h 329"/>
                    <a:gd name="T44" fmla="*/ 0 w 290"/>
                    <a:gd name="T45" fmla="*/ 0 h 329"/>
                    <a:gd name="T46" fmla="*/ 0 w 290"/>
                    <a:gd name="T47" fmla="*/ 0 h 329"/>
                    <a:gd name="T48" fmla="*/ 0 w 290"/>
                    <a:gd name="T49" fmla="*/ 0 h 329"/>
                    <a:gd name="T50" fmla="*/ 0 w 290"/>
                    <a:gd name="T51" fmla="*/ 0 h 329"/>
                    <a:gd name="T52" fmla="*/ 0 w 290"/>
                    <a:gd name="T53" fmla="*/ 0 h 329"/>
                    <a:gd name="T54" fmla="*/ 0 w 290"/>
                    <a:gd name="T55" fmla="*/ 0 h 329"/>
                    <a:gd name="T56" fmla="*/ 0 w 290"/>
                    <a:gd name="T57" fmla="*/ 0 h 329"/>
                    <a:gd name="T58" fmla="*/ 0 w 290"/>
                    <a:gd name="T59" fmla="*/ 0 h 329"/>
                    <a:gd name="T60" fmla="*/ 0 w 290"/>
                    <a:gd name="T61" fmla="*/ 0 h 329"/>
                    <a:gd name="T62" fmla="*/ 0 w 290"/>
                    <a:gd name="T63" fmla="*/ 0 h 329"/>
                    <a:gd name="T64" fmla="*/ 0 w 290"/>
                    <a:gd name="T65" fmla="*/ 0 h 329"/>
                    <a:gd name="T66" fmla="*/ 0 w 290"/>
                    <a:gd name="T67" fmla="*/ 0 h 329"/>
                    <a:gd name="T68" fmla="*/ 0 w 290"/>
                    <a:gd name="T69" fmla="*/ 0 h 329"/>
                    <a:gd name="T70" fmla="*/ 0 w 290"/>
                    <a:gd name="T71" fmla="*/ 0 h 329"/>
                    <a:gd name="T72" fmla="*/ 0 w 290"/>
                    <a:gd name="T73" fmla="*/ 0 h 329"/>
                    <a:gd name="T74" fmla="*/ 0 w 290"/>
                    <a:gd name="T75" fmla="*/ 0 h 32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90"/>
                    <a:gd name="T115" fmla="*/ 0 h 329"/>
                    <a:gd name="T116" fmla="*/ 290 w 290"/>
                    <a:gd name="T117" fmla="*/ 329 h 32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90" h="329">
                      <a:moveTo>
                        <a:pt x="283" y="98"/>
                      </a:moveTo>
                      <a:lnTo>
                        <a:pt x="280" y="181"/>
                      </a:lnTo>
                      <a:lnTo>
                        <a:pt x="277" y="225"/>
                      </a:lnTo>
                      <a:lnTo>
                        <a:pt x="273" y="252"/>
                      </a:lnTo>
                      <a:lnTo>
                        <a:pt x="265" y="282"/>
                      </a:lnTo>
                      <a:lnTo>
                        <a:pt x="254" y="295"/>
                      </a:lnTo>
                      <a:lnTo>
                        <a:pt x="241" y="299"/>
                      </a:lnTo>
                      <a:lnTo>
                        <a:pt x="229" y="304"/>
                      </a:lnTo>
                      <a:lnTo>
                        <a:pt x="220" y="311"/>
                      </a:lnTo>
                      <a:lnTo>
                        <a:pt x="206" y="319"/>
                      </a:lnTo>
                      <a:lnTo>
                        <a:pt x="192" y="325"/>
                      </a:lnTo>
                      <a:lnTo>
                        <a:pt x="174" y="329"/>
                      </a:lnTo>
                      <a:lnTo>
                        <a:pt x="160" y="328"/>
                      </a:lnTo>
                      <a:lnTo>
                        <a:pt x="146" y="320"/>
                      </a:lnTo>
                      <a:lnTo>
                        <a:pt x="132" y="320"/>
                      </a:lnTo>
                      <a:lnTo>
                        <a:pt x="112" y="318"/>
                      </a:lnTo>
                      <a:lnTo>
                        <a:pt x="93" y="316"/>
                      </a:lnTo>
                      <a:lnTo>
                        <a:pt x="72" y="308"/>
                      </a:lnTo>
                      <a:lnTo>
                        <a:pt x="57" y="305"/>
                      </a:lnTo>
                      <a:lnTo>
                        <a:pt x="39" y="279"/>
                      </a:lnTo>
                      <a:lnTo>
                        <a:pt x="35" y="264"/>
                      </a:lnTo>
                      <a:lnTo>
                        <a:pt x="30" y="240"/>
                      </a:lnTo>
                      <a:lnTo>
                        <a:pt x="30" y="196"/>
                      </a:lnTo>
                      <a:lnTo>
                        <a:pt x="23" y="198"/>
                      </a:lnTo>
                      <a:lnTo>
                        <a:pt x="15" y="194"/>
                      </a:lnTo>
                      <a:lnTo>
                        <a:pt x="11" y="186"/>
                      </a:lnTo>
                      <a:lnTo>
                        <a:pt x="2" y="158"/>
                      </a:lnTo>
                      <a:lnTo>
                        <a:pt x="0" y="134"/>
                      </a:lnTo>
                      <a:lnTo>
                        <a:pt x="15" y="103"/>
                      </a:lnTo>
                      <a:lnTo>
                        <a:pt x="33" y="81"/>
                      </a:lnTo>
                      <a:lnTo>
                        <a:pt x="60" y="47"/>
                      </a:lnTo>
                      <a:lnTo>
                        <a:pt x="74" y="39"/>
                      </a:lnTo>
                      <a:lnTo>
                        <a:pt x="92" y="32"/>
                      </a:lnTo>
                      <a:lnTo>
                        <a:pt x="111" y="30"/>
                      </a:lnTo>
                      <a:lnTo>
                        <a:pt x="135" y="22"/>
                      </a:lnTo>
                      <a:lnTo>
                        <a:pt x="166" y="0"/>
                      </a:lnTo>
                      <a:lnTo>
                        <a:pt x="290" y="44"/>
                      </a:lnTo>
                      <a:lnTo>
                        <a:pt x="283" y="98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3" name="Freeform 63"/>
                <p:cNvSpPr>
                  <a:spLocks/>
                </p:cNvSpPr>
                <p:nvPr/>
              </p:nvSpPr>
              <p:spPr bwMode="auto">
                <a:xfrm>
                  <a:off x="-131" y="2087"/>
                  <a:ext cx="77" cy="46"/>
                </a:xfrm>
                <a:custGeom>
                  <a:avLst/>
                  <a:gdLst>
                    <a:gd name="T0" fmla="*/ 0 w 232"/>
                    <a:gd name="T1" fmla="*/ 0 h 138"/>
                    <a:gd name="T2" fmla="*/ 0 w 232"/>
                    <a:gd name="T3" fmla="*/ 0 h 138"/>
                    <a:gd name="T4" fmla="*/ 0 w 232"/>
                    <a:gd name="T5" fmla="*/ 0 h 138"/>
                    <a:gd name="T6" fmla="*/ 0 w 232"/>
                    <a:gd name="T7" fmla="*/ 0 h 138"/>
                    <a:gd name="T8" fmla="*/ 0 w 232"/>
                    <a:gd name="T9" fmla="*/ 0 h 138"/>
                    <a:gd name="T10" fmla="*/ 0 w 232"/>
                    <a:gd name="T11" fmla="*/ 0 h 138"/>
                    <a:gd name="T12" fmla="*/ 0 w 232"/>
                    <a:gd name="T13" fmla="*/ 0 h 138"/>
                    <a:gd name="T14" fmla="*/ 0 w 232"/>
                    <a:gd name="T15" fmla="*/ 0 h 138"/>
                    <a:gd name="T16" fmla="*/ 0 w 232"/>
                    <a:gd name="T17" fmla="*/ 0 h 138"/>
                    <a:gd name="T18" fmla="*/ 0 w 232"/>
                    <a:gd name="T19" fmla="*/ 0 h 138"/>
                    <a:gd name="T20" fmla="*/ 0 w 232"/>
                    <a:gd name="T21" fmla="*/ 0 h 138"/>
                    <a:gd name="T22" fmla="*/ 0 w 232"/>
                    <a:gd name="T23" fmla="*/ 0 h 1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2"/>
                    <a:gd name="T37" fmla="*/ 0 h 138"/>
                    <a:gd name="T38" fmla="*/ 232 w 232"/>
                    <a:gd name="T39" fmla="*/ 138 h 13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2" h="138">
                      <a:moveTo>
                        <a:pt x="0" y="47"/>
                      </a:moveTo>
                      <a:lnTo>
                        <a:pt x="12" y="60"/>
                      </a:lnTo>
                      <a:lnTo>
                        <a:pt x="22" y="69"/>
                      </a:lnTo>
                      <a:lnTo>
                        <a:pt x="46" y="79"/>
                      </a:lnTo>
                      <a:lnTo>
                        <a:pt x="69" y="94"/>
                      </a:lnTo>
                      <a:lnTo>
                        <a:pt x="110" y="111"/>
                      </a:lnTo>
                      <a:lnTo>
                        <a:pt x="144" y="123"/>
                      </a:lnTo>
                      <a:lnTo>
                        <a:pt x="181" y="133"/>
                      </a:lnTo>
                      <a:lnTo>
                        <a:pt x="218" y="138"/>
                      </a:lnTo>
                      <a:lnTo>
                        <a:pt x="232" y="98"/>
                      </a:lnTo>
                      <a:lnTo>
                        <a:pt x="22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60" name="Freeform 64"/>
              <p:cNvSpPr>
                <a:spLocks/>
              </p:cNvSpPr>
              <p:nvPr/>
            </p:nvSpPr>
            <p:spPr bwMode="auto">
              <a:xfrm>
                <a:off x="-142" y="1614"/>
                <a:ext cx="134" cy="506"/>
              </a:xfrm>
              <a:custGeom>
                <a:avLst/>
                <a:gdLst>
                  <a:gd name="T0" fmla="*/ 0 w 403"/>
                  <a:gd name="T1" fmla="*/ 0 h 1516"/>
                  <a:gd name="T2" fmla="*/ 0 w 403"/>
                  <a:gd name="T3" fmla="*/ 0 h 1516"/>
                  <a:gd name="T4" fmla="*/ 0 w 403"/>
                  <a:gd name="T5" fmla="*/ 0 h 1516"/>
                  <a:gd name="T6" fmla="*/ 0 w 403"/>
                  <a:gd name="T7" fmla="*/ 0 h 1516"/>
                  <a:gd name="T8" fmla="*/ 0 w 403"/>
                  <a:gd name="T9" fmla="*/ 0 h 1516"/>
                  <a:gd name="T10" fmla="*/ 0 w 403"/>
                  <a:gd name="T11" fmla="*/ 0 h 1516"/>
                  <a:gd name="T12" fmla="*/ 0 w 403"/>
                  <a:gd name="T13" fmla="*/ 0 h 1516"/>
                  <a:gd name="T14" fmla="*/ 0 w 403"/>
                  <a:gd name="T15" fmla="*/ 0 h 1516"/>
                  <a:gd name="T16" fmla="*/ 0 w 403"/>
                  <a:gd name="T17" fmla="*/ 0 h 1516"/>
                  <a:gd name="T18" fmla="*/ 0 w 403"/>
                  <a:gd name="T19" fmla="*/ 0 h 1516"/>
                  <a:gd name="T20" fmla="*/ 0 w 403"/>
                  <a:gd name="T21" fmla="*/ 0 h 1516"/>
                  <a:gd name="T22" fmla="*/ 0 w 403"/>
                  <a:gd name="T23" fmla="*/ 0 h 1516"/>
                  <a:gd name="T24" fmla="*/ 0 w 403"/>
                  <a:gd name="T25" fmla="*/ 0 h 1516"/>
                  <a:gd name="T26" fmla="*/ 0 w 403"/>
                  <a:gd name="T27" fmla="*/ 0 h 1516"/>
                  <a:gd name="T28" fmla="*/ 0 w 403"/>
                  <a:gd name="T29" fmla="*/ 0 h 1516"/>
                  <a:gd name="T30" fmla="*/ 0 w 403"/>
                  <a:gd name="T31" fmla="*/ 0 h 1516"/>
                  <a:gd name="T32" fmla="*/ 0 w 403"/>
                  <a:gd name="T33" fmla="*/ 0 h 1516"/>
                  <a:gd name="T34" fmla="*/ 0 w 403"/>
                  <a:gd name="T35" fmla="*/ 0 h 1516"/>
                  <a:gd name="T36" fmla="*/ 0 w 403"/>
                  <a:gd name="T37" fmla="*/ 0 h 1516"/>
                  <a:gd name="T38" fmla="*/ 0 w 403"/>
                  <a:gd name="T39" fmla="*/ 0 h 1516"/>
                  <a:gd name="T40" fmla="*/ 0 w 403"/>
                  <a:gd name="T41" fmla="*/ 0 h 1516"/>
                  <a:gd name="T42" fmla="*/ 0 w 403"/>
                  <a:gd name="T43" fmla="*/ 0 h 1516"/>
                  <a:gd name="T44" fmla="*/ 0 w 403"/>
                  <a:gd name="T45" fmla="*/ 0 h 1516"/>
                  <a:gd name="T46" fmla="*/ 0 w 403"/>
                  <a:gd name="T47" fmla="*/ 0 h 1516"/>
                  <a:gd name="T48" fmla="*/ 0 w 403"/>
                  <a:gd name="T49" fmla="*/ 0 h 1516"/>
                  <a:gd name="T50" fmla="*/ 0 w 403"/>
                  <a:gd name="T51" fmla="*/ 0 h 1516"/>
                  <a:gd name="T52" fmla="*/ 0 w 403"/>
                  <a:gd name="T53" fmla="*/ 0 h 1516"/>
                  <a:gd name="T54" fmla="*/ 0 w 403"/>
                  <a:gd name="T55" fmla="*/ 0 h 1516"/>
                  <a:gd name="T56" fmla="*/ 0 w 403"/>
                  <a:gd name="T57" fmla="*/ 0 h 15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3"/>
                  <a:gd name="T88" fmla="*/ 0 h 1516"/>
                  <a:gd name="T89" fmla="*/ 403 w 403"/>
                  <a:gd name="T90" fmla="*/ 1516 h 15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3" h="1516">
                    <a:moveTo>
                      <a:pt x="47" y="3"/>
                    </a:moveTo>
                    <a:lnTo>
                      <a:pt x="75" y="0"/>
                    </a:lnTo>
                    <a:lnTo>
                      <a:pt x="109" y="26"/>
                    </a:lnTo>
                    <a:lnTo>
                      <a:pt x="132" y="49"/>
                    </a:lnTo>
                    <a:lnTo>
                      <a:pt x="153" y="80"/>
                    </a:lnTo>
                    <a:lnTo>
                      <a:pt x="178" y="128"/>
                    </a:lnTo>
                    <a:lnTo>
                      <a:pt x="201" y="160"/>
                    </a:lnTo>
                    <a:lnTo>
                      <a:pt x="222" y="212"/>
                    </a:lnTo>
                    <a:lnTo>
                      <a:pt x="241" y="269"/>
                    </a:lnTo>
                    <a:lnTo>
                      <a:pt x="257" y="336"/>
                    </a:lnTo>
                    <a:lnTo>
                      <a:pt x="339" y="640"/>
                    </a:lnTo>
                    <a:lnTo>
                      <a:pt x="392" y="808"/>
                    </a:lnTo>
                    <a:lnTo>
                      <a:pt x="403" y="889"/>
                    </a:lnTo>
                    <a:lnTo>
                      <a:pt x="392" y="964"/>
                    </a:lnTo>
                    <a:lnTo>
                      <a:pt x="392" y="998"/>
                    </a:lnTo>
                    <a:lnTo>
                      <a:pt x="318" y="1348"/>
                    </a:lnTo>
                    <a:lnTo>
                      <a:pt x="278" y="1516"/>
                    </a:lnTo>
                    <a:lnTo>
                      <a:pt x="213" y="1504"/>
                    </a:lnTo>
                    <a:lnTo>
                      <a:pt x="173" y="1492"/>
                    </a:lnTo>
                    <a:lnTo>
                      <a:pt x="125" y="1474"/>
                    </a:lnTo>
                    <a:lnTo>
                      <a:pt x="27" y="1426"/>
                    </a:lnTo>
                    <a:lnTo>
                      <a:pt x="130" y="964"/>
                    </a:lnTo>
                    <a:lnTo>
                      <a:pt x="137" y="802"/>
                    </a:lnTo>
                    <a:lnTo>
                      <a:pt x="29" y="484"/>
                    </a:lnTo>
                    <a:lnTo>
                      <a:pt x="2" y="303"/>
                    </a:lnTo>
                    <a:lnTo>
                      <a:pt x="0" y="219"/>
                    </a:lnTo>
                    <a:lnTo>
                      <a:pt x="12" y="152"/>
                    </a:lnTo>
                    <a:lnTo>
                      <a:pt x="26" y="6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60606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1" name="Freeform 65"/>
              <p:cNvSpPr>
                <a:spLocks/>
              </p:cNvSpPr>
              <p:nvPr/>
            </p:nvSpPr>
            <p:spPr bwMode="auto">
              <a:xfrm>
                <a:off x="-263" y="1574"/>
                <a:ext cx="57" cy="392"/>
              </a:xfrm>
              <a:custGeom>
                <a:avLst/>
                <a:gdLst>
                  <a:gd name="T0" fmla="*/ 0 w 171"/>
                  <a:gd name="T1" fmla="*/ 0 h 1175"/>
                  <a:gd name="T2" fmla="*/ 0 w 171"/>
                  <a:gd name="T3" fmla="*/ 0 h 1175"/>
                  <a:gd name="T4" fmla="*/ 0 w 171"/>
                  <a:gd name="T5" fmla="*/ 0 h 1175"/>
                  <a:gd name="T6" fmla="*/ 0 w 171"/>
                  <a:gd name="T7" fmla="*/ 0 h 1175"/>
                  <a:gd name="T8" fmla="*/ 0 w 171"/>
                  <a:gd name="T9" fmla="*/ 0 h 1175"/>
                  <a:gd name="T10" fmla="*/ 0 w 171"/>
                  <a:gd name="T11" fmla="*/ 0 h 1175"/>
                  <a:gd name="T12" fmla="*/ 0 w 171"/>
                  <a:gd name="T13" fmla="*/ 0 h 1175"/>
                  <a:gd name="T14" fmla="*/ 0 w 171"/>
                  <a:gd name="T15" fmla="*/ 0 h 1175"/>
                  <a:gd name="T16" fmla="*/ 0 w 171"/>
                  <a:gd name="T17" fmla="*/ 0 h 1175"/>
                  <a:gd name="T18" fmla="*/ 0 w 171"/>
                  <a:gd name="T19" fmla="*/ 0 h 1175"/>
                  <a:gd name="T20" fmla="*/ 0 w 171"/>
                  <a:gd name="T21" fmla="*/ 0 h 1175"/>
                  <a:gd name="T22" fmla="*/ 0 w 171"/>
                  <a:gd name="T23" fmla="*/ 0 h 1175"/>
                  <a:gd name="T24" fmla="*/ 0 w 171"/>
                  <a:gd name="T25" fmla="*/ 0 h 1175"/>
                  <a:gd name="T26" fmla="*/ 0 w 171"/>
                  <a:gd name="T27" fmla="*/ 0 h 1175"/>
                  <a:gd name="T28" fmla="*/ 0 w 171"/>
                  <a:gd name="T29" fmla="*/ 0 h 1175"/>
                  <a:gd name="T30" fmla="*/ 0 w 171"/>
                  <a:gd name="T31" fmla="*/ 0 h 1175"/>
                  <a:gd name="T32" fmla="*/ 0 w 171"/>
                  <a:gd name="T33" fmla="*/ 0 h 1175"/>
                  <a:gd name="T34" fmla="*/ 0 w 171"/>
                  <a:gd name="T35" fmla="*/ 0 h 1175"/>
                  <a:gd name="T36" fmla="*/ 0 w 171"/>
                  <a:gd name="T37" fmla="*/ 0 h 1175"/>
                  <a:gd name="T38" fmla="*/ 0 w 171"/>
                  <a:gd name="T39" fmla="*/ 0 h 1175"/>
                  <a:gd name="T40" fmla="*/ 0 w 171"/>
                  <a:gd name="T41" fmla="*/ 0 h 1175"/>
                  <a:gd name="T42" fmla="*/ 0 w 171"/>
                  <a:gd name="T43" fmla="*/ 0 h 1175"/>
                  <a:gd name="T44" fmla="*/ 0 w 171"/>
                  <a:gd name="T45" fmla="*/ 0 h 1175"/>
                  <a:gd name="T46" fmla="*/ 0 w 171"/>
                  <a:gd name="T47" fmla="*/ 0 h 1175"/>
                  <a:gd name="T48" fmla="*/ 0 w 171"/>
                  <a:gd name="T49" fmla="*/ 0 h 11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1"/>
                  <a:gd name="T76" fmla="*/ 0 h 1175"/>
                  <a:gd name="T77" fmla="*/ 171 w 171"/>
                  <a:gd name="T78" fmla="*/ 1175 h 11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1" h="1175">
                    <a:moveTo>
                      <a:pt x="47" y="0"/>
                    </a:moveTo>
                    <a:lnTo>
                      <a:pt x="85" y="30"/>
                    </a:lnTo>
                    <a:lnTo>
                      <a:pt x="122" y="49"/>
                    </a:lnTo>
                    <a:lnTo>
                      <a:pt x="150" y="66"/>
                    </a:lnTo>
                    <a:lnTo>
                      <a:pt x="155" y="106"/>
                    </a:lnTo>
                    <a:lnTo>
                      <a:pt x="164" y="164"/>
                    </a:lnTo>
                    <a:lnTo>
                      <a:pt x="164" y="205"/>
                    </a:lnTo>
                    <a:lnTo>
                      <a:pt x="82" y="254"/>
                    </a:lnTo>
                    <a:lnTo>
                      <a:pt x="171" y="273"/>
                    </a:lnTo>
                    <a:lnTo>
                      <a:pt x="166" y="385"/>
                    </a:lnTo>
                    <a:lnTo>
                      <a:pt x="153" y="555"/>
                    </a:lnTo>
                    <a:lnTo>
                      <a:pt x="135" y="774"/>
                    </a:lnTo>
                    <a:lnTo>
                      <a:pt x="120" y="943"/>
                    </a:lnTo>
                    <a:lnTo>
                      <a:pt x="92" y="1175"/>
                    </a:lnTo>
                    <a:lnTo>
                      <a:pt x="70" y="912"/>
                    </a:lnTo>
                    <a:lnTo>
                      <a:pt x="47" y="753"/>
                    </a:lnTo>
                    <a:lnTo>
                      <a:pt x="19" y="538"/>
                    </a:lnTo>
                    <a:lnTo>
                      <a:pt x="7" y="459"/>
                    </a:lnTo>
                    <a:lnTo>
                      <a:pt x="3" y="399"/>
                    </a:lnTo>
                    <a:lnTo>
                      <a:pt x="0" y="301"/>
                    </a:lnTo>
                    <a:lnTo>
                      <a:pt x="3" y="214"/>
                    </a:lnTo>
                    <a:lnTo>
                      <a:pt x="4" y="188"/>
                    </a:lnTo>
                    <a:lnTo>
                      <a:pt x="8" y="157"/>
                    </a:lnTo>
                    <a:lnTo>
                      <a:pt x="28" y="8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0808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>
              <a:off x="-836" y="1586"/>
              <a:ext cx="505" cy="637"/>
              <a:chOff x="-836" y="1586"/>
              <a:chExt cx="505" cy="637"/>
            </a:xfrm>
          </p:grpSpPr>
          <p:grpSp>
            <p:nvGrpSpPr>
              <p:cNvPr id="21" name="Group 67"/>
              <p:cNvGrpSpPr>
                <a:grpSpLocks/>
              </p:cNvGrpSpPr>
              <p:nvPr/>
            </p:nvGrpSpPr>
            <p:grpSpPr bwMode="auto">
              <a:xfrm>
                <a:off x="-836" y="1909"/>
                <a:ext cx="220" cy="98"/>
                <a:chOff x="-836" y="1909"/>
                <a:chExt cx="220" cy="98"/>
              </a:xfrm>
            </p:grpSpPr>
            <p:sp>
              <p:nvSpPr>
                <p:cNvPr id="8255" name="Freeform 68"/>
                <p:cNvSpPr>
                  <a:spLocks/>
                </p:cNvSpPr>
                <p:nvPr/>
              </p:nvSpPr>
              <p:spPr bwMode="auto">
                <a:xfrm>
                  <a:off x="-836" y="1909"/>
                  <a:ext cx="220" cy="98"/>
                </a:xfrm>
                <a:custGeom>
                  <a:avLst/>
                  <a:gdLst>
                    <a:gd name="T0" fmla="*/ 0 w 660"/>
                    <a:gd name="T1" fmla="*/ 0 h 294"/>
                    <a:gd name="T2" fmla="*/ 0 w 660"/>
                    <a:gd name="T3" fmla="*/ 0 h 294"/>
                    <a:gd name="T4" fmla="*/ 0 w 660"/>
                    <a:gd name="T5" fmla="*/ 0 h 294"/>
                    <a:gd name="T6" fmla="*/ 0 w 660"/>
                    <a:gd name="T7" fmla="*/ 0 h 294"/>
                    <a:gd name="T8" fmla="*/ 0 w 660"/>
                    <a:gd name="T9" fmla="*/ 0 h 294"/>
                    <a:gd name="T10" fmla="*/ 0 w 660"/>
                    <a:gd name="T11" fmla="*/ 0 h 294"/>
                    <a:gd name="T12" fmla="*/ 0 w 660"/>
                    <a:gd name="T13" fmla="*/ 0 h 294"/>
                    <a:gd name="T14" fmla="*/ 0 w 660"/>
                    <a:gd name="T15" fmla="*/ 0 h 294"/>
                    <a:gd name="T16" fmla="*/ 0 w 660"/>
                    <a:gd name="T17" fmla="*/ 0 h 294"/>
                    <a:gd name="T18" fmla="*/ 0 w 660"/>
                    <a:gd name="T19" fmla="*/ 0 h 294"/>
                    <a:gd name="T20" fmla="*/ 0 w 660"/>
                    <a:gd name="T21" fmla="*/ 0 h 294"/>
                    <a:gd name="T22" fmla="*/ 0 w 660"/>
                    <a:gd name="T23" fmla="*/ 0 h 294"/>
                    <a:gd name="T24" fmla="*/ 0 w 660"/>
                    <a:gd name="T25" fmla="*/ 0 h 294"/>
                    <a:gd name="T26" fmla="*/ 0 w 660"/>
                    <a:gd name="T27" fmla="*/ 0 h 294"/>
                    <a:gd name="T28" fmla="*/ 0 w 660"/>
                    <a:gd name="T29" fmla="*/ 0 h 294"/>
                    <a:gd name="T30" fmla="*/ 0 w 660"/>
                    <a:gd name="T31" fmla="*/ 0 h 294"/>
                    <a:gd name="T32" fmla="*/ 0 w 660"/>
                    <a:gd name="T33" fmla="*/ 0 h 294"/>
                    <a:gd name="T34" fmla="*/ 0 w 660"/>
                    <a:gd name="T35" fmla="*/ 0 h 294"/>
                    <a:gd name="T36" fmla="*/ 0 w 660"/>
                    <a:gd name="T37" fmla="*/ 0 h 294"/>
                    <a:gd name="T38" fmla="*/ 0 w 660"/>
                    <a:gd name="T39" fmla="*/ 0 h 294"/>
                    <a:gd name="T40" fmla="*/ 0 w 660"/>
                    <a:gd name="T41" fmla="*/ 0 h 294"/>
                    <a:gd name="T42" fmla="*/ 0 w 660"/>
                    <a:gd name="T43" fmla="*/ 0 h 294"/>
                    <a:gd name="T44" fmla="*/ 0 w 660"/>
                    <a:gd name="T45" fmla="*/ 0 h 294"/>
                    <a:gd name="T46" fmla="*/ 0 w 660"/>
                    <a:gd name="T47" fmla="*/ 0 h 294"/>
                    <a:gd name="T48" fmla="*/ 0 w 660"/>
                    <a:gd name="T49" fmla="*/ 0 h 294"/>
                    <a:gd name="T50" fmla="*/ 0 w 660"/>
                    <a:gd name="T51" fmla="*/ 0 h 294"/>
                    <a:gd name="T52" fmla="*/ 0 w 660"/>
                    <a:gd name="T53" fmla="*/ 0 h 294"/>
                    <a:gd name="T54" fmla="*/ 0 w 660"/>
                    <a:gd name="T55" fmla="*/ 0 h 294"/>
                    <a:gd name="T56" fmla="*/ 0 w 660"/>
                    <a:gd name="T57" fmla="*/ 0 h 294"/>
                    <a:gd name="T58" fmla="*/ 0 w 660"/>
                    <a:gd name="T59" fmla="*/ 0 h 294"/>
                    <a:gd name="T60" fmla="*/ 0 w 660"/>
                    <a:gd name="T61" fmla="*/ 0 h 294"/>
                    <a:gd name="T62" fmla="*/ 0 w 660"/>
                    <a:gd name="T63" fmla="*/ 0 h 294"/>
                    <a:gd name="T64" fmla="*/ 0 w 660"/>
                    <a:gd name="T65" fmla="*/ 0 h 294"/>
                    <a:gd name="T66" fmla="*/ 0 w 660"/>
                    <a:gd name="T67" fmla="*/ 0 h 294"/>
                    <a:gd name="T68" fmla="*/ 0 w 660"/>
                    <a:gd name="T69" fmla="*/ 0 h 294"/>
                    <a:gd name="T70" fmla="*/ 0 w 660"/>
                    <a:gd name="T71" fmla="*/ 0 h 294"/>
                    <a:gd name="T72" fmla="*/ 0 w 660"/>
                    <a:gd name="T73" fmla="*/ 0 h 294"/>
                    <a:gd name="T74" fmla="*/ 0 w 660"/>
                    <a:gd name="T75" fmla="*/ 0 h 294"/>
                    <a:gd name="T76" fmla="*/ 0 w 660"/>
                    <a:gd name="T77" fmla="*/ 0 h 294"/>
                    <a:gd name="T78" fmla="*/ 0 w 660"/>
                    <a:gd name="T79" fmla="*/ 0 h 29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60"/>
                    <a:gd name="T121" fmla="*/ 0 h 294"/>
                    <a:gd name="T122" fmla="*/ 660 w 660"/>
                    <a:gd name="T123" fmla="*/ 294 h 29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60" h="294">
                      <a:moveTo>
                        <a:pt x="559" y="84"/>
                      </a:moveTo>
                      <a:lnTo>
                        <a:pt x="489" y="84"/>
                      </a:lnTo>
                      <a:lnTo>
                        <a:pt x="456" y="71"/>
                      </a:lnTo>
                      <a:lnTo>
                        <a:pt x="427" y="59"/>
                      </a:lnTo>
                      <a:lnTo>
                        <a:pt x="387" y="52"/>
                      </a:lnTo>
                      <a:lnTo>
                        <a:pt x="363" y="52"/>
                      </a:lnTo>
                      <a:lnTo>
                        <a:pt x="329" y="52"/>
                      </a:lnTo>
                      <a:lnTo>
                        <a:pt x="291" y="38"/>
                      </a:lnTo>
                      <a:lnTo>
                        <a:pt x="241" y="19"/>
                      </a:lnTo>
                      <a:lnTo>
                        <a:pt x="226" y="11"/>
                      </a:lnTo>
                      <a:lnTo>
                        <a:pt x="207" y="0"/>
                      </a:lnTo>
                      <a:lnTo>
                        <a:pt x="196" y="0"/>
                      </a:lnTo>
                      <a:lnTo>
                        <a:pt x="191" y="8"/>
                      </a:lnTo>
                      <a:lnTo>
                        <a:pt x="191" y="19"/>
                      </a:lnTo>
                      <a:lnTo>
                        <a:pt x="198" y="33"/>
                      </a:lnTo>
                      <a:lnTo>
                        <a:pt x="216" y="52"/>
                      </a:lnTo>
                      <a:lnTo>
                        <a:pt x="236" y="68"/>
                      </a:lnTo>
                      <a:lnTo>
                        <a:pt x="261" y="88"/>
                      </a:lnTo>
                      <a:lnTo>
                        <a:pt x="250" y="107"/>
                      </a:lnTo>
                      <a:lnTo>
                        <a:pt x="236" y="117"/>
                      </a:lnTo>
                      <a:lnTo>
                        <a:pt x="212" y="132"/>
                      </a:lnTo>
                      <a:lnTo>
                        <a:pt x="162" y="149"/>
                      </a:lnTo>
                      <a:lnTo>
                        <a:pt x="68" y="149"/>
                      </a:lnTo>
                      <a:lnTo>
                        <a:pt x="49" y="146"/>
                      </a:lnTo>
                      <a:lnTo>
                        <a:pt x="23" y="141"/>
                      </a:lnTo>
                      <a:lnTo>
                        <a:pt x="13" y="140"/>
                      </a:lnTo>
                      <a:lnTo>
                        <a:pt x="5" y="142"/>
                      </a:lnTo>
                      <a:lnTo>
                        <a:pt x="0" y="155"/>
                      </a:lnTo>
                      <a:lnTo>
                        <a:pt x="7" y="167"/>
                      </a:lnTo>
                      <a:lnTo>
                        <a:pt x="21" y="186"/>
                      </a:lnTo>
                      <a:lnTo>
                        <a:pt x="40" y="224"/>
                      </a:lnTo>
                      <a:lnTo>
                        <a:pt x="90" y="257"/>
                      </a:lnTo>
                      <a:lnTo>
                        <a:pt x="210" y="289"/>
                      </a:lnTo>
                      <a:lnTo>
                        <a:pt x="266" y="294"/>
                      </a:lnTo>
                      <a:lnTo>
                        <a:pt x="330" y="293"/>
                      </a:lnTo>
                      <a:lnTo>
                        <a:pt x="494" y="250"/>
                      </a:lnTo>
                      <a:lnTo>
                        <a:pt x="578" y="206"/>
                      </a:lnTo>
                      <a:lnTo>
                        <a:pt x="660" y="169"/>
                      </a:lnTo>
                      <a:lnTo>
                        <a:pt x="652" y="72"/>
                      </a:lnTo>
                      <a:lnTo>
                        <a:pt x="559" y="84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6" name="Freeform 69"/>
                <p:cNvSpPr>
                  <a:spLocks/>
                </p:cNvSpPr>
                <p:nvPr/>
              </p:nvSpPr>
              <p:spPr bwMode="auto">
                <a:xfrm>
                  <a:off x="-674" y="1914"/>
                  <a:ext cx="36" cy="92"/>
                </a:xfrm>
                <a:custGeom>
                  <a:avLst/>
                  <a:gdLst>
                    <a:gd name="T0" fmla="*/ 0 w 108"/>
                    <a:gd name="T1" fmla="*/ 0 h 276"/>
                    <a:gd name="T2" fmla="*/ 0 w 108"/>
                    <a:gd name="T3" fmla="*/ 0 h 276"/>
                    <a:gd name="T4" fmla="*/ 0 w 108"/>
                    <a:gd name="T5" fmla="*/ 0 h 276"/>
                    <a:gd name="T6" fmla="*/ 0 w 108"/>
                    <a:gd name="T7" fmla="*/ 0 h 276"/>
                    <a:gd name="T8" fmla="*/ 0 w 108"/>
                    <a:gd name="T9" fmla="*/ 0 h 276"/>
                    <a:gd name="T10" fmla="*/ 0 w 108"/>
                    <a:gd name="T11" fmla="*/ 0 h 276"/>
                    <a:gd name="T12" fmla="*/ 0 w 108"/>
                    <a:gd name="T13" fmla="*/ 0 h 276"/>
                    <a:gd name="T14" fmla="*/ 0 w 108"/>
                    <a:gd name="T15" fmla="*/ 0 h 2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276"/>
                    <a:gd name="T26" fmla="*/ 108 w 108"/>
                    <a:gd name="T27" fmla="*/ 276 h 2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276">
                      <a:moveTo>
                        <a:pt x="3" y="1"/>
                      </a:moveTo>
                      <a:lnTo>
                        <a:pt x="0" y="129"/>
                      </a:lnTo>
                      <a:lnTo>
                        <a:pt x="2" y="198"/>
                      </a:lnTo>
                      <a:lnTo>
                        <a:pt x="8" y="236"/>
                      </a:lnTo>
                      <a:lnTo>
                        <a:pt x="18" y="276"/>
                      </a:lnTo>
                      <a:lnTo>
                        <a:pt x="108" y="241"/>
                      </a:lnTo>
                      <a:lnTo>
                        <a:pt x="78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49" name="Freeform 70"/>
              <p:cNvSpPr>
                <a:spLocks/>
              </p:cNvSpPr>
              <p:nvPr/>
            </p:nvSpPr>
            <p:spPr bwMode="auto">
              <a:xfrm>
                <a:off x="-664" y="1587"/>
                <a:ext cx="333" cy="636"/>
              </a:xfrm>
              <a:custGeom>
                <a:avLst/>
                <a:gdLst>
                  <a:gd name="T0" fmla="*/ 0 w 997"/>
                  <a:gd name="T1" fmla="*/ 0 h 1909"/>
                  <a:gd name="T2" fmla="*/ 0 w 997"/>
                  <a:gd name="T3" fmla="*/ 0 h 1909"/>
                  <a:gd name="T4" fmla="*/ 0 w 997"/>
                  <a:gd name="T5" fmla="*/ 0 h 1909"/>
                  <a:gd name="T6" fmla="*/ 0 w 997"/>
                  <a:gd name="T7" fmla="*/ 0 h 1909"/>
                  <a:gd name="T8" fmla="*/ 0 w 997"/>
                  <a:gd name="T9" fmla="*/ 0 h 1909"/>
                  <a:gd name="T10" fmla="*/ 0 w 997"/>
                  <a:gd name="T11" fmla="*/ 0 h 1909"/>
                  <a:gd name="T12" fmla="*/ 0 w 997"/>
                  <a:gd name="T13" fmla="*/ 0 h 1909"/>
                  <a:gd name="T14" fmla="*/ 0 w 997"/>
                  <a:gd name="T15" fmla="*/ 0 h 1909"/>
                  <a:gd name="T16" fmla="*/ 0 w 997"/>
                  <a:gd name="T17" fmla="*/ 0 h 1909"/>
                  <a:gd name="T18" fmla="*/ 0 w 997"/>
                  <a:gd name="T19" fmla="*/ 0 h 1909"/>
                  <a:gd name="T20" fmla="*/ 0 w 997"/>
                  <a:gd name="T21" fmla="*/ 0 h 1909"/>
                  <a:gd name="T22" fmla="*/ 0 w 997"/>
                  <a:gd name="T23" fmla="*/ 0 h 1909"/>
                  <a:gd name="T24" fmla="*/ 0 w 997"/>
                  <a:gd name="T25" fmla="*/ 0 h 1909"/>
                  <a:gd name="T26" fmla="*/ 0 w 997"/>
                  <a:gd name="T27" fmla="*/ 0 h 1909"/>
                  <a:gd name="T28" fmla="*/ 0 w 997"/>
                  <a:gd name="T29" fmla="*/ 0 h 1909"/>
                  <a:gd name="T30" fmla="*/ 0 w 997"/>
                  <a:gd name="T31" fmla="*/ 0 h 1909"/>
                  <a:gd name="T32" fmla="*/ 0 w 997"/>
                  <a:gd name="T33" fmla="*/ 0 h 1909"/>
                  <a:gd name="T34" fmla="*/ 0 w 997"/>
                  <a:gd name="T35" fmla="*/ 0 h 1909"/>
                  <a:gd name="T36" fmla="*/ 0 w 997"/>
                  <a:gd name="T37" fmla="*/ 0 h 1909"/>
                  <a:gd name="T38" fmla="*/ 0 w 997"/>
                  <a:gd name="T39" fmla="*/ 0 h 1909"/>
                  <a:gd name="T40" fmla="*/ 0 w 997"/>
                  <a:gd name="T41" fmla="*/ 0 h 1909"/>
                  <a:gd name="T42" fmla="*/ 0 w 997"/>
                  <a:gd name="T43" fmla="*/ 0 h 1909"/>
                  <a:gd name="T44" fmla="*/ 0 w 997"/>
                  <a:gd name="T45" fmla="*/ 0 h 1909"/>
                  <a:gd name="T46" fmla="*/ 0 w 997"/>
                  <a:gd name="T47" fmla="*/ 0 h 1909"/>
                  <a:gd name="T48" fmla="*/ 0 w 997"/>
                  <a:gd name="T49" fmla="*/ 0 h 1909"/>
                  <a:gd name="T50" fmla="*/ 0 w 997"/>
                  <a:gd name="T51" fmla="*/ 0 h 1909"/>
                  <a:gd name="T52" fmla="*/ 0 w 997"/>
                  <a:gd name="T53" fmla="*/ 0 h 1909"/>
                  <a:gd name="T54" fmla="*/ 0 w 997"/>
                  <a:gd name="T55" fmla="*/ 0 h 1909"/>
                  <a:gd name="T56" fmla="*/ 0 w 997"/>
                  <a:gd name="T57" fmla="*/ 0 h 1909"/>
                  <a:gd name="T58" fmla="*/ 0 w 997"/>
                  <a:gd name="T59" fmla="*/ 0 h 1909"/>
                  <a:gd name="T60" fmla="*/ 0 w 997"/>
                  <a:gd name="T61" fmla="*/ 0 h 1909"/>
                  <a:gd name="T62" fmla="*/ 0 w 997"/>
                  <a:gd name="T63" fmla="*/ 0 h 1909"/>
                  <a:gd name="T64" fmla="*/ 0 w 997"/>
                  <a:gd name="T65" fmla="*/ 0 h 1909"/>
                  <a:gd name="T66" fmla="*/ 0 w 997"/>
                  <a:gd name="T67" fmla="*/ 0 h 1909"/>
                  <a:gd name="T68" fmla="*/ 0 w 997"/>
                  <a:gd name="T69" fmla="*/ 0 h 1909"/>
                  <a:gd name="T70" fmla="*/ 0 w 997"/>
                  <a:gd name="T71" fmla="*/ 0 h 1909"/>
                  <a:gd name="T72" fmla="*/ 0 w 997"/>
                  <a:gd name="T73" fmla="*/ 0 h 1909"/>
                  <a:gd name="T74" fmla="*/ 0 w 997"/>
                  <a:gd name="T75" fmla="*/ 0 h 1909"/>
                  <a:gd name="T76" fmla="*/ 0 w 997"/>
                  <a:gd name="T77" fmla="*/ 0 h 1909"/>
                  <a:gd name="T78" fmla="*/ 0 w 997"/>
                  <a:gd name="T79" fmla="*/ 0 h 1909"/>
                  <a:gd name="T80" fmla="*/ 0 w 997"/>
                  <a:gd name="T81" fmla="*/ 0 h 1909"/>
                  <a:gd name="T82" fmla="*/ 0 w 997"/>
                  <a:gd name="T83" fmla="*/ 0 h 1909"/>
                  <a:gd name="T84" fmla="*/ 0 w 997"/>
                  <a:gd name="T85" fmla="*/ 0 h 1909"/>
                  <a:gd name="T86" fmla="*/ 0 w 997"/>
                  <a:gd name="T87" fmla="*/ 0 h 1909"/>
                  <a:gd name="T88" fmla="*/ 0 w 997"/>
                  <a:gd name="T89" fmla="*/ 0 h 1909"/>
                  <a:gd name="T90" fmla="*/ 0 w 997"/>
                  <a:gd name="T91" fmla="*/ 0 h 1909"/>
                  <a:gd name="T92" fmla="*/ 0 w 997"/>
                  <a:gd name="T93" fmla="*/ 0 h 1909"/>
                  <a:gd name="T94" fmla="*/ 0 w 997"/>
                  <a:gd name="T95" fmla="*/ 0 h 1909"/>
                  <a:gd name="T96" fmla="*/ 0 w 997"/>
                  <a:gd name="T97" fmla="*/ 0 h 1909"/>
                  <a:gd name="T98" fmla="*/ 0 w 997"/>
                  <a:gd name="T99" fmla="*/ 0 h 1909"/>
                  <a:gd name="T100" fmla="*/ 0 w 997"/>
                  <a:gd name="T101" fmla="*/ 0 h 1909"/>
                  <a:gd name="T102" fmla="*/ 0 w 997"/>
                  <a:gd name="T103" fmla="*/ 0 h 1909"/>
                  <a:gd name="T104" fmla="*/ 0 w 997"/>
                  <a:gd name="T105" fmla="*/ 0 h 1909"/>
                  <a:gd name="T106" fmla="*/ 0 w 997"/>
                  <a:gd name="T107" fmla="*/ 0 h 1909"/>
                  <a:gd name="T108" fmla="*/ 0 w 997"/>
                  <a:gd name="T109" fmla="*/ 0 h 1909"/>
                  <a:gd name="T110" fmla="*/ 0 w 997"/>
                  <a:gd name="T111" fmla="*/ 0 h 1909"/>
                  <a:gd name="T112" fmla="*/ 0 w 997"/>
                  <a:gd name="T113" fmla="*/ 0 h 1909"/>
                  <a:gd name="T114" fmla="*/ 0 w 997"/>
                  <a:gd name="T115" fmla="*/ 0 h 1909"/>
                  <a:gd name="T116" fmla="*/ 0 w 997"/>
                  <a:gd name="T117" fmla="*/ 0 h 19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7"/>
                  <a:gd name="T178" fmla="*/ 0 h 1909"/>
                  <a:gd name="T179" fmla="*/ 997 w 997"/>
                  <a:gd name="T180" fmla="*/ 1909 h 19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7" h="1909">
                    <a:moveTo>
                      <a:pt x="866" y="43"/>
                    </a:moveTo>
                    <a:lnTo>
                      <a:pt x="815" y="70"/>
                    </a:lnTo>
                    <a:lnTo>
                      <a:pt x="773" y="92"/>
                    </a:lnTo>
                    <a:lnTo>
                      <a:pt x="728" y="117"/>
                    </a:lnTo>
                    <a:lnTo>
                      <a:pt x="685" y="142"/>
                    </a:lnTo>
                    <a:lnTo>
                      <a:pt x="648" y="165"/>
                    </a:lnTo>
                    <a:lnTo>
                      <a:pt x="614" y="191"/>
                    </a:lnTo>
                    <a:lnTo>
                      <a:pt x="591" y="214"/>
                    </a:lnTo>
                    <a:lnTo>
                      <a:pt x="575" y="233"/>
                    </a:lnTo>
                    <a:lnTo>
                      <a:pt x="561" y="255"/>
                    </a:lnTo>
                    <a:lnTo>
                      <a:pt x="549" y="285"/>
                    </a:lnTo>
                    <a:lnTo>
                      <a:pt x="542" y="331"/>
                    </a:lnTo>
                    <a:lnTo>
                      <a:pt x="480" y="678"/>
                    </a:lnTo>
                    <a:lnTo>
                      <a:pt x="429" y="825"/>
                    </a:lnTo>
                    <a:lnTo>
                      <a:pt x="406" y="854"/>
                    </a:lnTo>
                    <a:lnTo>
                      <a:pt x="392" y="865"/>
                    </a:lnTo>
                    <a:lnTo>
                      <a:pt x="352" y="884"/>
                    </a:lnTo>
                    <a:lnTo>
                      <a:pt x="284" y="909"/>
                    </a:lnTo>
                    <a:lnTo>
                      <a:pt x="202" y="935"/>
                    </a:lnTo>
                    <a:lnTo>
                      <a:pt x="118" y="956"/>
                    </a:lnTo>
                    <a:lnTo>
                      <a:pt x="53" y="969"/>
                    </a:lnTo>
                    <a:lnTo>
                      <a:pt x="0" y="977"/>
                    </a:lnTo>
                    <a:lnTo>
                      <a:pt x="0" y="1032"/>
                    </a:lnTo>
                    <a:lnTo>
                      <a:pt x="0" y="1096"/>
                    </a:lnTo>
                    <a:lnTo>
                      <a:pt x="2" y="1138"/>
                    </a:lnTo>
                    <a:lnTo>
                      <a:pt x="10" y="1187"/>
                    </a:lnTo>
                    <a:lnTo>
                      <a:pt x="31" y="1265"/>
                    </a:lnTo>
                    <a:lnTo>
                      <a:pt x="134" y="1242"/>
                    </a:lnTo>
                    <a:lnTo>
                      <a:pt x="308" y="1197"/>
                    </a:lnTo>
                    <a:lnTo>
                      <a:pt x="519" y="1130"/>
                    </a:lnTo>
                    <a:lnTo>
                      <a:pt x="571" y="1100"/>
                    </a:lnTo>
                    <a:lnTo>
                      <a:pt x="624" y="1070"/>
                    </a:lnTo>
                    <a:lnTo>
                      <a:pt x="656" y="1024"/>
                    </a:lnTo>
                    <a:lnTo>
                      <a:pt x="668" y="1008"/>
                    </a:lnTo>
                    <a:lnTo>
                      <a:pt x="704" y="912"/>
                    </a:lnTo>
                    <a:lnTo>
                      <a:pt x="719" y="768"/>
                    </a:lnTo>
                    <a:lnTo>
                      <a:pt x="692" y="971"/>
                    </a:lnTo>
                    <a:lnTo>
                      <a:pt x="692" y="1051"/>
                    </a:lnTo>
                    <a:lnTo>
                      <a:pt x="682" y="1161"/>
                    </a:lnTo>
                    <a:lnTo>
                      <a:pt x="669" y="1310"/>
                    </a:lnTo>
                    <a:lnTo>
                      <a:pt x="646" y="1461"/>
                    </a:lnTo>
                    <a:lnTo>
                      <a:pt x="631" y="1638"/>
                    </a:lnTo>
                    <a:lnTo>
                      <a:pt x="616" y="1909"/>
                    </a:lnTo>
                    <a:lnTo>
                      <a:pt x="680" y="1901"/>
                    </a:lnTo>
                    <a:lnTo>
                      <a:pt x="737" y="1894"/>
                    </a:lnTo>
                    <a:lnTo>
                      <a:pt x="816" y="1868"/>
                    </a:lnTo>
                    <a:lnTo>
                      <a:pt x="865" y="1838"/>
                    </a:lnTo>
                    <a:lnTo>
                      <a:pt x="895" y="1808"/>
                    </a:lnTo>
                    <a:lnTo>
                      <a:pt x="926" y="1702"/>
                    </a:lnTo>
                    <a:lnTo>
                      <a:pt x="939" y="1506"/>
                    </a:lnTo>
                    <a:lnTo>
                      <a:pt x="955" y="1318"/>
                    </a:lnTo>
                    <a:lnTo>
                      <a:pt x="955" y="1167"/>
                    </a:lnTo>
                    <a:lnTo>
                      <a:pt x="933" y="889"/>
                    </a:lnTo>
                    <a:lnTo>
                      <a:pt x="951" y="629"/>
                    </a:lnTo>
                    <a:lnTo>
                      <a:pt x="982" y="453"/>
                    </a:lnTo>
                    <a:lnTo>
                      <a:pt x="997" y="228"/>
                    </a:lnTo>
                    <a:lnTo>
                      <a:pt x="978" y="103"/>
                    </a:lnTo>
                    <a:lnTo>
                      <a:pt x="960" y="0"/>
                    </a:lnTo>
                    <a:lnTo>
                      <a:pt x="866" y="43"/>
                    </a:lnTo>
                    <a:close/>
                  </a:path>
                </a:pathLst>
              </a:custGeom>
              <a:solidFill>
                <a:srgbClr val="60606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0" name="Freeform 71"/>
              <p:cNvSpPr>
                <a:spLocks/>
              </p:cNvSpPr>
              <p:nvPr/>
            </p:nvSpPr>
            <p:spPr bwMode="auto">
              <a:xfrm>
                <a:off x="-528" y="1861"/>
                <a:ext cx="59" cy="50"/>
              </a:xfrm>
              <a:custGeom>
                <a:avLst/>
                <a:gdLst>
                  <a:gd name="T0" fmla="*/ 0 w 179"/>
                  <a:gd name="T1" fmla="*/ 0 h 149"/>
                  <a:gd name="T2" fmla="*/ 0 w 179"/>
                  <a:gd name="T3" fmla="*/ 0 h 149"/>
                  <a:gd name="T4" fmla="*/ 0 w 179"/>
                  <a:gd name="T5" fmla="*/ 0 h 149"/>
                  <a:gd name="T6" fmla="*/ 0 w 179"/>
                  <a:gd name="T7" fmla="*/ 0 h 149"/>
                  <a:gd name="T8" fmla="*/ 0 w 179"/>
                  <a:gd name="T9" fmla="*/ 0 h 149"/>
                  <a:gd name="T10" fmla="*/ 0 w 179"/>
                  <a:gd name="T11" fmla="*/ 0 h 149"/>
                  <a:gd name="T12" fmla="*/ 0 w 179"/>
                  <a:gd name="T13" fmla="*/ 0 h 149"/>
                  <a:gd name="T14" fmla="*/ 0 w 179"/>
                  <a:gd name="T15" fmla="*/ 0 h 149"/>
                  <a:gd name="T16" fmla="*/ 0 w 179"/>
                  <a:gd name="T17" fmla="*/ 0 h 149"/>
                  <a:gd name="T18" fmla="*/ 0 w 179"/>
                  <a:gd name="T19" fmla="*/ 0 h 149"/>
                  <a:gd name="T20" fmla="*/ 0 w 179"/>
                  <a:gd name="T21" fmla="*/ 0 h 149"/>
                  <a:gd name="T22" fmla="*/ 0 w 179"/>
                  <a:gd name="T23" fmla="*/ 0 h 149"/>
                  <a:gd name="T24" fmla="*/ 0 w 179"/>
                  <a:gd name="T25" fmla="*/ 0 h 149"/>
                  <a:gd name="T26" fmla="*/ 0 w 179"/>
                  <a:gd name="T27" fmla="*/ 0 h 149"/>
                  <a:gd name="T28" fmla="*/ 0 w 179"/>
                  <a:gd name="T29" fmla="*/ 0 h 149"/>
                  <a:gd name="T30" fmla="*/ 0 w 179"/>
                  <a:gd name="T31" fmla="*/ 0 h 149"/>
                  <a:gd name="T32" fmla="*/ 0 w 179"/>
                  <a:gd name="T33" fmla="*/ 0 h 149"/>
                  <a:gd name="T34" fmla="*/ 0 w 179"/>
                  <a:gd name="T35" fmla="*/ 0 h 149"/>
                  <a:gd name="T36" fmla="*/ 0 w 179"/>
                  <a:gd name="T37" fmla="*/ 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9"/>
                  <a:gd name="T58" fmla="*/ 0 h 149"/>
                  <a:gd name="T59" fmla="*/ 179 w 179"/>
                  <a:gd name="T60" fmla="*/ 149 h 1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9" h="149">
                    <a:moveTo>
                      <a:pt x="23" y="1"/>
                    </a:moveTo>
                    <a:lnTo>
                      <a:pt x="34" y="0"/>
                    </a:lnTo>
                    <a:lnTo>
                      <a:pt x="45" y="1"/>
                    </a:lnTo>
                    <a:lnTo>
                      <a:pt x="58" y="3"/>
                    </a:lnTo>
                    <a:lnTo>
                      <a:pt x="77" y="13"/>
                    </a:lnTo>
                    <a:lnTo>
                      <a:pt x="179" y="83"/>
                    </a:lnTo>
                    <a:lnTo>
                      <a:pt x="78" y="31"/>
                    </a:lnTo>
                    <a:lnTo>
                      <a:pt x="54" y="23"/>
                    </a:lnTo>
                    <a:lnTo>
                      <a:pt x="38" y="22"/>
                    </a:lnTo>
                    <a:lnTo>
                      <a:pt x="24" y="22"/>
                    </a:lnTo>
                    <a:lnTo>
                      <a:pt x="42" y="42"/>
                    </a:lnTo>
                    <a:lnTo>
                      <a:pt x="55" y="56"/>
                    </a:lnTo>
                    <a:lnTo>
                      <a:pt x="63" y="71"/>
                    </a:lnTo>
                    <a:lnTo>
                      <a:pt x="86" y="149"/>
                    </a:lnTo>
                    <a:lnTo>
                      <a:pt x="52" y="76"/>
                    </a:lnTo>
                    <a:lnTo>
                      <a:pt x="37" y="56"/>
                    </a:lnTo>
                    <a:lnTo>
                      <a:pt x="18" y="37"/>
                    </a:lnTo>
                    <a:lnTo>
                      <a:pt x="0" y="3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1" name="Freeform 72"/>
              <p:cNvSpPr>
                <a:spLocks/>
              </p:cNvSpPr>
              <p:nvPr/>
            </p:nvSpPr>
            <p:spPr bwMode="auto">
              <a:xfrm>
                <a:off x="-397" y="1586"/>
                <a:ext cx="65" cy="390"/>
              </a:xfrm>
              <a:custGeom>
                <a:avLst/>
                <a:gdLst>
                  <a:gd name="T0" fmla="*/ 0 w 194"/>
                  <a:gd name="T1" fmla="*/ 0 h 1168"/>
                  <a:gd name="T2" fmla="*/ 0 w 194"/>
                  <a:gd name="T3" fmla="*/ 0 h 1168"/>
                  <a:gd name="T4" fmla="*/ 0 w 194"/>
                  <a:gd name="T5" fmla="*/ 0 h 1168"/>
                  <a:gd name="T6" fmla="*/ 0 w 194"/>
                  <a:gd name="T7" fmla="*/ 0 h 1168"/>
                  <a:gd name="T8" fmla="*/ 0 w 194"/>
                  <a:gd name="T9" fmla="*/ 0 h 1168"/>
                  <a:gd name="T10" fmla="*/ 0 w 194"/>
                  <a:gd name="T11" fmla="*/ 0 h 1168"/>
                  <a:gd name="T12" fmla="*/ 0 w 194"/>
                  <a:gd name="T13" fmla="*/ 0 h 1168"/>
                  <a:gd name="T14" fmla="*/ 0 w 194"/>
                  <a:gd name="T15" fmla="*/ 0 h 1168"/>
                  <a:gd name="T16" fmla="*/ 0 w 194"/>
                  <a:gd name="T17" fmla="*/ 0 h 1168"/>
                  <a:gd name="T18" fmla="*/ 0 w 194"/>
                  <a:gd name="T19" fmla="*/ 0 h 1168"/>
                  <a:gd name="T20" fmla="*/ 0 w 194"/>
                  <a:gd name="T21" fmla="*/ 0 h 1168"/>
                  <a:gd name="T22" fmla="*/ 0 w 194"/>
                  <a:gd name="T23" fmla="*/ 0 h 1168"/>
                  <a:gd name="T24" fmla="*/ 0 w 194"/>
                  <a:gd name="T25" fmla="*/ 0 h 1168"/>
                  <a:gd name="T26" fmla="*/ 0 w 194"/>
                  <a:gd name="T27" fmla="*/ 0 h 1168"/>
                  <a:gd name="T28" fmla="*/ 0 w 194"/>
                  <a:gd name="T29" fmla="*/ 0 h 1168"/>
                  <a:gd name="T30" fmla="*/ 0 w 194"/>
                  <a:gd name="T31" fmla="*/ 0 h 1168"/>
                  <a:gd name="T32" fmla="*/ 0 w 194"/>
                  <a:gd name="T33" fmla="*/ 0 h 1168"/>
                  <a:gd name="T34" fmla="*/ 0 w 194"/>
                  <a:gd name="T35" fmla="*/ 0 h 1168"/>
                  <a:gd name="T36" fmla="*/ 0 w 194"/>
                  <a:gd name="T37" fmla="*/ 0 h 1168"/>
                  <a:gd name="T38" fmla="*/ 0 w 194"/>
                  <a:gd name="T39" fmla="*/ 0 h 1168"/>
                  <a:gd name="T40" fmla="*/ 0 w 194"/>
                  <a:gd name="T41" fmla="*/ 0 h 1168"/>
                  <a:gd name="T42" fmla="*/ 0 w 194"/>
                  <a:gd name="T43" fmla="*/ 0 h 1168"/>
                  <a:gd name="T44" fmla="*/ 0 w 194"/>
                  <a:gd name="T45" fmla="*/ 0 h 1168"/>
                  <a:gd name="T46" fmla="*/ 0 w 194"/>
                  <a:gd name="T47" fmla="*/ 0 h 1168"/>
                  <a:gd name="T48" fmla="*/ 0 w 194"/>
                  <a:gd name="T49" fmla="*/ 0 h 1168"/>
                  <a:gd name="T50" fmla="*/ 0 w 194"/>
                  <a:gd name="T51" fmla="*/ 0 h 1168"/>
                  <a:gd name="T52" fmla="*/ 0 w 194"/>
                  <a:gd name="T53" fmla="*/ 0 h 1168"/>
                  <a:gd name="T54" fmla="*/ 0 w 194"/>
                  <a:gd name="T55" fmla="*/ 0 h 1168"/>
                  <a:gd name="T56" fmla="*/ 0 w 194"/>
                  <a:gd name="T57" fmla="*/ 0 h 1168"/>
                  <a:gd name="T58" fmla="*/ 0 w 194"/>
                  <a:gd name="T59" fmla="*/ 0 h 116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4"/>
                  <a:gd name="T91" fmla="*/ 0 h 1168"/>
                  <a:gd name="T92" fmla="*/ 194 w 194"/>
                  <a:gd name="T93" fmla="*/ 1168 h 116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4" h="1168">
                    <a:moveTo>
                      <a:pt x="165" y="0"/>
                    </a:moveTo>
                    <a:lnTo>
                      <a:pt x="84" y="35"/>
                    </a:lnTo>
                    <a:lnTo>
                      <a:pt x="73" y="69"/>
                    </a:lnTo>
                    <a:lnTo>
                      <a:pt x="35" y="144"/>
                    </a:lnTo>
                    <a:lnTo>
                      <a:pt x="5" y="212"/>
                    </a:lnTo>
                    <a:lnTo>
                      <a:pt x="92" y="235"/>
                    </a:lnTo>
                    <a:lnTo>
                      <a:pt x="0" y="280"/>
                    </a:lnTo>
                    <a:lnTo>
                      <a:pt x="16" y="340"/>
                    </a:lnTo>
                    <a:lnTo>
                      <a:pt x="29" y="431"/>
                    </a:lnTo>
                    <a:lnTo>
                      <a:pt x="40" y="518"/>
                    </a:lnTo>
                    <a:lnTo>
                      <a:pt x="43" y="584"/>
                    </a:lnTo>
                    <a:lnTo>
                      <a:pt x="46" y="637"/>
                    </a:lnTo>
                    <a:lnTo>
                      <a:pt x="50" y="690"/>
                    </a:lnTo>
                    <a:lnTo>
                      <a:pt x="59" y="752"/>
                    </a:lnTo>
                    <a:lnTo>
                      <a:pt x="70" y="831"/>
                    </a:lnTo>
                    <a:lnTo>
                      <a:pt x="100" y="974"/>
                    </a:lnTo>
                    <a:lnTo>
                      <a:pt x="155" y="1168"/>
                    </a:lnTo>
                    <a:lnTo>
                      <a:pt x="156" y="986"/>
                    </a:lnTo>
                    <a:lnTo>
                      <a:pt x="160" y="854"/>
                    </a:lnTo>
                    <a:lnTo>
                      <a:pt x="163" y="755"/>
                    </a:lnTo>
                    <a:lnTo>
                      <a:pt x="175" y="635"/>
                    </a:lnTo>
                    <a:lnTo>
                      <a:pt x="182" y="552"/>
                    </a:lnTo>
                    <a:lnTo>
                      <a:pt x="186" y="431"/>
                    </a:lnTo>
                    <a:lnTo>
                      <a:pt x="190" y="358"/>
                    </a:lnTo>
                    <a:lnTo>
                      <a:pt x="190" y="290"/>
                    </a:lnTo>
                    <a:lnTo>
                      <a:pt x="194" y="221"/>
                    </a:lnTo>
                    <a:lnTo>
                      <a:pt x="190" y="146"/>
                    </a:lnTo>
                    <a:lnTo>
                      <a:pt x="178" y="100"/>
                    </a:lnTo>
                    <a:lnTo>
                      <a:pt x="165" y="2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80808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>
                <a:off x="-369" y="1974"/>
                <a:ext cx="20" cy="109"/>
                <a:chOff x="-369" y="1974"/>
                <a:chExt cx="20" cy="109"/>
              </a:xfrm>
            </p:grpSpPr>
            <p:sp>
              <p:nvSpPr>
                <p:cNvPr id="8253" name="Oval 74"/>
                <p:cNvSpPr>
                  <a:spLocks noChangeArrowheads="1"/>
                </p:cNvSpPr>
                <p:nvPr/>
              </p:nvSpPr>
              <p:spPr bwMode="auto">
                <a:xfrm>
                  <a:off x="-364" y="1974"/>
                  <a:ext cx="15" cy="17"/>
                </a:xfrm>
                <a:prstGeom prst="ellipse">
                  <a:avLst/>
                </a:prstGeom>
                <a:solidFill>
                  <a:srgbClr val="000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4" name="Oval 75"/>
                <p:cNvSpPr>
                  <a:spLocks noChangeArrowheads="1"/>
                </p:cNvSpPr>
                <p:nvPr/>
              </p:nvSpPr>
              <p:spPr bwMode="auto">
                <a:xfrm>
                  <a:off x="-369" y="2066"/>
                  <a:ext cx="15" cy="17"/>
                </a:xfrm>
                <a:prstGeom prst="ellipse">
                  <a:avLst/>
                </a:prstGeom>
                <a:solidFill>
                  <a:srgbClr val="000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5" name="AutoShape 3"/>
          <p:cNvSpPr>
            <a:spLocks/>
          </p:cNvSpPr>
          <p:nvPr/>
        </p:nvSpPr>
        <p:spPr bwMode="auto">
          <a:xfrm>
            <a:off x="1571625" y="2071688"/>
            <a:ext cx="3598863" cy="3810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1116"/>
              <a:gd name="adj5" fmla="val 423750"/>
              <a:gd name="adj6" fmla="val 120116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 i="1" dirty="0">
                <a:cs typeface="Times New Roman" pitchFamily="18" charset="0"/>
              </a:rPr>
              <a:t>Социальные</a:t>
            </a:r>
            <a:r>
              <a:rPr lang="ru-RU" sz="1800" b="1" dirty="0">
                <a:latin typeface="Arial" charset="0"/>
              </a:rPr>
              <a:t> </a:t>
            </a:r>
          </a:p>
        </p:txBody>
      </p:sp>
      <p:sp>
        <p:nvSpPr>
          <p:cNvPr id="66" name="AutoShape 4"/>
          <p:cNvSpPr>
            <a:spLocks/>
          </p:cNvSpPr>
          <p:nvPr/>
        </p:nvSpPr>
        <p:spPr bwMode="auto">
          <a:xfrm>
            <a:off x="1571625" y="2857500"/>
            <a:ext cx="3598863" cy="3810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1250"/>
              <a:gd name="adj5" fmla="val 214583"/>
              <a:gd name="adj6" fmla="val 120468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 i="1" dirty="0">
                <a:cs typeface="Times New Roman" pitchFamily="18" charset="0"/>
              </a:rPr>
              <a:t>Творческие</a:t>
            </a:r>
            <a:r>
              <a:rPr lang="ru-RU" sz="1800" b="1" dirty="0">
                <a:latin typeface="Arial" charset="0"/>
              </a:rPr>
              <a:t> </a:t>
            </a:r>
          </a:p>
        </p:txBody>
      </p:sp>
      <p:sp>
        <p:nvSpPr>
          <p:cNvPr id="67" name="AutoShape 5"/>
          <p:cNvSpPr>
            <a:spLocks/>
          </p:cNvSpPr>
          <p:nvPr/>
        </p:nvSpPr>
        <p:spPr bwMode="auto">
          <a:xfrm>
            <a:off x="1571625" y="3429000"/>
            <a:ext cx="3598863" cy="3810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1380"/>
              <a:gd name="adj5" fmla="val 67917"/>
              <a:gd name="adj6" fmla="val 120602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 i="1" dirty="0">
                <a:cs typeface="Times New Roman" pitchFamily="18" charset="0"/>
              </a:rPr>
              <a:t>Исследовательские</a:t>
            </a:r>
            <a:r>
              <a:rPr lang="ru-RU" sz="1800" b="1" dirty="0">
                <a:latin typeface="Arial" charset="0"/>
              </a:rPr>
              <a:t> </a:t>
            </a:r>
          </a:p>
        </p:txBody>
      </p:sp>
      <p:sp>
        <p:nvSpPr>
          <p:cNvPr id="68" name="AutoShape 6"/>
          <p:cNvSpPr>
            <a:spLocks/>
          </p:cNvSpPr>
          <p:nvPr/>
        </p:nvSpPr>
        <p:spPr bwMode="auto">
          <a:xfrm>
            <a:off x="1571625" y="4143375"/>
            <a:ext cx="3598863" cy="3810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0894"/>
              <a:gd name="adj5" fmla="val -115417"/>
              <a:gd name="adj6" fmla="val 119718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 i="1" dirty="0">
                <a:cs typeface="Times New Roman" pitchFamily="18" charset="0"/>
              </a:rPr>
              <a:t>Информационные</a:t>
            </a:r>
            <a:r>
              <a:rPr lang="ru-RU" sz="1800" b="1" i="1" dirty="0">
                <a:latin typeface="Arial" charset="0"/>
                <a:cs typeface="Times New Roman" pitchFamily="18" charset="0"/>
              </a:rPr>
              <a:t> </a:t>
            </a:r>
            <a:r>
              <a:rPr lang="ru-RU" sz="18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 autoUpdateAnimBg="0"/>
      <p:bldP spid="66" grpId="0" animBg="1" autoUpdateAnimBg="0"/>
      <p:bldP spid="67" grpId="0" animBg="1" autoUpdateAnimBg="0"/>
      <p:bldP spid="6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772400" cy="857232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Структура проектов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57375"/>
            <a:ext cx="8686800" cy="4391025"/>
          </a:xfrm>
        </p:spPr>
        <p:txBody>
          <a:bodyPr/>
          <a:lstStyle/>
          <a:p>
            <a:pPr eaLnBrk="1" hangingPunct="1"/>
            <a:endParaRPr lang="ru-RU" sz="2400" smtClean="0"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794"/>
          <a:ext cx="9144000" cy="60722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7422"/>
                <a:gridCol w="2214578"/>
                <a:gridCol w="2286000"/>
                <a:gridCol w="2286000"/>
              </a:tblGrid>
              <a:tr h="4436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Творческий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Исследовательский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Информационный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853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Введение: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актуальность;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цели проекта;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 задачи проекта;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г) миссия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этапы реализации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Определение координатора проекта, инициативной группы, выбор социальных партнеров.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актива занимающегося проектом.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Основная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часть(реализация проекта)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писание практических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результатов работы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80000"/>
                        </a:lnSpc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Выводы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рекомендации.</a:t>
                      </a:r>
                    </a:p>
                    <a:p>
                      <a:pPr marL="342900" indent="-342900">
                        <a:buNone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1.Введение: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актуальность;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цели проекта;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 задачи проекта;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г) этапы реализации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2.Основная часть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писание практических результатов работы(предполагает максимально свободный и нетрадиционный подход к оформлению результатов)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Выводы, рекомендации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1.Введение: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актуальность;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цели проекта;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 задачи проекта;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г) предмет,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 исследования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 методы исследования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е) этапы работы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Теоретическая часть.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3.Основная часть (описание практических результатов работы)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Выводы, рекомендации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1.Введение: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актуальность;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цели проекта;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 задачи проекта.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2.Теоретическая часть</a:t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(Свое отношение к материалу, сопоставление данных различных источников)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 Готовый продукт (буклет, схема, таблица, карта)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Выводы, рекомендации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Примерные темы проектов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36873"/>
            <a:ext cx="2798235" cy="576262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Нравственно-патриотическое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воспитание.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510241" y="3022673"/>
            <a:ext cx="2287277" cy="3217706"/>
          </a:xfrm>
        </p:spPr>
        <p:txBody>
          <a:bodyPr>
            <a:normAutofit/>
          </a:bodyPr>
          <a:lstStyle/>
          <a:p>
            <a:r>
              <a:rPr lang="ru-RU" sz="1600" dirty="0"/>
              <a:t>Люблю тебя, мой край родной.</a:t>
            </a:r>
          </a:p>
          <a:p>
            <a:r>
              <a:rPr lang="ru-RU" sz="1600" dirty="0"/>
              <a:t>Страницы истории моего города – страницы жизни моей семьи.</a:t>
            </a:r>
          </a:p>
          <a:p>
            <a:r>
              <a:rPr lang="ru-RU" sz="1600" dirty="0"/>
              <a:t>Моя зелёная планета.</a:t>
            </a:r>
          </a:p>
          <a:p>
            <a:r>
              <a:rPr lang="ru-RU" sz="1600" dirty="0"/>
              <a:t>Подъезд моей мечты.</a:t>
            </a:r>
          </a:p>
          <a:p>
            <a:r>
              <a:rPr lang="ru-RU" sz="1600" dirty="0"/>
              <a:t>Золотые руки русского народа.</a:t>
            </a:r>
          </a:p>
          <a:p>
            <a:r>
              <a:rPr lang="ru-RU" sz="1600" dirty="0"/>
              <a:t>Город будущего.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97518" y="2336873"/>
            <a:ext cx="2761072" cy="576262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Спортивно-оздоровительное воспитание.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2959103" y="3022673"/>
            <a:ext cx="2297430" cy="3217706"/>
          </a:xfrm>
        </p:spPr>
        <p:txBody>
          <a:bodyPr>
            <a:normAutofit/>
          </a:bodyPr>
          <a:lstStyle/>
          <a:p>
            <a:r>
              <a:rPr lang="ru-RU" sz="1600" dirty="0"/>
              <a:t>Твой режим дня.</a:t>
            </a:r>
          </a:p>
          <a:p>
            <a:r>
              <a:rPr lang="ru-RU" sz="1600" dirty="0"/>
              <a:t>Зелёная аптека.</a:t>
            </a:r>
          </a:p>
          <a:p>
            <a:r>
              <a:rPr lang="ru-RU" sz="1600" dirty="0"/>
              <a:t>Витаминная страна.</a:t>
            </a:r>
          </a:p>
          <a:p>
            <a:r>
              <a:rPr lang="ru-RU" sz="1600" dirty="0" err="1"/>
              <a:t>Физминутки</a:t>
            </a:r>
            <a:r>
              <a:rPr lang="ru-RU" sz="1600" dirty="0"/>
              <a:t> – не ради шутки.</a:t>
            </a:r>
          </a:p>
          <a:p>
            <a:r>
              <a:rPr lang="ru-RU" sz="1600" dirty="0"/>
              <a:t>В гостях у </a:t>
            </a:r>
            <a:r>
              <a:rPr lang="ru-RU" sz="1600" dirty="0" err="1"/>
              <a:t>Мойдодыра</a:t>
            </a:r>
            <a:r>
              <a:rPr lang="ru-RU" sz="1600" dirty="0"/>
              <a:t>.</a:t>
            </a:r>
          </a:p>
          <a:p>
            <a:r>
              <a:rPr lang="ru-RU" sz="1600" dirty="0"/>
              <a:t>Папа, мама, я – спортивная семья.</a:t>
            </a:r>
          </a:p>
          <a:p>
            <a:r>
              <a:rPr lang="ru-RU" sz="1600" dirty="0"/>
              <a:t>Безопасный город.</a:t>
            </a:r>
          </a:p>
          <a:p>
            <a:r>
              <a:rPr lang="ru-RU" sz="1600" dirty="0"/>
              <a:t>Правильное питание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546789" cy="576262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Этическое и эстетическое воспитание.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5418117" y="3022673"/>
            <a:ext cx="2302519" cy="3362085"/>
          </a:xfrm>
        </p:spPr>
        <p:txBody>
          <a:bodyPr>
            <a:noAutofit/>
          </a:bodyPr>
          <a:lstStyle/>
          <a:p>
            <a:r>
              <a:rPr lang="ru-RU" sz="1600" dirty="0"/>
              <a:t>Школа вежливых наук.</a:t>
            </a:r>
          </a:p>
          <a:p>
            <a:r>
              <a:rPr lang="ru-RU" sz="1600" dirty="0"/>
              <a:t>Позвольте пригласить на бал.</a:t>
            </a:r>
          </a:p>
          <a:p>
            <a:r>
              <a:rPr lang="ru-RU" sz="1600" dirty="0"/>
              <a:t>Встречают по одёжке.</a:t>
            </a:r>
          </a:p>
          <a:p>
            <a:r>
              <a:rPr lang="ru-RU" sz="1600" dirty="0"/>
              <a:t>История маленького зёрнышка.</a:t>
            </a:r>
          </a:p>
          <a:p>
            <a:r>
              <a:rPr lang="ru-RU" sz="1600" dirty="0"/>
              <a:t>Слово – не воробей.</a:t>
            </a:r>
          </a:p>
          <a:p>
            <a:r>
              <a:rPr lang="ru-RU" sz="1600" dirty="0"/>
              <a:t>Остров добрых дел.</a:t>
            </a:r>
          </a:p>
          <a:p>
            <a:r>
              <a:rPr lang="ru-RU" sz="1600" dirty="0"/>
              <a:t>Осеннее царство.</a:t>
            </a:r>
          </a:p>
          <a:p>
            <a:r>
              <a:rPr lang="ru-RU" sz="1600" dirty="0"/>
              <a:t>Новогодняя сказка.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68001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Стадии работы над проектом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dirty="0"/>
              <a:t>«пять П»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Проблема</a:t>
            </a:r>
          </a:p>
          <a:p>
            <a:pPr marL="0" lvl="0" indent="0">
              <a:buNone/>
            </a:pPr>
            <a:r>
              <a:rPr lang="ru-RU" sz="4400" dirty="0" smtClean="0"/>
              <a:t>Проектирование </a:t>
            </a:r>
            <a:r>
              <a:rPr lang="ru-RU" sz="4400" dirty="0"/>
              <a:t>(планирование</a:t>
            </a:r>
            <a:r>
              <a:rPr lang="ru-RU" sz="4400" dirty="0" smtClean="0"/>
              <a:t>)</a:t>
            </a:r>
          </a:p>
          <a:p>
            <a:pPr marL="0" indent="0">
              <a:buNone/>
            </a:pPr>
            <a:r>
              <a:rPr lang="ru-RU" sz="4400" dirty="0" smtClean="0"/>
              <a:t>Поиск информации</a:t>
            </a:r>
          </a:p>
          <a:p>
            <a:pPr marL="0" indent="0">
              <a:buNone/>
            </a:pPr>
            <a:r>
              <a:rPr lang="ru-RU" sz="4400" dirty="0" smtClean="0"/>
              <a:t>Продукт</a:t>
            </a:r>
          </a:p>
          <a:p>
            <a:pPr marL="0" indent="0">
              <a:buNone/>
            </a:pPr>
            <a:r>
              <a:rPr lang="ru-RU" sz="4400" dirty="0" smtClean="0"/>
              <a:t>Презентация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4231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906</Words>
  <Application>Microsoft Office PowerPoint</Application>
  <PresentationFormat>Экран (4:3)</PresentationFormat>
  <Paragraphs>199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Школы тьюторов для молодых специалистов  </vt:lpstr>
      <vt:lpstr>Проект </vt:lpstr>
      <vt:lpstr>Для чего нужна проектная деятельность ?</vt:lpstr>
      <vt:lpstr>Требования к проектам: </vt:lpstr>
      <vt:lpstr>Виды проектов:</vt:lpstr>
      <vt:lpstr>Структура проектов</vt:lpstr>
      <vt:lpstr>Примерные темы проектов</vt:lpstr>
      <vt:lpstr>Стадии работы над проектом —  это «пять П»</vt:lpstr>
      <vt:lpstr>Слайд 9</vt:lpstr>
      <vt:lpstr>Слайд 10</vt:lpstr>
      <vt:lpstr>Как собрать материал для проекта? 1. Выбрать тему  2. Собрать информацию</vt:lpstr>
      <vt:lpstr>Слайд 12</vt:lpstr>
      <vt:lpstr>Слайд 13</vt:lpstr>
      <vt:lpstr>Слайд 14</vt:lpstr>
      <vt:lpstr>Формы продуктов проектной деятельности</vt:lpstr>
      <vt:lpstr>Слайд 16</vt:lpstr>
      <vt:lpstr>Критерии оценки</vt:lpstr>
      <vt:lpstr>Структура проекта:</vt:lpstr>
      <vt:lpstr>Введение</vt:lpstr>
      <vt:lpstr>Гипотеза – это предвидение событий. </vt:lpstr>
      <vt:lpstr>Гипотеза (если выдвигается) в иссл. работе</vt:lpstr>
      <vt:lpstr>Цель</vt:lpstr>
      <vt:lpstr>Цель </vt:lpstr>
      <vt:lpstr>Слайд 24</vt:lpstr>
      <vt:lpstr>Объект, предмет</vt:lpstr>
      <vt:lpstr>Задачи – это шаги, которые необходимо сделать, чтобы достичь поставленной цели:</vt:lpstr>
      <vt:lpstr>Главы</vt:lpstr>
      <vt:lpstr>Заключение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user</dc:creator>
  <cp:lastModifiedBy>Пользователь Windows</cp:lastModifiedBy>
  <cp:revision>31</cp:revision>
  <dcterms:created xsi:type="dcterms:W3CDTF">2021-11-15T08:39:44Z</dcterms:created>
  <dcterms:modified xsi:type="dcterms:W3CDTF">2021-11-25T13:49:59Z</dcterms:modified>
</cp:coreProperties>
</file>