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5" r:id="rId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498" autoAdjust="0"/>
  </p:normalViewPr>
  <p:slideViewPr>
    <p:cSldViewPr>
      <p:cViewPr varScale="1">
        <p:scale>
          <a:sx n="101" d="100"/>
          <a:sy n="101" d="100"/>
        </p:scale>
        <p:origin x="132" y="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29440-387D-4CFE-B4E3-90AAFFFF9BCA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4738-ED01-4CF1-BD15-27346EF0C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4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64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2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79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05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3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58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84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11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64" indent="0">
              <a:buNone/>
              <a:defRPr sz="3033"/>
            </a:lvl2pPr>
            <a:lvl3pPr marL="990528" indent="0">
              <a:buNone/>
              <a:defRPr sz="2600"/>
            </a:lvl3pPr>
            <a:lvl4pPr marL="1485792" indent="0">
              <a:buNone/>
              <a:defRPr sz="2167"/>
            </a:lvl4pPr>
            <a:lvl5pPr marL="1981056" indent="0">
              <a:buNone/>
              <a:defRPr sz="2167"/>
            </a:lvl5pPr>
            <a:lvl6pPr marL="2476320" indent="0">
              <a:buNone/>
              <a:defRPr sz="2167"/>
            </a:lvl6pPr>
            <a:lvl7pPr marL="2971584" indent="0">
              <a:buNone/>
              <a:defRPr sz="2167"/>
            </a:lvl7pPr>
            <a:lvl8pPr marL="3466848" indent="0">
              <a:buNone/>
              <a:defRPr sz="2167"/>
            </a:lvl8pPr>
            <a:lvl9pPr marL="3962112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6790-38F4-47A0-BD82-ED9B6483F683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28" rtl="0" eaLnBrk="1" latinLnBrk="0" hangingPunct="1">
        <a:spcBef>
          <a:spcPct val="0"/>
        </a:spcBef>
        <a:buNone/>
        <a:defRPr sz="47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49" indent="-371449" algn="l" defTabSz="990528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04" indent="-309540" algn="l" defTabSz="990528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16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24" indent="-247632" algn="l" defTabSz="990528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687" indent="-247632" algn="l" defTabSz="990528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3952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216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48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743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6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2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9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56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32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4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11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23" y="2420888"/>
            <a:ext cx="7185248" cy="1800200"/>
          </a:xfrm>
        </p:spPr>
        <p:txBody>
          <a:bodyPr>
            <a:noAutofit/>
          </a:bodyPr>
          <a:lstStyle/>
          <a:p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КОНКУРС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ПРОФЕССИОНАЛЬНОГО ПЕДАГОГИЧЕСКОГО МАСТЕРСТВА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«ВОСПИТАТЕЛЬ ГОДА - </a:t>
            </a:r>
            <a:r>
              <a:rPr lang="ru-RU" sz="3033" b="1" dirty="0" smtClean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2020»</a:t>
            </a: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/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dirty="0"/>
              <a:t/>
            </a:r>
            <a:br>
              <a:rPr lang="ru-RU" sz="3033" dirty="0"/>
            </a:br>
            <a:endParaRPr lang="ru-RU" sz="43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выглядит как комна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4CE8FC8-7FAB-46A0-8096-4740304A2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50" y="2815980"/>
            <a:ext cx="2864768" cy="40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5904</TotalTime>
  <Words>1</Words>
  <Application>Microsoft Office PowerPoint</Application>
  <PresentationFormat>Лист A4 (210x297 мм)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Times New Roman</vt:lpstr>
      <vt:lpstr>Тема Office</vt:lpstr>
      <vt:lpstr>КОНКУРС  ПРОФЕССИОНАЛЬНОГО ПЕДАГОГИЧЕСКОГО МАСТЕРСТВА  «ВОСПИТАТЕЛЬ ГОДА - 2020»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KGR</dc:creator>
  <cp:lastModifiedBy>Еремеева Ирина Николаевна</cp:lastModifiedBy>
  <cp:revision>175</cp:revision>
  <dcterms:created xsi:type="dcterms:W3CDTF">2017-10-18T11:42:21Z</dcterms:created>
  <dcterms:modified xsi:type="dcterms:W3CDTF">2020-08-11T10:49:34Z</dcterms:modified>
</cp:coreProperties>
</file>