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89" r:id="rId3"/>
    <p:sldId id="290" r:id="rId4"/>
    <p:sldId id="288" r:id="rId5"/>
    <p:sldId id="292" r:id="rId6"/>
    <p:sldId id="293" r:id="rId7"/>
    <p:sldId id="294" r:id="rId8"/>
    <p:sldId id="298" r:id="rId9"/>
    <p:sldId id="291" r:id="rId10"/>
    <p:sldId id="296" r:id="rId11"/>
    <p:sldId id="295" r:id="rId12"/>
    <p:sldId id="303" r:id="rId13"/>
    <p:sldId id="297" r:id="rId14"/>
    <p:sldId id="302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C6BC"/>
    <a:srgbClr val="F291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8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F2DC7-9AF6-4151-9179-A3F6D703F5F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55A43C-7F3C-4891-9F9E-20D3909D39E1}">
      <dgm:prSet phldrT="[Текст]"/>
      <dgm:spPr/>
      <dgm:t>
        <a:bodyPr/>
        <a:lstStyle/>
        <a:p>
          <a:r>
            <a:rPr lang="ru-RU" b="1" dirty="0" smtClean="0"/>
            <a:t>Страх провалиться, быть хуже остальных</a:t>
          </a:r>
          <a:endParaRPr lang="ru-RU" b="1" dirty="0"/>
        </a:p>
      </dgm:t>
    </dgm:pt>
    <dgm:pt modelId="{8B1E4F55-7AEC-46EB-97C0-2905E5ED142E}" type="parTrans" cxnId="{C1E658BC-4823-4E23-8340-BFAE8669CD32}">
      <dgm:prSet/>
      <dgm:spPr/>
      <dgm:t>
        <a:bodyPr/>
        <a:lstStyle/>
        <a:p>
          <a:endParaRPr lang="ru-RU" b="1"/>
        </a:p>
      </dgm:t>
    </dgm:pt>
    <dgm:pt modelId="{4F638909-B63F-4EA0-AE0B-E8D0DF2A36A2}" type="sibTrans" cxnId="{C1E658BC-4823-4E23-8340-BFAE8669CD32}">
      <dgm:prSet/>
      <dgm:spPr/>
      <dgm:t>
        <a:bodyPr/>
        <a:lstStyle/>
        <a:p>
          <a:endParaRPr lang="ru-RU" b="1"/>
        </a:p>
      </dgm:t>
    </dgm:pt>
    <dgm:pt modelId="{29FFCC48-339F-4AAF-981F-2980A9862D88}">
      <dgm:prSet phldrT="[Текст]"/>
      <dgm:spPr/>
      <dgm:t>
        <a:bodyPr/>
        <a:lstStyle/>
        <a:p>
          <a:r>
            <a:rPr lang="ru-RU" b="1" dirty="0" smtClean="0"/>
            <a:t>Страх не оправдать ожидания близких людей</a:t>
          </a:r>
          <a:endParaRPr lang="ru-RU" b="1" dirty="0"/>
        </a:p>
      </dgm:t>
    </dgm:pt>
    <dgm:pt modelId="{6221B8CD-31DD-4720-9F21-861AF6B607B6}" type="parTrans" cxnId="{815BA6B6-6455-4CF4-8CF8-0002872208C4}">
      <dgm:prSet/>
      <dgm:spPr/>
      <dgm:t>
        <a:bodyPr/>
        <a:lstStyle/>
        <a:p>
          <a:endParaRPr lang="ru-RU" b="1"/>
        </a:p>
      </dgm:t>
    </dgm:pt>
    <dgm:pt modelId="{B1333A07-FC77-4D6B-9F72-908A6C81925A}" type="sibTrans" cxnId="{815BA6B6-6455-4CF4-8CF8-0002872208C4}">
      <dgm:prSet/>
      <dgm:spPr/>
      <dgm:t>
        <a:bodyPr/>
        <a:lstStyle/>
        <a:p>
          <a:endParaRPr lang="ru-RU" b="1"/>
        </a:p>
      </dgm:t>
    </dgm:pt>
    <dgm:pt modelId="{94088A7C-9F72-4525-9B06-D189E781A999}">
      <dgm:prSet phldrT="[Текст]"/>
      <dgm:spPr/>
      <dgm:t>
        <a:bodyPr/>
        <a:lstStyle/>
        <a:p>
          <a:r>
            <a:rPr lang="ru-RU" b="1" dirty="0" smtClean="0"/>
            <a:t>Страх неопределенности</a:t>
          </a:r>
          <a:endParaRPr lang="ru-RU" b="1" dirty="0"/>
        </a:p>
      </dgm:t>
    </dgm:pt>
    <dgm:pt modelId="{47D89829-05C0-40E9-A592-BE7202F642FF}" type="parTrans" cxnId="{1415A275-D559-44B4-A92B-3F735F543C70}">
      <dgm:prSet/>
      <dgm:spPr/>
      <dgm:t>
        <a:bodyPr/>
        <a:lstStyle/>
        <a:p>
          <a:endParaRPr lang="ru-RU" b="1"/>
        </a:p>
      </dgm:t>
    </dgm:pt>
    <dgm:pt modelId="{B8C25D30-4CF6-4493-9E53-98CC4ED2A7D9}" type="sibTrans" cxnId="{1415A275-D559-44B4-A92B-3F735F543C70}">
      <dgm:prSet/>
      <dgm:spPr/>
      <dgm:t>
        <a:bodyPr/>
        <a:lstStyle/>
        <a:p>
          <a:endParaRPr lang="ru-RU" b="1"/>
        </a:p>
      </dgm:t>
    </dgm:pt>
    <dgm:pt modelId="{999393FD-40ED-4B51-848D-12F909730484}">
      <dgm:prSet/>
      <dgm:spPr/>
      <dgm:t>
        <a:bodyPr/>
        <a:lstStyle/>
        <a:p>
          <a:r>
            <a:rPr lang="ru-RU" b="1" dirty="0" smtClean="0"/>
            <a:t>Напряженная атмосфера</a:t>
          </a:r>
          <a:endParaRPr lang="ru-RU" b="1" dirty="0"/>
        </a:p>
      </dgm:t>
    </dgm:pt>
    <dgm:pt modelId="{45FA5A28-0423-47A1-AC4F-CE8897637CE0}" type="parTrans" cxnId="{910C4FF4-2F29-4641-9D45-D019141DE59E}">
      <dgm:prSet/>
      <dgm:spPr/>
      <dgm:t>
        <a:bodyPr/>
        <a:lstStyle/>
        <a:p>
          <a:endParaRPr lang="ru-RU" b="1"/>
        </a:p>
      </dgm:t>
    </dgm:pt>
    <dgm:pt modelId="{8F286321-C23A-4CCE-B33B-E87AD3D3E3D0}" type="sibTrans" cxnId="{910C4FF4-2F29-4641-9D45-D019141DE59E}">
      <dgm:prSet/>
      <dgm:spPr/>
      <dgm:t>
        <a:bodyPr/>
        <a:lstStyle/>
        <a:p>
          <a:endParaRPr lang="ru-RU" b="1"/>
        </a:p>
      </dgm:t>
    </dgm:pt>
    <dgm:pt modelId="{B8E71FB1-B797-4DCF-9448-AB6106D20E5B}" type="pres">
      <dgm:prSet presAssocID="{D69F2DC7-9AF6-4151-9179-A3F6D703F5F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7567B4-5199-48B4-8E13-FC9390E1187C}" type="pres">
      <dgm:prSet presAssocID="{2F55A43C-7F3C-4891-9F9E-20D3909D39E1}" presName="comp" presStyleCnt="0"/>
      <dgm:spPr/>
    </dgm:pt>
    <dgm:pt modelId="{FBB986ED-D51F-4487-989F-AD7A5FD2BC63}" type="pres">
      <dgm:prSet presAssocID="{2F55A43C-7F3C-4891-9F9E-20D3909D39E1}" presName="box" presStyleLbl="node1" presStyleIdx="0" presStyleCnt="4"/>
      <dgm:spPr/>
      <dgm:t>
        <a:bodyPr/>
        <a:lstStyle/>
        <a:p>
          <a:endParaRPr lang="ru-RU"/>
        </a:p>
      </dgm:t>
    </dgm:pt>
    <dgm:pt modelId="{7AD1ED3F-99E3-4191-8397-D984634911A1}" type="pres">
      <dgm:prSet presAssocID="{2F55A43C-7F3C-4891-9F9E-20D3909D39E1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D0A9637-5EB7-4779-A53B-677131DE83E4}" type="pres">
      <dgm:prSet presAssocID="{2F55A43C-7F3C-4891-9F9E-20D3909D39E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396AB-4A66-4133-BDB7-AA890D675332}" type="pres">
      <dgm:prSet presAssocID="{4F638909-B63F-4EA0-AE0B-E8D0DF2A36A2}" presName="spacer" presStyleCnt="0"/>
      <dgm:spPr/>
    </dgm:pt>
    <dgm:pt modelId="{21D92A76-FDB0-4A47-AC85-BB2E8D065093}" type="pres">
      <dgm:prSet presAssocID="{29FFCC48-339F-4AAF-981F-2980A9862D88}" presName="comp" presStyleCnt="0"/>
      <dgm:spPr/>
    </dgm:pt>
    <dgm:pt modelId="{26FEFC37-C772-4A30-B438-4DA77F6970FD}" type="pres">
      <dgm:prSet presAssocID="{29FFCC48-339F-4AAF-981F-2980A9862D88}" presName="box" presStyleLbl="node1" presStyleIdx="1" presStyleCnt="4"/>
      <dgm:spPr/>
      <dgm:t>
        <a:bodyPr/>
        <a:lstStyle/>
        <a:p>
          <a:endParaRPr lang="ru-RU"/>
        </a:p>
      </dgm:t>
    </dgm:pt>
    <dgm:pt modelId="{645B3C93-C532-4887-A4F8-0D0B44C71C53}" type="pres">
      <dgm:prSet presAssocID="{29FFCC48-339F-4AAF-981F-2980A9862D88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687C87F-EBDB-4DA6-AB84-5290055B81EA}" type="pres">
      <dgm:prSet presAssocID="{29FFCC48-339F-4AAF-981F-2980A9862D8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83B6F-6FA0-463F-8D04-93EB9FDF14C8}" type="pres">
      <dgm:prSet presAssocID="{B1333A07-FC77-4D6B-9F72-908A6C81925A}" presName="spacer" presStyleCnt="0"/>
      <dgm:spPr/>
    </dgm:pt>
    <dgm:pt modelId="{BEC1A754-E434-4EF2-B190-145A7C39EBDC}" type="pres">
      <dgm:prSet presAssocID="{94088A7C-9F72-4525-9B06-D189E781A999}" presName="comp" presStyleCnt="0"/>
      <dgm:spPr/>
    </dgm:pt>
    <dgm:pt modelId="{AC27FC65-4863-46CC-B0CE-E14B5A26B7CE}" type="pres">
      <dgm:prSet presAssocID="{94088A7C-9F72-4525-9B06-D189E781A999}" presName="box" presStyleLbl="node1" presStyleIdx="2" presStyleCnt="4"/>
      <dgm:spPr/>
      <dgm:t>
        <a:bodyPr/>
        <a:lstStyle/>
        <a:p>
          <a:endParaRPr lang="ru-RU"/>
        </a:p>
      </dgm:t>
    </dgm:pt>
    <dgm:pt modelId="{F45C68C1-EDF4-4A5C-BD29-F8987AADF01A}" type="pres">
      <dgm:prSet presAssocID="{94088A7C-9F72-4525-9B06-D189E781A999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0AE374A-AA8C-4272-B3E8-BD95B14CE747}" type="pres">
      <dgm:prSet presAssocID="{94088A7C-9F72-4525-9B06-D189E781A999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0D895-A4E1-40DA-8808-13E17F14AA70}" type="pres">
      <dgm:prSet presAssocID="{B8C25D30-4CF6-4493-9E53-98CC4ED2A7D9}" presName="spacer" presStyleCnt="0"/>
      <dgm:spPr/>
    </dgm:pt>
    <dgm:pt modelId="{4CDC6BA9-7674-4CBD-A83F-56B282E51358}" type="pres">
      <dgm:prSet presAssocID="{999393FD-40ED-4B51-848D-12F909730484}" presName="comp" presStyleCnt="0"/>
      <dgm:spPr/>
    </dgm:pt>
    <dgm:pt modelId="{F1561B54-C616-4D16-B512-FC198038EC5F}" type="pres">
      <dgm:prSet presAssocID="{999393FD-40ED-4B51-848D-12F909730484}" presName="box" presStyleLbl="node1" presStyleIdx="3" presStyleCnt="4"/>
      <dgm:spPr/>
      <dgm:t>
        <a:bodyPr/>
        <a:lstStyle/>
        <a:p>
          <a:endParaRPr lang="ru-RU"/>
        </a:p>
      </dgm:t>
    </dgm:pt>
    <dgm:pt modelId="{FD36B180-6EBB-4EB4-AC9D-1B195E7290F2}" type="pres">
      <dgm:prSet presAssocID="{999393FD-40ED-4B51-848D-12F909730484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405E52E-C3C3-41B7-9C20-CC60B43521AC}" type="pres">
      <dgm:prSet presAssocID="{999393FD-40ED-4B51-848D-12F90973048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6F083A-349D-4C42-9A64-B8B3FDFE71BB}" type="presOf" srcId="{999393FD-40ED-4B51-848D-12F909730484}" destId="{F1561B54-C616-4D16-B512-FC198038EC5F}" srcOrd="0" destOrd="0" presId="urn:microsoft.com/office/officeart/2005/8/layout/vList4"/>
    <dgm:cxn modelId="{910C4FF4-2F29-4641-9D45-D019141DE59E}" srcId="{D69F2DC7-9AF6-4151-9179-A3F6D703F5F8}" destId="{999393FD-40ED-4B51-848D-12F909730484}" srcOrd="3" destOrd="0" parTransId="{45FA5A28-0423-47A1-AC4F-CE8897637CE0}" sibTransId="{8F286321-C23A-4CCE-B33B-E87AD3D3E3D0}"/>
    <dgm:cxn modelId="{B4CBFB96-BE89-4ABB-9B2B-872749EB1677}" type="presOf" srcId="{2F55A43C-7F3C-4891-9F9E-20D3909D39E1}" destId="{FBB986ED-D51F-4487-989F-AD7A5FD2BC63}" srcOrd="0" destOrd="0" presId="urn:microsoft.com/office/officeart/2005/8/layout/vList4"/>
    <dgm:cxn modelId="{5E557914-72D2-408A-B5D2-D084A384CB35}" type="presOf" srcId="{999393FD-40ED-4B51-848D-12F909730484}" destId="{6405E52E-C3C3-41B7-9C20-CC60B43521AC}" srcOrd="1" destOrd="0" presId="urn:microsoft.com/office/officeart/2005/8/layout/vList4"/>
    <dgm:cxn modelId="{7AA00A99-845D-4AC5-BE2C-5864CB444914}" type="presOf" srcId="{29FFCC48-339F-4AAF-981F-2980A9862D88}" destId="{1687C87F-EBDB-4DA6-AB84-5290055B81EA}" srcOrd="1" destOrd="0" presId="urn:microsoft.com/office/officeart/2005/8/layout/vList4"/>
    <dgm:cxn modelId="{B6C0E702-D615-4AA5-9DFF-0AD5350E6868}" type="presOf" srcId="{2F55A43C-7F3C-4891-9F9E-20D3909D39E1}" destId="{8D0A9637-5EB7-4779-A53B-677131DE83E4}" srcOrd="1" destOrd="0" presId="urn:microsoft.com/office/officeart/2005/8/layout/vList4"/>
    <dgm:cxn modelId="{1415A275-D559-44B4-A92B-3F735F543C70}" srcId="{D69F2DC7-9AF6-4151-9179-A3F6D703F5F8}" destId="{94088A7C-9F72-4525-9B06-D189E781A999}" srcOrd="2" destOrd="0" parTransId="{47D89829-05C0-40E9-A592-BE7202F642FF}" sibTransId="{B8C25D30-4CF6-4493-9E53-98CC4ED2A7D9}"/>
    <dgm:cxn modelId="{2EFFF804-856F-46D8-931D-AE8171C41DAF}" type="presOf" srcId="{94088A7C-9F72-4525-9B06-D189E781A999}" destId="{F0AE374A-AA8C-4272-B3E8-BD95B14CE747}" srcOrd="1" destOrd="0" presId="urn:microsoft.com/office/officeart/2005/8/layout/vList4"/>
    <dgm:cxn modelId="{C1E658BC-4823-4E23-8340-BFAE8669CD32}" srcId="{D69F2DC7-9AF6-4151-9179-A3F6D703F5F8}" destId="{2F55A43C-7F3C-4891-9F9E-20D3909D39E1}" srcOrd="0" destOrd="0" parTransId="{8B1E4F55-7AEC-46EB-97C0-2905E5ED142E}" sibTransId="{4F638909-B63F-4EA0-AE0B-E8D0DF2A36A2}"/>
    <dgm:cxn modelId="{20BA1F50-806D-480E-A7C7-11ED887FBAC6}" type="presOf" srcId="{D69F2DC7-9AF6-4151-9179-A3F6D703F5F8}" destId="{B8E71FB1-B797-4DCF-9448-AB6106D20E5B}" srcOrd="0" destOrd="0" presId="urn:microsoft.com/office/officeart/2005/8/layout/vList4"/>
    <dgm:cxn modelId="{7FFC5F3E-6BD9-4A06-AB93-441647C304B6}" type="presOf" srcId="{29FFCC48-339F-4AAF-981F-2980A9862D88}" destId="{26FEFC37-C772-4A30-B438-4DA77F6970FD}" srcOrd="0" destOrd="0" presId="urn:microsoft.com/office/officeart/2005/8/layout/vList4"/>
    <dgm:cxn modelId="{C4B2D39D-66F9-44C4-B154-BD706633C7B6}" type="presOf" srcId="{94088A7C-9F72-4525-9B06-D189E781A999}" destId="{AC27FC65-4863-46CC-B0CE-E14B5A26B7CE}" srcOrd="0" destOrd="0" presId="urn:microsoft.com/office/officeart/2005/8/layout/vList4"/>
    <dgm:cxn modelId="{815BA6B6-6455-4CF4-8CF8-0002872208C4}" srcId="{D69F2DC7-9AF6-4151-9179-A3F6D703F5F8}" destId="{29FFCC48-339F-4AAF-981F-2980A9862D88}" srcOrd="1" destOrd="0" parTransId="{6221B8CD-31DD-4720-9F21-861AF6B607B6}" sibTransId="{B1333A07-FC77-4D6B-9F72-908A6C81925A}"/>
    <dgm:cxn modelId="{3911ED61-A6D7-4C0D-A695-052A3CB7D6D4}" type="presParOf" srcId="{B8E71FB1-B797-4DCF-9448-AB6106D20E5B}" destId="{937567B4-5199-48B4-8E13-FC9390E1187C}" srcOrd="0" destOrd="0" presId="urn:microsoft.com/office/officeart/2005/8/layout/vList4"/>
    <dgm:cxn modelId="{FC0304C6-14C5-49BC-8125-550420E58CBC}" type="presParOf" srcId="{937567B4-5199-48B4-8E13-FC9390E1187C}" destId="{FBB986ED-D51F-4487-989F-AD7A5FD2BC63}" srcOrd="0" destOrd="0" presId="urn:microsoft.com/office/officeart/2005/8/layout/vList4"/>
    <dgm:cxn modelId="{807337BC-3E3A-4CBE-AEE8-78B42D85F09B}" type="presParOf" srcId="{937567B4-5199-48B4-8E13-FC9390E1187C}" destId="{7AD1ED3F-99E3-4191-8397-D984634911A1}" srcOrd="1" destOrd="0" presId="urn:microsoft.com/office/officeart/2005/8/layout/vList4"/>
    <dgm:cxn modelId="{045AD7CA-7D15-4B1A-A16B-FA3A25F80E8A}" type="presParOf" srcId="{937567B4-5199-48B4-8E13-FC9390E1187C}" destId="{8D0A9637-5EB7-4779-A53B-677131DE83E4}" srcOrd="2" destOrd="0" presId="urn:microsoft.com/office/officeart/2005/8/layout/vList4"/>
    <dgm:cxn modelId="{35ACC060-4B91-4471-B0B3-C96548C6A9F4}" type="presParOf" srcId="{B8E71FB1-B797-4DCF-9448-AB6106D20E5B}" destId="{BF3396AB-4A66-4133-BDB7-AA890D675332}" srcOrd="1" destOrd="0" presId="urn:microsoft.com/office/officeart/2005/8/layout/vList4"/>
    <dgm:cxn modelId="{762CD135-B660-40CA-9B7A-221B773511E5}" type="presParOf" srcId="{B8E71FB1-B797-4DCF-9448-AB6106D20E5B}" destId="{21D92A76-FDB0-4A47-AC85-BB2E8D065093}" srcOrd="2" destOrd="0" presId="urn:microsoft.com/office/officeart/2005/8/layout/vList4"/>
    <dgm:cxn modelId="{ED024559-8E0D-4F8B-B54B-85A9016BDC5A}" type="presParOf" srcId="{21D92A76-FDB0-4A47-AC85-BB2E8D065093}" destId="{26FEFC37-C772-4A30-B438-4DA77F6970FD}" srcOrd="0" destOrd="0" presId="urn:microsoft.com/office/officeart/2005/8/layout/vList4"/>
    <dgm:cxn modelId="{56D251EB-8069-4AF5-B80B-80D41DEE5CB5}" type="presParOf" srcId="{21D92A76-FDB0-4A47-AC85-BB2E8D065093}" destId="{645B3C93-C532-4887-A4F8-0D0B44C71C53}" srcOrd="1" destOrd="0" presId="urn:microsoft.com/office/officeart/2005/8/layout/vList4"/>
    <dgm:cxn modelId="{0301B817-713E-4E37-9691-BE906FAB485A}" type="presParOf" srcId="{21D92A76-FDB0-4A47-AC85-BB2E8D065093}" destId="{1687C87F-EBDB-4DA6-AB84-5290055B81EA}" srcOrd="2" destOrd="0" presId="urn:microsoft.com/office/officeart/2005/8/layout/vList4"/>
    <dgm:cxn modelId="{0BA7359A-BE1A-4CB8-BFF5-688E43FCBEA4}" type="presParOf" srcId="{B8E71FB1-B797-4DCF-9448-AB6106D20E5B}" destId="{22683B6F-6FA0-463F-8D04-93EB9FDF14C8}" srcOrd="3" destOrd="0" presId="urn:microsoft.com/office/officeart/2005/8/layout/vList4"/>
    <dgm:cxn modelId="{642EA9EC-6759-4916-93D2-8B2B64200C65}" type="presParOf" srcId="{B8E71FB1-B797-4DCF-9448-AB6106D20E5B}" destId="{BEC1A754-E434-4EF2-B190-145A7C39EBDC}" srcOrd="4" destOrd="0" presId="urn:microsoft.com/office/officeart/2005/8/layout/vList4"/>
    <dgm:cxn modelId="{818AAAA6-CC05-432B-B185-29D706C14F8A}" type="presParOf" srcId="{BEC1A754-E434-4EF2-B190-145A7C39EBDC}" destId="{AC27FC65-4863-46CC-B0CE-E14B5A26B7CE}" srcOrd="0" destOrd="0" presId="urn:microsoft.com/office/officeart/2005/8/layout/vList4"/>
    <dgm:cxn modelId="{EDDA5FF4-0024-486F-86E8-BA40F4F6F83B}" type="presParOf" srcId="{BEC1A754-E434-4EF2-B190-145A7C39EBDC}" destId="{F45C68C1-EDF4-4A5C-BD29-F8987AADF01A}" srcOrd="1" destOrd="0" presId="urn:microsoft.com/office/officeart/2005/8/layout/vList4"/>
    <dgm:cxn modelId="{53C6EEB4-8B08-464F-819E-F3AD05690BE0}" type="presParOf" srcId="{BEC1A754-E434-4EF2-B190-145A7C39EBDC}" destId="{F0AE374A-AA8C-4272-B3E8-BD95B14CE747}" srcOrd="2" destOrd="0" presId="urn:microsoft.com/office/officeart/2005/8/layout/vList4"/>
    <dgm:cxn modelId="{726EDC14-CD05-4FDF-9860-3CB1E3B9E879}" type="presParOf" srcId="{B8E71FB1-B797-4DCF-9448-AB6106D20E5B}" destId="{BD60D895-A4E1-40DA-8808-13E17F14AA70}" srcOrd="5" destOrd="0" presId="urn:microsoft.com/office/officeart/2005/8/layout/vList4"/>
    <dgm:cxn modelId="{7FDD81EF-90D9-42FA-91F4-B147ADE5A5AB}" type="presParOf" srcId="{B8E71FB1-B797-4DCF-9448-AB6106D20E5B}" destId="{4CDC6BA9-7674-4CBD-A83F-56B282E51358}" srcOrd="6" destOrd="0" presId="urn:microsoft.com/office/officeart/2005/8/layout/vList4"/>
    <dgm:cxn modelId="{0721A053-F16D-4FC6-95B9-088D3C8595BF}" type="presParOf" srcId="{4CDC6BA9-7674-4CBD-A83F-56B282E51358}" destId="{F1561B54-C616-4D16-B512-FC198038EC5F}" srcOrd="0" destOrd="0" presId="urn:microsoft.com/office/officeart/2005/8/layout/vList4"/>
    <dgm:cxn modelId="{1EDD9B4F-1237-4F76-88FB-D23CEF139255}" type="presParOf" srcId="{4CDC6BA9-7674-4CBD-A83F-56B282E51358}" destId="{FD36B180-6EBB-4EB4-AC9D-1B195E7290F2}" srcOrd="1" destOrd="0" presId="urn:microsoft.com/office/officeart/2005/8/layout/vList4"/>
    <dgm:cxn modelId="{1E5811EA-3C09-4162-B9FE-76E4581C5A83}" type="presParOf" srcId="{4CDC6BA9-7674-4CBD-A83F-56B282E51358}" destId="{6405E52E-C3C3-41B7-9C20-CC60B43521A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1DD5C8-550C-451D-8C3F-F6A108ABB54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85EFCF-6E44-4E10-9F67-8868D5E0925E}">
      <dgm:prSet phldrT="[Текст]"/>
      <dgm:spPr/>
      <dgm:t>
        <a:bodyPr/>
        <a:lstStyle/>
        <a:p>
          <a:r>
            <a:rPr lang="ru-RU" dirty="0" smtClean="0"/>
            <a:t>ПРОЦЕССУАЛЬНЫЕ</a:t>
          </a:r>
          <a:endParaRPr lang="ru-RU" dirty="0"/>
        </a:p>
      </dgm:t>
    </dgm:pt>
    <dgm:pt modelId="{316CF98F-3162-4BE7-A174-2DF8FC74BCC1}" type="parTrans" cxnId="{62DBDC77-19FB-43A9-B840-0DD161684904}">
      <dgm:prSet/>
      <dgm:spPr/>
      <dgm:t>
        <a:bodyPr/>
        <a:lstStyle/>
        <a:p>
          <a:endParaRPr lang="ru-RU"/>
        </a:p>
      </dgm:t>
    </dgm:pt>
    <dgm:pt modelId="{E778C66C-E6F3-40A9-969F-9573D77B69BA}" type="sibTrans" cxnId="{62DBDC77-19FB-43A9-B840-0DD161684904}">
      <dgm:prSet/>
      <dgm:spPr/>
      <dgm:t>
        <a:bodyPr/>
        <a:lstStyle/>
        <a:p>
          <a:endParaRPr lang="ru-RU"/>
        </a:p>
      </dgm:t>
    </dgm:pt>
    <dgm:pt modelId="{BFF571CC-7B14-4444-A129-030B6333B884}">
      <dgm:prSet phldrT="[Текст]"/>
      <dgm:spPr/>
      <dgm:t>
        <a:bodyPr/>
        <a:lstStyle/>
        <a:p>
          <a:r>
            <a:rPr lang="ru-RU" dirty="0" smtClean="0"/>
            <a:t>ЗНАНИЕ О ПРОЦЕДУРЕ ГИА</a:t>
          </a:r>
          <a:endParaRPr lang="ru-RU" dirty="0"/>
        </a:p>
      </dgm:t>
    </dgm:pt>
    <dgm:pt modelId="{CDC96A93-162B-4E01-B6F8-5924A1379128}" type="parTrans" cxnId="{0607A749-8D85-4E24-93FE-F2373BAFC4A4}">
      <dgm:prSet/>
      <dgm:spPr/>
      <dgm:t>
        <a:bodyPr/>
        <a:lstStyle/>
        <a:p>
          <a:endParaRPr lang="ru-RU"/>
        </a:p>
      </dgm:t>
    </dgm:pt>
    <dgm:pt modelId="{6D59FAA9-6D40-4E29-9FBA-6499FF860BB9}" type="sibTrans" cxnId="{0607A749-8D85-4E24-93FE-F2373BAFC4A4}">
      <dgm:prSet/>
      <dgm:spPr/>
      <dgm:t>
        <a:bodyPr/>
        <a:lstStyle/>
        <a:p>
          <a:endParaRPr lang="ru-RU"/>
        </a:p>
      </dgm:t>
    </dgm:pt>
    <dgm:pt modelId="{3286B5E1-3642-44F0-A97E-0CE579E66D5C}">
      <dgm:prSet phldrT="[Текст]"/>
      <dgm:spPr/>
      <dgm:t>
        <a:bodyPr/>
        <a:lstStyle/>
        <a:p>
          <a:r>
            <a:rPr lang="ru-RU" dirty="0" smtClean="0"/>
            <a:t>КОГНИТИВНЫЕ</a:t>
          </a:r>
          <a:endParaRPr lang="ru-RU" dirty="0"/>
        </a:p>
      </dgm:t>
    </dgm:pt>
    <dgm:pt modelId="{CF5DB23B-1D98-4782-88E1-D95E60BFCB33}" type="parTrans" cxnId="{DE7B91EA-9E04-4E0B-BBB6-5EE820C062E0}">
      <dgm:prSet/>
      <dgm:spPr/>
      <dgm:t>
        <a:bodyPr/>
        <a:lstStyle/>
        <a:p>
          <a:endParaRPr lang="ru-RU"/>
        </a:p>
      </dgm:t>
    </dgm:pt>
    <dgm:pt modelId="{084A3F4B-8585-424F-A0C0-62764DFF74A9}" type="sibTrans" cxnId="{DE7B91EA-9E04-4E0B-BBB6-5EE820C062E0}">
      <dgm:prSet/>
      <dgm:spPr/>
      <dgm:t>
        <a:bodyPr/>
        <a:lstStyle/>
        <a:p>
          <a:endParaRPr lang="ru-RU"/>
        </a:p>
      </dgm:t>
    </dgm:pt>
    <dgm:pt modelId="{A860C161-68FD-44D4-BCB8-B6DB83F44FBE}">
      <dgm:prSet phldrT="[Текст]"/>
      <dgm:spPr/>
      <dgm:t>
        <a:bodyPr/>
        <a:lstStyle/>
        <a:p>
          <a:r>
            <a:rPr lang="ru-RU" dirty="0" smtClean="0"/>
            <a:t>РАЗВИТЫЕ ПАМЯТЬ, ВНИМАНИЕ, ЛОГИКА</a:t>
          </a:r>
          <a:endParaRPr lang="ru-RU" dirty="0"/>
        </a:p>
      </dgm:t>
    </dgm:pt>
    <dgm:pt modelId="{5186B726-46C5-4EDD-BB18-3A44C6F6F767}" type="parTrans" cxnId="{D959D61C-1B7D-44D1-8086-E00B032C9160}">
      <dgm:prSet/>
      <dgm:spPr/>
      <dgm:t>
        <a:bodyPr/>
        <a:lstStyle/>
        <a:p>
          <a:endParaRPr lang="ru-RU"/>
        </a:p>
      </dgm:t>
    </dgm:pt>
    <dgm:pt modelId="{3B59D01B-9481-4DA4-B27F-2D84CC2147EA}" type="sibTrans" cxnId="{D959D61C-1B7D-44D1-8086-E00B032C9160}">
      <dgm:prSet/>
      <dgm:spPr/>
      <dgm:t>
        <a:bodyPr/>
        <a:lstStyle/>
        <a:p>
          <a:endParaRPr lang="ru-RU"/>
        </a:p>
      </dgm:t>
    </dgm:pt>
    <dgm:pt modelId="{0E1A2559-6260-492D-9230-7D854A0710D2}">
      <dgm:prSet/>
      <dgm:spPr/>
      <dgm:t>
        <a:bodyPr/>
        <a:lstStyle/>
        <a:p>
          <a:r>
            <a:rPr lang="ru-RU" dirty="0" smtClean="0"/>
            <a:t>ОРГАНИЗАЦИОННЫЕ</a:t>
          </a:r>
          <a:endParaRPr lang="ru-RU" dirty="0"/>
        </a:p>
      </dgm:t>
    </dgm:pt>
    <dgm:pt modelId="{CD20B903-789B-4D7C-AC14-5FDC52FEF39D}" type="parTrans" cxnId="{FF206C45-9FEF-428F-A3DB-4458C54AE271}">
      <dgm:prSet/>
      <dgm:spPr/>
      <dgm:t>
        <a:bodyPr/>
        <a:lstStyle/>
        <a:p>
          <a:endParaRPr lang="ru-RU"/>
        </a:p>
      </dgm:t>
    </dgm:pt>
    <dgm:pt modelId="{1840FDCE-09B7-4F87-90FF-A2BE1424F78A}" type="sibTrans" cxnId="{FF206C45-9FEF-428F-A3DB-4458C54AE271}">
      <dgm:prSet/>
      <dgm:spPr/>
      <dgm:t>
        <a:bodyPr/>
        <a:lstStyle/>
        <a:p>
          <a:endParaRPr lang="ru-RU"/>
        </a:p>
      </dgm:t>
    </dgm:pt>
    <dgm:pt modelId="{FD0F4F86-1984-406C-9D47-81E9778C15B8}">
      <dgm:prSet/>
      <dgm:spPr/>
      <dgm:t>
        <a:bodyPr/>
        <a:lstStyle/>
        <a:p>
          <a:r>
            <a:rPr lang="ru-RU" cap="all" baseline="0" dirty="0" smtClean="0"/>
            <a:t>личностные</a:t>
          </a:r>
          <a:endParaRPr lang="ru-RU" cap="all" baseline="0" dirty="0"/>
        </a:p>
      </dgm:t>
    </dgm:pt>
    <dgm:pt modelId="{461FAE70-14AD-45FC-8BCB-95407A691532}" type="parTrans" cxnId="{3A448F5D-4B0B-4BF0-A1C8-0157CCA55BB0}">
      <dgm:prSet/>
      <dgm:spPr/>
      <dgm:t>
        <a:bodyPr/>
        <a:lstStyle/>
        <a:p>
          <a:endParaRPr lang="ru-RU"/>
        </a:p>
      </dgm:t>
    </dgm:pt>
    <dgm:pt modelId="{D4F6DF3B-4884-43A6-8065-E4CBF98B38DA}" type="sibTrans" cxnId="{3A448F5D-4B0B-4BF0-A1C8-0157CCA55BB0}">
      <dgm:prSet/>
      <dgm:spPr/>
      <dgm:t>
        <a:bodyPr/>
        <a:lstStyle/>
        <a:p>
          <a:endParaRPr lang="ru-RU"/>
        </a:p>
      </dgm:t>
    </dgm:pt>
    <dgm:pt modelId="{5869278E-8D1B-4695-A1AD-2AFAC53ACD97}">
      <dgm:prSet/>
      <dgm:spPr/>
      <dgm:t>
        <a:bodyPr/>
        <a:lstStyle/>
        <a:p>
          <a:r>
            <a:rPr lang="ru-RU" dirty="0" smtClean="0"/>
            <a:t>ЧЕТКОЕ ПЛАНИРОВАНИЕ</a:t>
          </a:r>
          <a:endParaRPr lang="ru-RU" dirty="0"/>
        </a:p>
      </dgm:t>
    </dgm:pt>
    <dgm:pt modelId="{4B0938CB-572B-4790-B023-EB9B32C69BCC}" type="parTrans" cxnId="{547731FB-B0C5-4E16-90E7-E23FAB788768}">
      <dgm:prSet/>
      <dgm:spPr/>
      <dgm:t>
        <a:bodyPr/>
        <a:lstStyle/>
        <a:p>
          <a:endParaRPr lang="ru-RU"/>
        </a:p>
      </dgm:t>
    </dgm:pt>
    <dgm:pt modelId="{4323A52C-62D9-427A-BACC-C3BD132BD3FC}" type="sibTrans" cxnId="{547731FB-B0C5-4E16-90E7-E23FAB788768}">
      <dgm:prSet/>
      <dgm:spPr/>
      <dgm:t>
        <a:bodyPr/>
        <a:lstStyle/>
        <a:p>
          <a:endParaRPr lang="ru-RU"/>
        </a:p>
      </dgm:t>
    </dgm:pt>
    <dgm:pt modelId="{55C2E891-8932-48A9-8D6A-6841A7CDAE65}">
      <dgm:prSet/>
      <dgm:spPr/>
      <dgm:t>
        <a:bodyPr/>
        <a:lstStyle/>
        <a:p>
          <a:r>
            <a:rPr lang="ru-RU" dirty="0" smtClean="0"/>
            <a:t>УПРАВЛЕНИЕ СВОИМИ ЭМОЦИЯМИ</a:t>
          </a:r>
          <a:endParaRPr lang="ru-RU" dirty="0"/>
        </a:p>
      </dgm:t>
    </dgm:pt>
    <dgm:pt modelId="{196AFEED-4687-450C-9448-0888CBFBCB3F}" type="parTrans" cxnId="{1C63CC7D-0BA4-4394-9CCE-679226EE4C36}">
      <dgm:prSet/>
      <dgm:spPr/>
      <dgm:t>
        <a:bodyPr/>
        <a:lstStyle/>
        <a:p>
          <a:endParaRPr lang="ru-RU"/>
        </a:p>
      </dgm:t>
    </dgm:pt>
    <dgm:pt modelId="{46D4424E-CDCD-49B7-9A84-0A36397FE0D8}" type="sibTrans" cxnId="{1C63CC7D-0BA4-4394-9CCE-679226EE4C36}">
      <dgm:prSet/>
      <dgm:spPr/>
      <dgm:t>
        <a:bodyPr/>
        <a:lstStyle/>
        <a:p>
          <a:endParaRPr lang="ru-RU"/>
        </a:p>
      </dgm:t>
    </dgm:pt>
    <dgm:pt modelId="{AB2EF769-6F62-4D2F-89B1-1D9C12879182}" type="pres">
      <dgm:prSet presAssocID="{921DD5C8-550C-451D-8C3F-F6A108ABB54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589B990-E022-4862-AEF1-CA69EF93C37E}" type="pres">
      <dgm:prSet presAssocID="{E885EFCF-6E44-4E10-9F67-8868D5E0925E}" presName="linNode" presStyleCnt="0"/>
      <dgm:spPr/>
    </dgm:pt>
    <dgm:pt modelId="{AD31CCF3-3BA8-4A0C-862B-A3F58717989D}" type="pres">
      <dgm:prSet presAssocID="{E885EFCF-6E44-4E10-9F67-8868D5E0925E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5F4FF5-774F-4C04-BAF0-AC909CB0C78A}" type="pres">
      <dgm:prSet presAssocID="{E885EFCF-6E44-4E10-9F67-8868D5E0925E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94BDF-D008-43DF-A086-D70E44F8BD0C}" type="pres">
      <dgm:prSet presAssocID="{E778C66C-E6F3-40A9-969F-9573D77B69BA}" presName="spacing" presStyleCnt="0"/>
      <dgm:spPr/>
    </dgm:pt>
    <dgm:pt modelId="{8A3DAA52-FB4E-4F8D-9922-41CA71588C2F}" type="pres">
      <dgm:prSet presAssocID="{3286B5E1-3642-44F0-A97E-0CE579E66D5C}" presName="linNode" presStyleCnt="0"/>
      <dgm:spPr/>
    </dgm:pt>
    <dgm:pt modelId="{2582B56F-AB2D-4BCB-A714-99D1E211FEED}" type="pres">
      <dgm:prSet presAssocID="{3286B5E1-3642-44F0-A97E-0CE579E66D5C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06F4C-7F29-41F1-86D3-F2FCB3922CA4}" type="pres">
      <dgm:prSet presAssocID="{3286B5E1-3642-44F0-A97E-0CE579E66D5C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3A4F5-62B3-4359-84D4-A53C4A28D578}" type="pres">
      <dgm:prSet presAssocID="{084A3F4B-8585-424F-A0C0-62764DFF74A9}" presName="spacing" presStyleCnt="0"/>
      <dgm:spPr/>
    </dgm:pt>
    <dgm:pt modelId="{AC56EA7B-96E1-445F-9A7B-C20851BB29F9}" type="pres">
      <dgm:prSet presAssocID="{0E1A2559-6260-492D-9230-7D854A0710D2}" presName="linNode" presStyleCnt="0"/>
      <dgm:spPr/>
    </dgm:pt>
    <dgm:pt modelId="{602F9FEA-71A6-4359-A77E-4A60E4BD36B5}" type="pres">
      <dgm:prSet presAssocID="{0E1A2559-6260-492D-9230-7D854A0710D2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4765C-8E54-4C30-8E9B-C23521FE9F24}" type="pres">
      <dgm:prSet presAssocID="{0E1A2559-6260-492D-9230-7D854A0710D2}" presName="childShp" presStyleLbl="bgAccFollowNode1" presStyleIdx="2" presStyleCnt="4" custLinFactNeighborX="-1697" custLinFactNeighborY="-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163CB-948D-4232-8D48-AD8F92C575CB}" type="pres">
      <dgm:prSet presAssocID="{1840FDCE-09B7-4F87-90FF-A2BE1424F78A}" presName="spacing" presStyleCnt="0"/>
      <dgm:spPr/>
    </dgm:pt>
    <dgm:pt modelId="{8CE8D049-C47A-4151-808A-53ECCD096C37}" type="pres">
      <dgm:prSet presAssocID="{FD0F4F86-1984-406C-9D47-81E9778C15B8}" presName="linNode" presStyleCnt="0"/>
      <dgm:spPr/>
    </dgm:pt>
    <dgm:pt modelId="{B19E9F50-465C-4A72-BACD-5EBB469D5EFC}" type="pres">
      <dgm:prSet presAssocID="{FD0F4F86-1984-406C-9D47-81E9778C15B8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21973-BCFC-4CE5-BD07-6FCB20C37A1A}" type="pres">
      <dgm:prSet presAssocID="{FD0F4F86-1984-406C-9D47-81E9778C15B8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43C039-3469-443A-9CD8-0391CF3926C1}" type="presOf" srcId="{921DD5C8-550C-451D-8C3F-F6A108ABB548}" destId="{AB2EF769-6F62-4D2F-89B1-1D9C12879182}" srcOrd="0" destOrd="0" presId="urn:microsoft.com/office/officeart/2005/8/layout/vList6"/>
    <dgm:cxn modelId="{547731FB-B0C5-4E16-90E7-E23FAB788768}" srcId="{0E1A2559-6260-492D-9230-7D854A0710D2}" destId="{5869278E-8D1B-4695-A1AD-2AFAC53ACD97}" srcOrd="0" destOrd="0" parTransId="{4B0938CB-572B-4790-B023-EB9B32C69BCC}" sibTransId="{4323A52C-62D9-427A-BACC-C3BD132BD3FC}"/>
    <dgm:cxn modelId="{3A448F5D-4B0B-4BF0-A1C8-0157CCA55BB0}" srcId="{921DD5C8-550C-451D-8C3F-F6A108ABB548}" destId="{FD0F4F86-1984-406C-9D47-81E9778C15B8}" srcOrd="3" destOrd="0" parTransId="{461FAE70-14AD-45FC-8BCB-95407A691532}" sibTransId="{D4F6DF3B-4884-43A6-8065-E4CBF98B38DA}"/>
    <dgm:cxn modelId="{FF206C45-9FEF-428F-A3DB-4458C54AE271}" srcId="{921DD5C8-550C-451D-8C3F-F6A108ABB548}" destId="{0E1A2559-6260-492D-9230-7D854A0710D2}" srcOrd="2" destOrd="0" parTransId="{CD20B903-789B-4D7C-AC14-5FDC52FEF39D}" sibTransId="{1840FDCE-09B7-4F87-90FF-A2BE1424F78A}"/>
    <dgm:cxn modelId="{15ABD14F-BEAA-43CB-87B5-24DE6530CFAA}" type="presOf" srcId="{3286B5E1-3642-44F0-A97E-0CE579E66D5C}" destId="{2582B56F-AB2D-4BCB-A714-99D1E211FEED}" srcOrd="0" destOrd="0" presId="urn:microsoft.com/office/officeart/2005/8/layout/vList6"/>
    <dgm:cxn modelId="{62D241AA-B122-457D-824A-AD541672D898}" type="presOf" srcId="{A860C161-68FD-44D4-BCB8-B6DB83F44FBE}" destId="{43106F4C-7F29-41F1-86D3-F2FCB3922CA4}" srcOrd="0" destOrd="0" presId="urn:microsoft.com/office/officeart/2005/8/layout/vList6"/>
    <dgm:cxn modelId="{8F9618DB-25E9-49B3-B25B-35F31DA77885}" type="presOf" srcId="{55C2E891-8932-48A9-8D6A-6841A7CDAE65}" destId="{D5121973-BCFC-4CE5-BD07-6FCB20C37A1A}" srcOrd="0" destOrd="0" presId="urn:microsoft.com/office/officeart/2005/8/layout/vList6"/>
    <dgm:cxn modelId="{C189FC35-4F33-404A-8DDB-910C29B314D3}" type="presOf" srcId="{BFF571CC-7B14-4444-A129-030B6333B884}" destId="{C95F4FF5-774F-4C04-BAF0-AC909CB0C78A}" srcOrd="0" destOrd="0" presId="urn:microsoft.com/office/officeart/2005/8/layout/vList6"/>
    <dgm:cxn modelId="{1C63CC7D-0BA4-4394-9CCE-679226EE4C36}" srcId="{FD0F4F86-1984-406C-9D47-81E9778C15B8}" destId="{55C2E891-8932-48A9-8D6A-6841A7CDAE65}" srcOrd="0" destOrd="0" parTransId="{196AFEED-4687-450C-9448-0888CBFBCB3F}" sibTransId="{46D4424E-CDCD-49B7-9A84-0A36397FE0D8}"/>
    <dgm:cxn modelId="{0607A749-8D85-4E24-93FE-F2373BAFC4A4}" srcId="{E885EFCF-6E44-4E10-9F67-8868D5E0925E}" destId="{BFF571CC-7B14-4444-A129-030B6333B884}" srcOrd="0" destOrd="0" parTransId="{CDC96A93-162B-4E01-B6F8-5924A1379128}" sibTransId="{6D59FAA9-6D40-4E29-9FBA-6499FF860BB9}"/>
    <dgm:cxn modelId="{2D459B76-B1EB-4F1F-89B7-580F1D120BCB}" type="presOf" srcId="{FD0F4F86-1984-406C-9D47-81E9778C15B8}" destId="{B19E9F50-465C-4A72-BACD-5EBB469D5EFC}" srcOrd="0" destOrd="0" presId="urn:microsoft.com/office/officeart/2005/8/layout/vList6"/>
    <dgm:cxn modelId="{D959D61C-1B7D-44D1-8086-E00B032C9160}" srcId="{3286B5E1-3642-44F0-A97E-0CE579E66D5C}" destId="{A860C161-68FD-44D4-BCB8-B6DB83F44FBE}" srcOrd="0" destOrd="0" parTransId="{5186B726-46C5-4EDD-BB18-3A44C6F6F767}" sibTransId="{3B59D01B-9481-4DA4-B27F-2D84CC2147EA}"/>
    <dgm:cxn modelId="{62DBDC77-19FB-43A9-B840-0DD161684904}" srcId="{921DD5C8-550C-451D-8C3F-F6A108ABB548}" destId="{E885EFCF-6E44-4E10-9F67-8868D5E0925E}" srcOrd="0" destOrd="0" parTransId="{316CF98F-3162-4BE7-A174-2DF8FC74BCC1}" sibTransId="{E778C66C-E6F3-40A9-969F-9573D77B69BA}"/>
    <dgm:cxn modelId="{7FA03A08-158F-4A77-BD35-029212E8A932}" type="presOf" srcId="{5869278E-8D1B-4695-A1AD-2AFAC53ACD97}" destId="{2424765C-8E54-4C30-8E9B-C23521FE9F24}" srcOrd="0" destOrd="0" presId="urn:microsoft.com/office/officeart/2005/8/layout/vList6"/>
    <dgm:cxn modelId="{DE7B91EA-9E04-4E0B-BBB6-5EE820C062E0}" srcId="{921DD5C8-550C-451D-8C3F-F6A108ABB548}" destId="{3286B5E1-3642-44F0-A97E-0CE579E66D5C}" srcOrd="1" destOrd="0" parTransId="{CF5DB23B-1D98-4782-88E1-D95E60BFCB33}" sibTransId="{084A3F4B-8585-424F-A0C0-62764DFF74A9}"/>
    <dgm:cxn modelId="{C2A0A21A-F7C4-4EE1-98FF-F0B21434D7B3}" type="presOf" srcId="{0E1A2559-6260-492D-9230-7D854A0710D2}" destId="{602F9FEA-71A6-4359-A77E-4A60E4BD36B5}" srcOrd="0" destOrd="0" presId="urn:microsoft.com/office/officeart/2005/8/layout/vList6"/>
    <dgm:cxn modelId="{3180B748-D53D-4315-99E3-109267D4B464}" type="presOf" srcId="{E885EFCF-6E44-4E10-9F67-8868D5E0925E}" destId="{AD31CCF3-3BA8-4A0C-862B-A3F58717989D}" srcOrd="0" destOrd="0" presId="urn:microsoft.com/office/officeart/2005/8/layout/vList6"/>
    <dgm:cxn modelId="{B9D4A14B-D824-4A24-BEE8-FFAE8F3438F7}" type="presParOf" srcId="{AB2EF769-6F62-4D2F-89B1-1D9C12879182}" destId="{8589B990-E022-4862-AEF1-CA69EF93C37E}" srcOrd="0" destOrd="0" presId="urn:microsoft.com/office/officeart/2005/8/layout/vList6"/>
    <dgm:cxn modelId="{DCFE8142-7314-47EF-AE34-BA751939956C}" type="presParOf" srcId="{8589B990-E022-4862-AEF1-CA69EF93C37E}" destId="{AD31CCF3-3BA8-4A0C-862B-A3F58717989D}" srcOrd="0" destOrd="0" presId="urn:microsoft.com/office/officeart/2005/8/layout/vList6"/>
    <dgm:cxn modelId="{DA6A9F4E-0B97-439A-83E6-E4A60190DDFB}" type="presParOf" srcId="{8589B990-E022-4862-AEF1-CA69EF93C37E}" destId="{C95F4FF5-774F-4C04-BAF0-AC909CB0C78A}" srcOrd="1" destOrd="0" presId="urn:microsoft.com/office/officeart/2005/8/layout/vList6"/>
    <dgm:cxn modelId="{E1362263-1628-4153-A2D4-C29B67FD2450}" type="presParOf" srcId="{AB2EF769-6F62-4D2F-89B1-1D9C12879182}" destId="{D4694BDF-D008-43DF-A086-D70E44F8BD0C}" srcOrd="1" destOrd="0" presId="urn:microsoft.com/office/officeart/2005/8/layout/vList6"/>
    <dgm:cxn modelId="{2FEC00E9-D5AC-47C4-9B81-716CC1509E56}" type="presParOf" srcId="{AB2EF769-6F62-4D2F-89B1-1D9C12879182}" destId="{8A3DAA52-FB4E-4F8D-9922-41CA71588C2F}" srcOrd="2" destOrd="0" presId="urn:microsoft.com/office/officeart/2005/8/layout/vList6"/>
    <dgm:cxn modelId="{0D59823F-77FF-4AA2-88D1-BDD768D390A5}" type="presParOf" srcId="{8A3DAA52-FB4E-4F8D-9922-41CA71588C2F}" destId="{2582B56F-AB2D-4BCB-A714-99D1E211FEED}" srcOrd="0" destOrd="0" presId="urn:microsoft.com/office/officeart/2005/8/layout/vList6"/>
    <dgm:cxn modelId="{662199DC-06C2-44A0-9EFE-87D4C01E8E92}" type="presParOf" srcId="{8A3DAA52-FB4E-4F8D-9922-41CA71588C2F}" destId="{43106F4C-7F29-41F1-86D3-F2FCB3922CA4}" srcOrd="1" destOrd="0" presId="urn:microsoft.com/office/officeart/2005/8/layout/vList6"/>
    <dgm:cxn modelId="{8ACAD039-024C-4E35-9BA0-219F11966E4A}" type="presParOf" srcId="{AB2EF769-6F62-4D2F-89B1-1D9C12879182}" destId="{A213A4F5-62B3-4359-84D4-A53C4A28D578}" srcOrd="3" destOrd="0" presId="urn:microsoft.com/office/officeart/2005/8/layout/vList6"/>
    <dgm:cxn modelId="{2BE759F1-EC8D-474A-878B-C6A75140E6D2}" type="presParOf" srcId="{AB2EF769-6F62-4D2F-89B1-1D9C12879182}" destId="{AC56EA7B-96E1-445F-9A7B-C20851BB29F9}" srcOrd="4" destOrd="0" presId="urn:microsoft.com/office/officeart/2005/8/layout/vList6"/>
    <dgm:cxn modelId="{351E3EC6-BE82-405F-AAA9-8EC164D04339}" type="presParOf" srcId="{AC56EA7B-96E1-445F-9A7B-C20851BB29F9}" destId="{602F9FEA-71A6-4359-A77E-4A60E4BD36B5}" srcOrd="0" destOrd="0" presId="urn:microsoft.com/office/officeart/2005/8/layout/vList6"/>
    <dgm:cxn modelId="{7988C3C2-29E1-4B88-8505-5E1BBA29A71B}" type="presParOf" srcId="{AC56EA7B-96E1-445F-9A7B-C20851BB29F9}" destId="{2424765C-8E54-4C30-8E9B-C23521FE9F24}" srcOrd="1" destOrd="0" presId="urn:microsoft.com/office/officeart/2005/8/layout/vList6"/>
    <dgm:cxn modelId="{33FABDC7-0303-4A21-BA4B-055C5648C1B6}" type="presParOf" srcId="{AB2EF769-6F62-4D2F-89B1-1D9C12879182}" destId="{EC4163CB-948D-4232-8D48-AD8F92C575CB}" srcOrd="5" destOrd="0" presId="urn:microsoft.com/office/officeart/2005/8/layout/vList6"/>
    <dgm:cxn modelId="{F5F648B1-CDC4-43D9-BE13-F84C64C98E07}" type="presParOf" srcId="{AB2EF769-6F62-4D2F-89B1-1D9C12879182}" destId="{8CE8D049-C47A-4151-808A-53ECCD096C37}" srcOrd="6" destOrd="0" presId="urn:microsoft.com/office/officeart/2005/8/layout/vList6"/>
    <dgm:cxn modelId="{B418B413-22B3-4A89-8ED9-DE253D351CF6}" type="presParOf" srcId="{8CE8D049-C47A-4151-808A-53ECCD096C37}" destId="{B19E9F50-465C-4A72-BACD-5EBB469D5EFC}" srcOrd="0" destOrd="0" presId="urn:microsoft.com/office/officeart/2005/8/layout/vList6"/>
    <dgm:cxn modelId="{3B3E7C1C-29C8-4F6F-AF8E-69D0571E9B41}" type="presParOf" srcId="{8CE8D049-C47A-4151-808A-53ECCD096C37}" destId="{D5121973-BCFC-4CE5-BD07-6FCB20C37A1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DC176F-592C-402D-B982-A5158D32BF3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F595D1A-A559-454B-9538-5687FEBDC753}">
      <dgm:prSet phldrT="[Текст]" custT="1"/>
      <dgm:spPr/>
      <dgm:t>
        <a:bodyPr/>
        <a:lstStyle/>
        <a:p>
          <a:r>
            <a:rPr lang="ru-RU" sz="2000" b="1" dirty="0" smtClean="0"/>
            <a:t>ПСИХОЛО-ГИЧЕСКИЕ УСТАНОВКИ</a:t>
          </a:r>
          <a:endParaRPr lang="ru-RU" sz="2000" b="1" dirty="0"/>
        </a:p>
      </dgm:t>
    </dgm:pt>
    <dgm:pt modelId="{FF6EA613-9482-4BAF-A7E3-42A8FC6582A6}" type="parTrans" cxnId="{DF6F095E-BAC2-4F82-B05A-5128F3C7BBA3}">
      <dgm:prSet/>
      <dgm:spPr/>
      <dgm:t>
        <a:bodyPr/>
        <a:lstStyle/>
        <a:p>
          <a:endParaRPr lang="ru-RU"/>
        </a:p>
      </dgm:t>
    </dgm:pt>
    <dgm:pt modelId="{840D4348-B786-45B1-98F0-F08818510A05}" type="sibTrans" cxnId="{DF6F095E-BAC2-4F82-B05A-5128F3C7BBA3}">
      <dgm:prSet/>
      <dgm:spPr/>
      <dgm:t>
        <a:bodyPr/>
        <a:lstStyle/>
        <a:p>
          <a:endParaRPr lang="ru-RU"/>
        </a:p>
      </dgm:t>
    </dgm:pt>
    <dgm:pt modelId="{D76B416B-B177-421D-BAAB-D9BE5A5AA6A8}">
      <dgm:prSet phldrT="[Текст]" custT="1"/>
      <dgm:spPr/>
      <dgm:t>
        <a:bodyPr/>
        <a:lstStyle/>
        <a:p>
          <a:r>
            <a:rPr lang="ru-RU" sz="2400" b="1" dirty="0" smtClean="0"/>
            <a:t>ХАРАКТЕР ПЕДАГОГА</a:t>
          </a:r>
          <a:endParaRPr lang="ru-RU" sz="2400" b="1" dirty="0"/>
        </a:p>
      </dgm:t>
    </dgm:pt>
    <dgm:pt modelId="{319E24BD-9C16-4920-9258-74004132EE5A}" type="parTrans" cxnId="{59466E5A-D6AE-4541-92B9-B868DC8C5360}">
      <dgm:prSet/>
      <dgm:spPr/>
      <dgm:t>
        <a:bodyPr/>
        <a:lstStyle/>
        <a:p>
          <a:endParaRPr lang="ru-RU"/>
        </a:p>
      </dgm:t>
    </dgm:pt>
    <dgm:pt modelId="{09FBBC33-98F6-49BA-AB32-3AD875AF6AA1}" type="sibTrans" cxnId="{59466E5A-D6AE-4541-92B9-B868DC8C5360}">
      <dgm:prSet/>
      <dgm:spPr/>
      <dgm:t>
        <a:bodyPr/>
        <a:lstStyle/>
        <a:p>
          <a:endParaRPr lang="ru-RU"/>
        </a:p>
      </dgm:t>
    </dgm:pt>
    <dgm:pt modelId="{72E97806-0084-44F4-A916-FAAD033A6B9A}">
      <dgm:prSet phldrT="[Текст]" custT="1"/>
      <dgm:spPr/>
      <dgm:t>
        <a:bodyPr/>
        <a:lstStyle/>
        <a:p>
          <a:r>
            <a:rPr lang="ru-RU" sz="2000" b="1" dirty="0" smtClean="0"/>
            <a:t>КОММУНИ-КАТИВНАЯ КУЛЬТУРА</a:t>
          </a:r>
          <a:endParaRPr lang="ru-RU" sz="2000" b="1" dirty="0"/>
        </a:p>
      </dgm:t>
    </dgm:pt>
    <dgm:pt modelId="{9F305BC5-CB39-478A-9ED2-06C24B68B8C5}" type="parTrans" cxnId="{78D2FBE4-4E69-4999-A6CF-E71EF2AD06AE}">
      <dgm:prSet/>
      <dgm:spPr/>
      <dgm:t>
        <a:bodyPr/>
        <a:lstStyle/>
        <a:p>
          <a:endParaRPr lang="ru-RU"/>
        </a:p>
      </dgm:t>
    </dgm:pt>
    <dgm:pt modelId="{9893F7F2-64C1-496E-9783-42A8FEEDA197}" type="sibTrans" cxnId="{78D2FBE4-4E69-4999-A6CF-E71EF2AD06AE}">
      <dgm:prSet/>
      <dgm:spPr/>
      <dgm:t>
        <a:bodyPr/>
        <a:lstStyle/>
        <a:p>
          <a:endParaRPr lang="ru-RU"/>
        </a:p>
      </dgm:t>
    </dgm:pt>
    <dgm:pt modelId="{09D6A34A-5D34-488F-B977-906B3B67A9E7}" type="pres">
      <dgm:prSet presAssocID="{D7DC176F-592C-402D-B982-A5158D32BF31}" presName="compositeShape" presStyleCnt="0">
        <dgm:presLayoutVars>
          <dgm:chMax val="7"/>
          <dgm:dir/>
          <dgm:resizeHandles val="exact"/>
        </dgm:presLayoutVars>
      </dgm:prSet>
      <dgm:spPr/>
    </dgm:pt>
    <dgm:pt modelId="{FAB619B0-ABBC-470E-A4AB-7EAD52C8CB65}" type="pres">
      <dgm:prSet presAssocID="{D7DC176F-592C-402D-B982-A5158D32BF31}" presName="wedge1" presStyleLbl="node1" presStyleIdx="0" presStyleCnt="3"/>
      <dgm:spPr/>
      <dgm:t>
        <a:bodyPr/>
        <a:lstStyle/>
        <a:p>
          <a:endParaRPr lang="ru-RU"/>
        </a:p>
      </dgm:t>
    </dgm:pt>
    <dgm:pt modelId="{9AE9871A-48F2-49CC-917E-91E0A74D48C1}" type="pres">
      <dgm:prSet presAssocID="{D7DC176F-592C-402D-B982-A5158D32BF31}" presName="dummy1a" presStyleCnt="0"/>
      <dgm:spPr/>
    </dgm:pt>
    <dgm:pt modelId="{F973C9C1-3DF5-4DA9-B1A8-BB40C14AEEDD}" type="pres">
      <dgm:prSet presAssocID="{D7DC176F-592C-402D-B982-A5158D32BF31}" presName="dummy1b" presStyleCnt="0"/>
      <dgm:spPr/>
    </dgm:pt>
    <dgm:pt modelId="{A24D5999-D4D0-4E81-B97D-6A8346054C3B}" type="pres">
      <dgm:prSet presAssocID="{D7DC176F-592C-402D-B982-A5158D32BF3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AC122-4CC8-4D79-9CE2-E1DA2A5ABEA8}" type="pres">
      <dgm:prSet presAssocID="{D7DC176F-592C-402D-B982-A5158D32BF31}" presName="wedge2" presStyleLbl="node1" presStyleIdx="1" presStyleCnt="3"/>
      <dgm:spPr/>
      <dgm:t>
        <a:bodyPr/>
        <a:lstStyle/>
        <a:p>
          <a:endParaRPr lang="ru-RU"/>
        </a:p>
      </dgm:t>
    </dgm:pt>
    <dgm:pt modelId="{24DCC419-9AED-4055-B4F1-FA56D499C9FA}" type="pres">
      <dgm:prSet presAssocID="{D7DC176F-592C-402D-B982-A5158D32BF31}" presName="dummy2a" presStyleCnt="0"/>
      <dgm:spPr/>
    </dgm:pt>
    <dgm:pt modelId="{49B662C4-3C53-4A10-AC10-4BED431984E2}" type="pres">
      <dgm:prSet presAssocID="{D7DC176F-592C-402D-B982-A5158D32BF31}" presName="dummy2b" presStyleCnt="0"/>
      <dgm:spPr/>
    </dgm:pt>
    <dgm:pt modelId="{A41F870D-D348-48CA-94D3-4572F9D21371}" type="pres">
      <dgm:prSet presAssocID="{D7DC176F-592C-402D-B982-A5158D32BF3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97B91-B8B8-4C0A-A50C-221567B991B5}" type="pres">
      <dgm:prSet presAssocID="{D7DC176F-592C-402D-B982-A5158D32BF31}" presName="wedge3" presStyleLbl="node1" presStyleIdx="2" presStyleCnt="3"/>
      <dgm:spPr/>
      <dgm:t>
        <a:bodyPr/>
        <a:lstStyle/>
        <a:p>
          <a:endParaRPr lang="ru-RU"/>
        </a:p>
      </dgm:t>
    </dgm:pt>
    <dgm:pt modelId="{6234633C-A761-4F56-BF30-B6404AC3E7D6}" type="pres">
      <dgm:prSet presAssocID="{D7DC176F-592C-402D-B982-A5158D32BF31}" presName="dummy3a" presStyleCnt="0"/>
      <dgm:spPr/>
    </dgm:pt>
    <dgm:pt modelId="{E565C58B-C4F9-4BCF-9C99-701D7A589F31}" type="pres">
      <dgm:prSet presAssocID="{D7DC176F-592C-402D-B982-A5158D32BF31}" presName="dummy3b" presStyleCnt="0"/>
      <dgm:spPr/>
    </dgm:pt>
    <dgm:pt modelId="{16DE0811-91ED-40B5-B809-23FC78EE7729}" type="pres">
      <dgm:prSet presAssocID="{D7DC176F-592C-402D-B982-A5158D32BF3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B1117-6A19-47EA-9CCC-D62D09B479F9}" type="pres">
      <dgm:prSet presAssocID="{840D4348-B786-45B1-98F0-F08818510A05}" presName="arrowWedge1" presStyleLbl="fgSibTrans2D1" presStyleIdx="0" presStyleCnt="3"/>
      <dgm:spPr/>
    </dgm:pt>
    <dgm:pt modelId="{9B01E5FF-FA43-48B1-8D4D-419EE08D7AEA}" type="pres">
      <dgm:prSet presAssocID="{09FBBC33-98F6-49BA-AB32-3AD875AF6AA1}" presName="arrowWedge2" presStyleLbl="fgSibTrans2D1" presStyleIdx="1" presStyleCnt="3"/>
      <dgm:spPr/>
    </dgm:pt>
    <dgm:pt modelId="{C3F330F5-39D8-4DDC-A097-7C68D0E8D327}" type="pres">
      <dgm:prSet presAssocID="{9893F7F2-64C1-496E-9783-42A8FEEDA197}" presName="arrowWedge3" presStyleLbl="fgSibTrans2D1" presStyleIdx="2" presStyleCnt="3"/>
      <dgm:spPr/>
    </dgm:pt>
  </dgm:ptLst>
  <dgm:cxnLst>
    <dgm:cxn modelId="{8FB22D87-7F51-4EBD-B183-0F03CD07B23A}" type="presOf" srcId="{72E97806-0084-44F4-A916-FAAD033A6B9A}" destId="{16DE0811-91ED-40B5-B809-23FC78EE7729}" srcOrd="1" destOrd="0" presId="urn:microsoft.com/office/officeart/2005/8/layout/cycle8"/>
    <dgm:cxn modelId="{79BF6CA6-A2DD-4B11-B9FC-77B4A7848DF8}" type="presOf" srcId="{D76B416B-B177-421D-BAAB-D9BE5A5AA6A8}" destId="{020AC122-4CC8-4D79-9CE2-E1DA2A5ABEA8}" srcOrd="0" destOrd="0" presId="urn:microsoft.com/office/officeart/2005/8/layout/cycle8"/>
    <dgm:cxn modelId="{52401F25-78A3-431D-822E-B3FC8E291C0B}" type="presOf" srcId="{D7DC176F-592C-402D-B982-A5158D32BF31}" destId="{09D6A34A-5D34-488F-B977-906B3B67A9E7}" srcOrd="0" destOrd="0" presId="urn:microsoft.com/office/officeart/2005/8/layout/cycle8"/>
    <dgm:cxn modelId="{4B5606E7-6E6A-4447-B1A6-EB1C21F6E7FD}" type="presOf" srcId="{D76B416B-B177-421D-BAAB-D9BE5A5AA6A8}" destId="{A41F870D-D348-48CA-94D3-4572F9D21371}" srcOrd="1" destOrd="0" presId="urn:microsoft.com/office/officeart/2005/8/layout/cycle8"/>
    <dgm:cxn modelId="{37BB34CB-AD59-48A5-B11D-27B133AC35AC}" type="presOf" srcId="{BF595D1A-A559-454B-9538-5687FEBDC753}" destId="{A24D5999-D4D0-4E81-B97D-6A8346054C3B}" srcOrd="1" destOrd="0" presId="urn:microsoft.com/office/officeart/2005/8/layout/cycle8"/>
    <dgm:cxn modelId="{57D0DE4A-53A7-4188-89E5-70DE156B8875}" type="presOf" srcId="{72E97806-0084-44F4-A916-FAAD033A6B9A}" destId="{E5297B91-B8B8-4C0A-A50C-221567B991B5}" srcOrd="0" destOrd="0" presId="urn:microsoft.com/office/officeart/2005/8/layout/cycle8"/>
    <dgm:cxn modelId="{DF6F095E-BAC2-4F82-B05A-5128F3C7BBA3}" srcId="{D7DC176F-592C-402D-B982-A5158D32BF31}" destId="{BF595D1A-A559-454B-9538-5687FEBDC753}" srcOrd="0" destOrd="0" parTransId="{FF6EA613-9482-4BAF-A7E3-42A8FC6582A6}" sibTransId="{840D4348-B786-45B1-98F0-F08818510A05}"/>
    <dgm:cxn modelId="{09DA2DB4-04BA-48E1-B35D-CB3133FDBCA0}" type="presOf" srcId="{BF595D1A-A559-454B-9538-5687FEBDC753}" destId="{FAB619B0-ABBC-470E-A4AB-7EAD52C8CB65}" srcOrd="0" destOrd="0" presId="urn:microsoft.com/office/officeart/2005/8/layout/cycle8"/>
    <dgm:cxn modelId="{78D2FBE4-4E69-4999-A6CF-E71EF2AD06AE}" srcId="{D7DC176F-592C-402D-B982-A5158D32BF31}" destId="{72E97806-0084-44F4-A916-FAAD033A6B9A}" srcOrd="2" destOrd="0" parTransId="{9F305BC5-CB39-478A-9ED2-06C24B68B8C5}" sibTransId="{9893F7F2-64C1-496E-9783-42A8FEEDA197}"/>
    <dgm:cxn modelId="{59466E5A-D6AE-4541-92B9-B868DC8C5360}" srcId="{D7DC176F-592C-402D-B982-A5158D32BF31}" destId="{D76B416B-B177-421D-BAAB-D9BE5A5AA6A8}" srcOrd="1" destOrd="0" parTransId="{319E24BD-9C16-4920-9258-74004132EE5A}" sibTransId="{09FBBC33-98F6-49BA-AB32-3AD875AF6AA1}"/>
    <dgm:cxn modelId="{D8B1AE7E-72F2-4CF6-9C57-77CB9B5389E6}" type="presParOf" srcId="{09D6A34A-5D34-488F-B977-906B3B67A9E7}" destId="{FAB619B0-ABBC-470E-A4AB-7EAD52C8CB65}" srcOrd="0" destOrd="0" presId="urn:microsoft.com/office/officeart/2005/8/layout/cycle8"/>
    <dgm:cxn modelId="{F6D22BA4-0756-49DE-92E2-FEED078CBD49}" type="presParOf" srcId="{09D6A34A-5D34-488F-B977-906B3B67A9E7}" destId="{9AE9871A-48F2-49CC-917E-91E0A74D48C1}" srcOrd="1" destOrd="0" presId="urn:microsoft.com/office/officeart/2005/8/layout/cycle8"/>
    <dgm:cxn modelId="{ABE0F277-680D-43EC-846D-49966FB6D221}" type="presParOf" srcId="{09D6A34A-5D34-488F-B977-906B3B67A9E7}" destId="{F973C9C1-3DF5-4DA9-B1A8-BB40C14AEEDD}" srcOrd="2" destOrd="0" presId="urn:microsoft.com/office/officeart/2005/8/layout/cycle8"/>
    <dgm:cxn modelId="{300660E4-2040-4678-8D70-422684B9CAFB}" type="presParOf" srcId="{09D6A34A-5D34-488F-B977-906B3B67A9E7}" destId="{A24D5999-D4D0-4E81-B97D-6A8346054C3B}" srcOrd="3" destOrd="0" presId="urn:microsoft.com/office/officeart/2005/8/layout/cycle8"/>
    <dgm:cxn modelId="{5BA50998-FB2C-4DB1-A931-3AD24A9C4703}" type="presParOf" srcId="{09D6A34A-5D34-488F-B977-906B3B67A9E7}" destId="{020AC122-4CC8-4D79-9CE2-E1DA2A5ABEA8}" srcOrd="4" destOrd="0" presId="urn:microsoft.com/office/officeart/2005/8/layout/cycle8"/>
    <dgm:cxn modelId="{4263776D-E557-4370-9F4E-990F706F12D0}" type="presParOf" srcId="{09D6A34A-5D34-488F-B977-906B3B67A9E7}" destId="{24DCC419-9AED-4055-B4F1-FA56D499C9FA}" srcOrd="5" destOrd="0" presId="urn:microsoft.com/office/officeart/2005/8/layout/cycle8"/>
    <dgm:cxn modelId="{BC3742E7-56DA-4355-A5B4-378DACDFE66E}" type="presParOf" srcId="{09D6A34A-5D34-488F-B977-906B3B67A9E7}" destId="{49B662C4-3C53-4A10-AC10-4BED431984E2}" srcOrd="6" destOrd="0" presId="urn:microsoft.com/office/officeart/2005/8/layout/cycle8"/>
    <dgm:cxn modelId="{5A89F4B8-DD40-4C72-8E90-4519F80F602C}" type="presParOf" srcId="{09D6A34A-5D34-488F-B977-906B3B67A9E7}" destId="{A41F870D-D348-48CA-94D3-4572F9D21371}" srcOrd="7" destOrd="0" presId="urn:microsoft.com/office/officeart/2005/8/layout/cycle8"/>
    <dgm:cxn modelId="{F2367DAC-7F4D-4275-B773-E5B3CACCE128}" type="presParOf" srcId="{09D6A34A-5D34-488F-B977-906B3B67A9E7}" destId="{E5297B91-B8B8-4C0A-A50C-221567B991B5}" srcOrd="8" destOrd="0" presId="urn:microsoft.com/office/officeart/2005/8/layout/cycle8"/>
    <dgm:cxn modelId="{4A4574CA-282F-40AD-9AF8-E5F05A9D6996}" type="presParOf" srcId="{09D6A34A-5D34-488F-B977-906B3B67A9E7}" destId="{6234633C-A761-4F56-BF30-B6404AC3E7D6}" srcOrd="9" destOrd="0" presId="urn:microsoft.com/office/officeart/2005/8/layout/cycle8"/>
    <dgm:cxn modelId="{14FFD8BB-357E-4ED7-AB33-34D405CBF7BE}" type="presParOf" srcId="{09D6A34A-5D34-488F-B977-906B3B67A9E7}" destId="{E565C58B-C4F9-4BCF-9C99-701D7A589F31}" srcOrd="10" destOrd="0" presId="urn:microsoft.com/office/officeart/2005/8/layout/cycle8"/>
    <dgm:cxn modelId="{CE1C6ACF-BB47-42D6-B792-73D590201247}" type="presParOf" srcId="{09D6A34A-5D34-488F-B977-906B3B67A9E7}" destId="{16DE0811-91ED-40B5-B809-23FC78EE7729}" srcOrd="11" destOrd="0" presId="urn:microsoft.com/office/officeart/2005/8/layout/cycle8"/>
    <dgm:cxn modelId="{38C903AF-B3DB-4077-A90D-BD2EE854BA4A}" type="presParOf" srcId="{09D6A34A-5D34-488F-B977-906B3B67A9E7}" destId="{FA4B1117-6A19-47EA-9CCC-D62D09B479F9}" srcOrd="12" destOrd="0" presId="urn:microsoft.com/office/officeart/2005/8/layout/cycle8"/>
    <dgm:cxn modelId="{AD13D71E-930A-47F8-9350-9D6086C6D7ED}" type="presParOf" srcId="{09D6A34A-5D34-488F-B977-906B3B67A9E7}" destId="{9B01E5FF-FA43-48B1-8D4D-419EE08D7AEA}" srcOrd="13" destOrd="0" presId="urn:microsoft.com/office/officeart/2005/8/layout/cycle8"/>
    <dgm:cxn modelId="{C953BB4A-E32B-414A-B10F-122C0B2737DA}" type="presParOf" srcId="{09D6A34A-5D34-488F-B977-906B3B67A9E7}" destId="{C3F330F5-39D8-4DDC-A097-7C68D0E8D32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35241B-77AE-493F-8AE4-2E4DEBAA248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51CE4D-AF19-41E2-984A-D865C359A1F0}">
      <dgm:prSet phldrT="[Текст]"/>
      <dgm:spPr/>
      <dgm:t>
        <a:bodyPr/>
        <a:lstStyle/>
        <a:p>
          <a:r>
            <a:rPr lang="ru-RU" dirty="0" smtClean="0"/>
            <a:t>Приказ, команда, указание</a:t>
          </a:r>
          <a:endParaRPr lang="ru-RU" dirty="0"/>
        </a:p>
      </dgm:t>
    </dgm:pt>
    <dgm:pt modelId="{D89C8ADF-26D6-4852-B361-93FE79986810}" type="parTrans" cxnId="{37EA5FC0-2B40-467D-A19A-D7F9E2562AF7}">
      <dgm:prSet/>
      <dgm:spPr/>
      <dgm:t>
        <a:bodyPr/>
        <a:lstStyle/>
        <a:p>
          <a:endParaRPr lang="ru-RU"/>
        </a:p>
      </dgm:t>
    </dgm:pt>
    <dgm:pt modelId="{DCF1522A-7747-4A4C-8949-F3041C9C3C6A}" type="sibTrans" cxnId="{37EA5FC0-2B40-467D-A19A-D7F9E2562AF7}">
      <dgm:prSet/>
      <dgm:spPr/>
      <dgm:t>
        <a:bodyPr/>
        <a:lstStyle/>
        <a:p>
          <a:endParaRPr lang="ru-RU"/>
        </a:p>
      </dgm:t>
    </dgm:pt>
    <dgm:pt modelId="{72134DFB-B89A-4C70-91D2-C3B7E77873DD}">
      <dgm:prSet phldrT="[Текст]"/>
      <dgm:spPr/>
      <dgm:t>
        <a:bodyPr/>
        <a:lstStyle/>
        <a:p>
          <a:r>
            <a:rPr lang="ru-RU" dirty="0" smtClean="0"/>
            <a:t>«Сядь сию же минуту!», «Выплюнь жвачку!»</a:t>
          </a:r>
          <a:endParaRPr lang="ru-RU" dirty="0"/>
        </a:p>
      </dgm:t>
    </dgm:pt>
    <dgm:pt modelId="{CF95557D-EC4A-432A-BF30-671DEE84ED19}" type="parTrans" cxnId="{C5203C00-2E2B-4AA5-9FFA-724AD7DE48E6}">
      <dgm:prSet/>
      <dgm:spPr/>
      <dgm:t>
        <a:bodyPr/>
        <a:lstStyle/>
        <a:p>
          <a:endParaRPr lang="ru-RU"/>
        </a:p>
      </dgm:t>
    </dgm:pt>
    <dgm:pt modelId="{E21DB953-246C-420F-8452-701DCF672C5D}" type="sibTrans" cxnId="{C5203C00-2E2B-4AA5-9FFA-724AD7DE48E6}">
      <dgm:prSet/>
      <dgm:spPr/>
      <dgm:t>
        <a:bodyPr/>
        <a:lstStyle/>
        <a:p>
          <a:endParaRPr lang="ru-RU"/>
        </a:p>
      </dgm:t>
    </dgm:pt>
    <dgm:pt modelId="{215A80A5-7ED4-414E-8655-22B22B149BC3}">
      <dgm:prSet phldrT="[Текст]"/>
      <dgm:spPr/>
      <dgm:t>
        <a:bodyPr/>
        <a:lstStyle/>
        <a:p>
          <a:r>
            <a:rPr lang="ru-RU" dirty="0" smtClean="0"/>
            <a:t>Предупреждение, угроза</a:t>
          </a:r>
          <a:endParaRPr lang="ru-RU" dirty="0"/>
        </a:p>
      </dgm:t>
    </dgm:pt>
    <dgm:pt modelId="{E7B533F0-8359-4875-8B2D-9047AE9DCD49}" type="parTrans" cxnId="{931BC0F5-12BF-4684-BD68-2AA956790D94}">
      <dgm:prSet/>
      <dgm:spPr/>
      <dgm:t>
        <a:bodyPr/>
        <a:lstStyle/>
        <a:p>
          <a:endParaRPr lang="ru-RU"/>
        </a:p>
      </dgm:t>
    </dgm:pt>
    <dgm:pt modelId="{71CA7E4A-EB4C-41CB-BCB9-1B28AD28F354}" type="sibTrans" cxnId="{931BC0F5-12BF-4684-BD68-2AA956790D94}">
      <dgm:prSet/>
      <dgm:spPr/>
      <dgm:t>
        <a:bodyPr/>
        <a:lstStyle/>
        <a:p>
          <a:endParaRPr lang="ru-RU"/>
        </a:p>
      </dgm:t>
    </dgm:pt>
    <dgm:pt modelId="{C71108A3-FB2C-45A4-93FB-9AE614B528DC}">
      <dgm:prSet phldrT="[Текст]"/>
      <dgm:spPr/>
      <dgm:t>
        <a:bodyPr/>
        <a:lstStyle/>
        <a:p>
          <a:r>
            <a:rPr lang="ru-RU" dirty="0" smtClean="0"/>
            <a:t>«Если ты не прекратишь, поставлю двойку!», «Еще один раз, молодой человек, - и останешься после уроков!»</a:t>
          </a:r>
          <a:endParaRPr lang="ru-RU" dirty="0"/>
        </a:p>
      </dgm:t>
    </dgm:pt>
    <dgm:pt modelId="{50EEBCAC-CCE0-4BAB-ABAF-E12AAEBAC453}" type="parTrans" cxnId="{5CDE829D-6650-4495-9F1E-A4469FD6D77A}">
      <dgm:prSet/>
      <dgm:spPr/>
      <dgm:t>
        <a:bodyPr/>
        <a:lstStyle/>
        <a:p>
          <a:endParaRPr lang="ru-RU"/>
        </a:p>
      </dgm:t>
    </dgm:pt>
    <dgm:pt modelId="{938AA47A-9413-4260-BA86-9066854DD4EB}" type="sibTrans" cxnId="{5CDE829D-6650-4495-9F1E-A4469FD6D77A}">
      <dgm:prSet/>
      <dgm:spPr/>
      <dgm:t>
        <a:bodyPr/>
        <a:lstStyle/>
        <a:p>
          <a:endParaRPr lang="ru-RU"/>
        </a:p>
      </dgm:t>
    </dgm:pt>
    <dgm:pt modelId="{83CBF465-C501-4852-938B-D789AC75515F}">
      <dgm:prSet phldrT="[Текст]"/>
      <dgm:spPr/>
      <dgm:t>
        <a:bodyPr/>
        <a:lstStyle/>
        <a:p>
          <a:r>
            <a:rPr lang="ru-RU" dirty="0" smtClean="0"/>
            <a:t>Морализирование, нотация</a:t>
          </a:r>
          <a:endParaRPr lang="ru-RU" dirty="0"/>
        </a:p>
      </dgm:t>
    </dgm:pt>
    <dgm:pt modelId="{04D6161E-6968-43E8-BC8D-09D7E946780A}" type="parTrans" cxnId="{8FB88698-C2DF-4DAD-BB35-5F2510C9611A}">
      <dgm:prSet/>
      <dgm:spPr/>
      <dgm:t>
        <a:bodyPr/>
        <a:lstStyle/>
        <a:p>
          <a:endParaRPr lang="ru-RU"/>
        </a:p>
      </dgm:t>
    </dgm:pt>
    <dgm:pt modelId="{5B695A70-126E-471A-9B72-3B42F3F4AA40}" type="sibTrans" cxnId="{8FB88698-C2DF-4DAD-BB35-5F2510C9611A}">
      <dgm:prSet/>
      <dgm:spPr/>
      <dgm:t>
        <a:bodyPr/>
        <a:lstStyle/>
        <a:p>
          <a:endParaRPr lang="ru-RU"/>
        </a:p>
      </dgm:t>
    </dgm:pt>
    <dgm:pt modelId="{A03F53FD-D786-4BC8-933D-C6D0A49099E9}">
      <dgm:prSet phldrT="[Текст]"/>
      <dgm:spPr/>
      <dgm:t>
        <a:bodyPr/>
        <a:lstStyle/>
        <a:p>
          <a:r>
            <a:rPr lang="ru-RU" dirty="0" smtClean="0"/>
            <a:t>«Надо учиться, а не заниматься ерундой!», «В 15-то лет уж надо быть </a:t>
          </a:r>
          <a:r>
            <a:rPr lang="ru-RU" dirty="0" err="1" smtClean="0"/>
            <a:t>ответственнее</a:t>
          </a:r>
          <a:r>
            <a:rPr lang="ru-RU" dirty="0" smtClean="0"/>
            <a:t>».</a:t>
          </a:r>
          <a:endParaRPr lang="ru-RU" dirty="0"/>
        </a:p>
      </dgm:t>
    </dgm:pt>
    <dgm:pt modelId="{3D387CDD-CB95-41D5-84E1-FDF8B5330EBE}" type="parTrans" cxnId="{7E328EA2-B0F5-4C8D-92F6-7E7481E2C753}">
      <dgm:prSet/>
      <dgm:spPr/>
      <dgm:t>
        <a:bodyPr/>
        <a:lstStyle/>
        <a:p>
          <a:endParaRPr lang="ru-RU"/>
        </a:p>
      </dgm:t>
    </dgm:pt>
    <dgm:pt modelId="{3D5F0352-16F0-46C3-B6BA-5C8DBEFCF060}" type="sibTrans" cxnId="{7E328EA2-B0F5-4C8D-92F6-7E7481E2C753}">
      <dgm:prSet/>
      <dgm:spPr/>
      <dgm:t>
        <a:bodyPr/>
        <a:lstStyle/>
        <a:p>
          <a:endParaRPr lang="ru-RU"/>
        </a:p>
      </dgm:t>
    </dgm:pt>
    <dgm:pt modelId="{E4AF3699-9417-48E9-9F8B-6C0967FDE86A}">
      <dgm:prSet phldrT="[Текст]"/>
      <dgm:spPr/>
      <dgm:t>
        <a:bodyPr/>
        <a:lstStyle/>
        <a:p>
          <a:r>
            <a:rPr lang="ru-RU" dirty="0" smtClean="0"/>
            <a:t>Поучение, внушение, убеждение</a:t>
          </a:r>
          <a:endParaRPr lang="ru-RU" dirty="0"/>
        </a:p>
      </dgm:t>
    </dgm:pt>
    <dgm:pt modelId="{EEEE066C-D3F0-4367-BAA3-AC764491CF83}" type="parTrans" cxnId="{F9403E16-4B9E-46AE-B612-6B98E922D602}">
      <dgm:prSet/>
      <dgm:spPr/>
      <dgm:t>
        <a:bodyPr/>
        <a:lstStyle/>
        <a:p>
          <a:endParaRPr lang="ru-RU"/>
        </a:p>
      </dgm:t>
    </dgm:pt>
    <dgm:pt modelId="{50F54F97-1D5B-456C-8FCE-916C7364C369}" type="sibTrans" cxnId="{F9403E16-4B9E-46AE-B612-6B98E922D602}">
      <dgm:prSet/>
      <dgm:spPr/>
      <dgm:t>
        <a:bodyPr/>
        <a:lstStyle/>
        <a:p>
          <a:endParaRPr lang="ru-RU"/>
        </a:p>
      </dgm:t>
    </dgm:pt>
    <dgm:pt modelId="{A02B70DF-053C-4C1A-A7AE-A6198D6A764B}">
      <dgm:prSet phldrT="[Текст]"/>
      <dgm:spPr/>
      <dgm:t>
        <a:bodyPr/>
        <a:lstStyle/>
        <a:p>
          <a:r>
            <a:rPr lang="ru-RU" dirty="0" smtClean="0"/>
            <a:t>«Ты не выполнишь работу, если не прекратишь безобразничать»</a:t>
          </a:r>
          <a:endParaRPr lang="ru-RU" dirty="0"/>
        </a:p>
      </dgm:t>
    </dgm:pt>
    <dgm:pt modelId="{CE6B592B-D0C2-4F10-AFAA-155A620FECF9}" type="parTrans" cxnId="{63DBB30E-B6E9-4C09-8CCE-84F794F1BB67}">
      <dgm:prSet/>
      <dgm:spPr/>
      <dgm:t>
        <a:bodyPr/>
        <a:lstStyle/>
        <a:p>
          <a:endParaRPr lang="ru-RU"/>
        </a:p>
      </dgm:t>
    </dgm:pt>
    <dgm:pt modelId="{05F2FD5D-557E-4235-918A-D22F0109867C}" type="sibTrans" cxnId="{63DBB30E-B6E9-4C09-8CCE-84F794F1BB67}">
      <dgm:prSet/>
      <dgm:spPr/>
      <dgm:t>
        <a:bodyPr/>
        <a:lstStyle/>
        <a:p>
          <a:endParaRPr lang="ru-RU"/>
        </a:p>
      </dgm:t>
    </dgm:pt>
    <dgm:pt modelId="{0F9EA59E-EA55-4E37-9B3A-AE3EC8DBF029}">
      <dgm:prSet phldrT="[Текст]"/>
      <dgm:spPr/>
      <dgm:t>
        <a:bodyPr/>
        <a:lstStyle/>
        <a:p>
          <a:r>
            <a:rPr lang="ru-RU" dirty="0" smtClean="0"/>
            <a:t>Советы, предложения, рекомендации, решения</a:t>
          </a:r>
          <a:endParaRPr lang="ru-RU" dirty="0"/>
        </a:p>
      </dgm:t>
    </dgm:pt>
    <dgm:pt modelId="{058DD844-C02F-449F-8348-927FB504A8B9}" type="parTrans" cxnId="{0E417D6E-308C-466B-9A81-A013C4C0CA47}">
      <dgm:prSet/>
      <dgm:spPr/>
      <dgm:t>
        <a:bodyPr/>
        <a:lstStyle/>
        <a:p>
          <a:endParaRPr lang="ru-RU"/>
        </a:p>
      </dgm:t>
    </dgm:pt>
    <dgm:pt modelId="{F00B912D-EAB7-4DA7-BCDC-16834A129F2B}" type="sibTrans" cxnId="{0E417D6E-308C-466B-9A81-A013C4C0CA47}">
      <dgm:prSet/>
      <dgm:spPr/>
      <dgm:t>
        <a:bodyPr/>
        <a:lstStyle/>
        <a:p>
          <a:endParaRPr lang="ru-RU"/>
        </a:p>
      </dgm:t>
    </dgm:pt>
    <dgm:pt modelId="{0252F631-8AA7-4EE2-A904-00ADE10C23CC}">
      <dgm:prSet phldrT="[Текст]"/>
      <dgm:spPr/>
      <dgm:t>
        <a:bodyPr/>
        <a:lstStyle/>
        <a:p>
          <a:r>
            <a:rPr lang="ru-RU" dirty="0" smtClean="0"/>
            <a:t>«Я бы на твоем месте занялся делом», «Разговаривать будем на перемене»</a:t>
          </a:r>
          <a:endParaRPr lang="ru-RU" dirty="0"/>
        </a:p>
      </dgm:t>
    </dgm:pt>
    <dgm:pt modelId="{6A9763E2-E34E-4CCC-8D6E-4A7554126AF8}" type="parTrans" cxnId="{8CA89C77-2829-4E66-94EC-A6DAE00AB30E}">
      <dgm:prSet/>
      <dgm:spPr/>
      <dgm:t>
        <a:bodyPr/>
        <a:lstStyle/>
        <a:p>
          <a:endParaRPr lang="ru-RU"/>
        </a:p>
      </dgm:t>
    </dgm:pt>
    <dgm:pt modelId="{C6E36609-B94E-40FF-9ECE-0A83BB253173}" type="sibTrans" cxnId="{8CA89C77-2829-4E66-94EC-A6DAE00AB30E}">
      <dgm:prSet/>
      <dgm:spPr/>
      <dgm:t>
        <a:bodyPr/>
        <a:lstStyle/>
        <a:p>
          <a:endParaRPr lang="ru-RU"/>
        </a:p>
      </dgm:t>
    </dgm:pt>
    <dgm:pt modelId="{5057695F-EB52-40A2-B92C-CC82F170E9ED}" type="pres">
      <dgm:prSet presAssocID="{A435241B-77AE-493F-8AE4-2E4DEBAA24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71EF3B-75AA-46B0-B4FE-A2256457D937}" type="pres">
      <dgm:prSet presAssocID="{F951CE4D-AF19-41E2-984A-D865C359A1F0}" presName="linNode" presStyleCnt="0"/>
      <dgm:spPr/>
    </dgm:pt>
    <dgm:pt modelId="{F32C4FBB-11BD-46E0-A4CB-65193F64DD68}" type="pres">
      <dgm:prSet presAssocID="{F951CE4D-AF19-41E2-984A-D865C359A1F0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A0AC6-160D-4DE0-A286-6503030ADE0B}" type="pres">
      <dgm:prSet presAssocID="{F951CE4D-AF19-41E2-984A-D865C359A1F0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78CFC-5117-4977-8CFC-991537A5A106}" type="pres">
      <dgm:prSet presAssocID="{DCF1522A-7747-4A4C-8949-F3041C9C3C6A}" presName="sp" presStyleCnt="0"/>
      <dgm:spPr/>
    </dgm:pt>
    <dgm:pt modelId="{5D69976F-86BC-4D1A-BDE1-AE378C53AC4D}" type="pres">
      <dgm:prSet presAssocID="{215A80A5-7ED4-414E-8655-22B22B149BC3}" presName="linNode" presStyleCnt="0"/>
      <dgm:spPr/>
    </dgm:pt>
    <dgm:pt modelId="{08CC354D-2F8C-4BB6-BE80-39980F4D53FB}" type="pres">
      <dgm:prSet presAssocID="{215A80A5-7ED4-414E-8655-22B22B149BC3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38295-2DA5-4B5D-8BD2-979FE2D6D627}" type="pres">
      <dgm:prSet presAssocID="{215A80A5-7ED4-414E-8655-22B22B149BC3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F0D6B-3198-4F88-9DB0-3A71C6730D49}" type="pres">
      <dgm:prSet presAssocID="{71CA7E4A-EB4C-41CB-BCB9-1B28AD28F354}" presName="sp" presStyleCnt="0"/>
      <dgm:spPr/>
    </dgm:pt>
    <dgm:pt modelId="{A465BE02-6834-475C-A3FD-9D0966CF4819}" type="pres">
      <dgm:prSet presAssocID="{83CBF465-C501-4852-938B-D789AC75515F}" presName="linNode" presStyleCnt="0"/>
      <dgm:spPr/>
    </dgm:pt>
    <dgm:pt modelId="{D20A8ABA-14F5-4FA4-BC48-B2DB6F3868F8}" type="pres">
      <dgm:prSet presAssocID="{83CBF465-C501-4852-938B-D789AC75515F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D2A9F-E171-42AB-B20C-6C556A756341}" type="pres">
      <dgm:prSet presAssocID="{83CBF465-C501-4852-938B-D789AC75515F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A18D0-BADB-42F4-87F5-37C8CFABB1B1}" type="pres">
      <dgm:prSet presAssocID="{5B695A70-126E-471A-9B72-3B42F3F4AA40}" presName="sp" presStyleCnt="0"/>
      <dgm:spPr/>
    </dgm:pt>
    <dgm:pt modelId="{A687AA26-62D1-4FF9-9A01-CB371F061B57}" type="pres">
      <dgm:prSet presAssocID="{E4AF3699-9417-48E9-9F8B-6C0967FDE86A}" presName="linNode" presStyleCnt="0"/>
      <dgm:spPr/>
    </dgm:pt>
    <dgm:pt modelId="{FFF69555-7713-482A-8294-1527D872E013}" type="pres">
      <dgm:prSet presAssocID="{E4AF3699-9417-48E9-9F8B-6C0967FDE86A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6597D-F9B7-4846-B7E9-2282BBC6A009}" type="pres">
      <dgm:prSet presAssocID="{E4AF3699-9417-48E9-9F8B-6C0967FDE86A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01550-121A-4DA1-9F2B-2FDB0BA4E33F}" type="pres">
      <dgm:prSet presAssocID="{50F54F97-1D5B-456C-8FCE-916C7364C369}" presName="sp" presStyleCnt="0"/>
      <dgm:spPr/>
    </dgm:pt>
    <dgm:pt modelId="{2287965D-CE31-4007-8DAC-DE6F655B4F6B}" type="pres">
      <dgm:prSet presAssocID="{0F9EA59E-EA55-4E37-9B3A-AE3EC8DBF029}" presName="linNode" presStyleCnt="0"/>
      <dgm:spPr/>
    </dgm:pt>
    <dgm:pt modelId="{CDC889AF-5492-4A38-9719-6F5E5F90101E}" type="pres">
      <dgm:prSet presAssocID="{0F9EA59E-EA55-4E37-9B3A-AE3EC8DBF029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495BB-BC5D-4442-8790-4CEAA8DE27A7}" type="pres">
      <dgm:prSet presAssocID="{0F9EA59E-EA55-4E37-9B3A-AE3EC8DBF029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417D6E-308C-466B-9A81-A013C4C0CA47}" srcId="{A435241B-77AE-493F-8AE4-2E4DEBAA248F}" destId="{0F9EA59E-EA55-4E37-9B3A-AE3EC8DBF029}" srcOrd="4" destOrd="0" parTransId="{058DD844-C02F-449F-8348-927FB504A8B9}" sibTransId="{F00B912D-EAB7-4DA7-BCDC-16834A129F2B}"/>
    <dgm:cxn modelId="{CE5D0DC8-2B21-4485-8164-A9E5E9A6F467}" type="presOf" srcId="{A435241B-77AE-493F-8AE4-2E4DEBAA248F}" destId="{5057695F-EB52-40A2-B92C-CC82F170E9ED}" srcOrd="0" destOrd="0" presId="urn:microsoft.com/office/officeart/2005/8/layout/vList5"/>
    <dgm:cxn modelId="{47DAFD86-5F0E-4537-BA00-0866D35E09DD}" type="presOf" srcId="{A03F53FD-D786-4BC8-933D-C6D0A49099E9}" destId="{581D2A9F-E171-42AB-B20C-6C556A756341}" srcOrd="0" destOrd="0" presId="urn:microsoft.com/office/officeart/2005/8/layout/vList5"/>
    <dgm:cxn modelId="{FA4DB156-A15C-49F1-8531-451B32C5D507}" type="presOf" srcId="{A02B70DF-053C-4C1A-A7AE-A6198D6A764B}" destId="{EB86597D-F9B7-4846-B7E9-2282BBC6A009}" srcOrd="0" destOrd="0" presId="urn:microsoft.com/office/officeart/2005/8/layout/vList5"/>
    <dgm:cxn modelId="{248FF161-BD55-4D93-9ECF-1E1EED084EEA}" type="presOf" srcId="{F951CE4D-AF19-41E2-984A-D865C359A1F0}" destId="{F32C4FBB-11BD-46E0-A4CB-65193F64DD68}" srcOrd="0" destOrd="0" presId="urn:microsoft.com/office/officeart/2005/8/layout/vList5"/>
    <dgm:cxn modelId="{7E328EA2-B0F5-4C8D-92F6-7E7481E2C753}" srcId="{83CBF465-C501-4852-938B-D789AC75515F}" destId="{A03F53FD-D786-4BC8-933D-C6D0A49099E9}" srcOrd="0" destOrd="0" parTransId="{3D387CDD-CB95-41D5-84E1-FDF8B5330EBE}" sibTransId="{3D5F0352-16F0-46C3-B6BA-5C8DBEFCF060}"/>
    <dgm:cxn modelId="{5CDE829D-6650-4495-9F1E-A4469FD6D77A}" srcId="{215A80A5-7ED4-414E-8655-22B22B149BC3}" destId="{C71108A3-FB2C-45A4-93FB-9AE614B528DC}" srcOrd="0" destOrd="0" parTransId="{50EEBCAC-CCE0-4BAB-ABAF-E12AAEBAC453}" sibTransId="{938AA47A-9413-4260-BA86-9066854DD4EB}"/>
    <dgm:cxn modelId="{266F7CF5-0C57-4606-B49C-6B4FA2459624}" type="presOf" srcId="{215A80A5-7ED4-414E-8655-22B22B149BC3}" destId="{08CC354D-2F8C-4BB6-BE80-39980F4D53FB}" srcOrd="0" destOrd="0" presId="urn:microsoft.com/office/officeart/2005/8/layout/vList5"/>
    <dgm:cxn modelId="{63DBB30E-B6E9-4C09-8CCE-84F794F1BB67}" srcId="{E4AF3699-9417-48E9-9F8B-6C0967FDE86A}" destId="{A02B70DF-053C-4C1A-A7AE-A6198D6A764B}" srcOrd="0" destOrd="0" parTransId="{CE6B592B-D0C2-4F10-AFAA-155A620FECF9}" sibTransId="{05F2FD5D-557E-4235-918A-D22F0109867C}"/>
    <dgm:cxn modelId="{58B61655-D561-4D19-B9F7-E619D71CBF2C}" type="presOf" srcId="{0252F631-8AA7-4EE2-A904-00ADE10C23CC}" destId="{F42495BB-BC5D-4442-8790-4CEAA8DE27A7}" srcOrd="0" destOrd="0" presId="urn:microsoft.com/office/officeart/2005/8/layout/vList5"/>
    <dgm:cxn modelId="{F9403E16-4B9E-46AE-B612-6B98E922D602}" srcId="{A435241B-77AE-493F-8AE4-2E4DEBAA248F}" destId="{E4AF3699-9417-48E9-9F8B-6C0967FDE86A}" srcOrd="3" destOrd="0" parTransId="{EEEE066C-D3F0-4367-BAA3-AC764491CF83}" sibTransId="{50F54F97-1D5B-456C-8FCE-916C7364C369}"/>
    <dgm:cxn modelId="{931BC0F5-12BF-4684-BD68-2AA956790D94}" srcId="{A435241B-77AE-493F-8AE4-2E4DEBAA248F}" destId="{215A80A5-7ED4-414E-8655-22B22B149BC3}" srcOrd="1" destOrd="0" parTransId="{E7B533F0-8359-4875-8B2D-9047AE9DCD49}" sibTransId="{71CA7E4A-EB4C-41CB-BCB9-1B28AD28F354}"/>
    <dgm:cxn modelId="{8FB88698-C2DF-4DAD-BB35-5F2510C9611A}" srcId="{A435241B-77AE-493F-8AE4-2E4DEBAA248F}" destId="{83CBF465-C501-4852-938B-D789AC75515F}" srcOrd="2" destOrd="0" parTransId="{04D6161E-6968-43E8-BC8D-09D7E946780A}" sibTransId="{5B695A70-126E-471A-9B72-3B42F3F4AA40}"/>
    <dgm:cxn modelId="{E56D9AF9-98EF-444E-8DF3-CBC7EE6E3080}" type="presOf" srcId="{72134DFB-B89A-4C70-91D2-C3B7E77873DD}" destId="{F95A0AC6-160D-4DE0-A286-6503030ADE0B}" srcOrd="0" destOrd="0" presId="urn:microsoft.com/office/officeart/2005/8/layout/vList5"/>
    <dgm:cxn modelId="{D8DB7E9B-2EB6-4458-9AB1-D0E977D6AD3B}" type="presOf" srcId="{83CBF465-C501-4852-938B-D789AC75515F}" destId="{D20A8ABA-14F5-4FA4-BC48-B2DB6F3868F8}" srcOrd="0" destOrd="0" presId="urn:microsoft.com/office/officeart/2005/8/layout/vList5"/>
    <dgm:cxn modelId="{C5203C00-2E2B-4AA5-9FFA-724AD7DE48E6}" srcId="{F951CE4D-AF19-41E2-984A-D865C359A1F0}" destId="{72134DFB-B89A-4C70-91D2-C3B7E77873DD}" srcOrd="0" destOrd="0" parTransId="{CF95557D-EC4A-432A-BF30-671DEE84ED19}" sibTransId="{E21DB953-246C-420F-8452-701DCF672C5D}"/>
    <dgm:cxn modelId="{37EA5FC0-2B40-467D-A19A-D7F9E2562AF7}" srcId="{A435241B-77AE-493F-8AE4-2E4DEBAA248F}" destId="{F951CE4D-AF19-41E2-984A-D865C359A1F0}" srcOrd="0" destOrd="0" parTransId="{D89C8ADF-26D6-4852-B361-93FE79986810}" sibTransId="{DCF1522A-7747-4A4C-8949-F3041C9C3C6A}"/>
    <dgm:cxn modelId="{B804E5A7-D514-450E-9C89-4DB768E4F930}" type="presOf" srcId="{0F9EA59E-EA55-4E37-9B3A-AE3EC8DBF029}" destId="{CDC889AF-5492-4A38-9719-6F5E5F90101E}" srcOrd="0" destOrd="0" presId="urn:microsoft.com/office/officeart/2005/8/layout/vList5"/>
    <dgm:cxn modelId="{02738BB6-5712-44A7-8E7C-B8A6EC19B550}" type="presOf" srcId="{E4AF3699-9417-48E9-9F8B-6C0967FDE86A}" destId="{FFF69555-7713-482A-8294-1527D872E013}" srcOrd="0" destOrd="0" presId="urn:microsoft.com/office/officeart/2005/8/layout/vList5"/>
    <dgm:cxn modelId="{8CA89C77-2829-4E66-94EC-A6DAE00AB30E}" srcId="{0F9EA59E-EA55-4E37-9B3A-AE3EC8DBF029}" destId="{0252F631-8AA7-4EE2-A904-00ADE10C23CC}" srcOrd="0" destOrd="0" parTransId="{6A9763E2-E34E-4CCC-8D6E-4A7554126AF8}" sibTransId="{C6E36609-B94E-40FF-9ECE-0A83BB253173}"/>
    <dgm:cxn modelId="{DA5D9313-39B2-4EE2-9697-04622DC3AECA}" type="presOf" srcId="{C71108A3-FB2C-45A4-93FB-9AE614B528DC}" destId="{86538295-2DA5-4B5D-8BD2-979FE2D6D627}" srcOrd="0" destOrd="0" presId="urn:microsoft.com/office/officeart/2005/8/layout/vList5"/>
    <dgm:cxn modelId="{2116E44D-1056-48B6-861F-53669AD5285F}" type="presParOf" srcId="{5057695F-EB52-40A2-B92C-CC82F170E9ED}" destId="{9671EF3B-75AA-46B0-B4FE-A2256457D937}" srcOrd="0" destOrd="0" presId="urn:microsoft.com/office/officeart/2005/8/layout/vList5"/>
    <dgm:cxn modelId="{40CD9A89-EF85-418A-BECF-9E910E8D111A}" type="presParOf" srcId="{9671EF3B-75AA-46B0-B4FE-A2256457D937}" destId="{F32C4FBB-11BD-46E0-A4CB-65193F64DD68}" srcOrd="0" destOrd="0" presId="urn:microsoft.com/office/officeart/2005/8/layout/vList5"/>
    <dgm:cxn modelId="{84834E5A-A444-4339-81F9-40D95B7174AF}" type="presParOf" srcId="{9671EF3B-75AA-46B0-B4FE-A2256457D937}" destId="{F95A0AC6-160D-4DE0-A286-6503030ADE0B}" srcOrd="1" destOrd="0" presId="urn:microsoft.com/office/officeart/2005/8/layout/vList5"/>
    <dgm:cxn modelId="{CA55A0C5-5A92-4CE8-846F-C618EBCEDC76}" type="presParOf" srcId="{5057695F-EB52-40A2-B92C-CC82F170E9ED}" destId="{82478CFC-5117-4977-8CFC-991537A5A106}" srcOrd="1" destOrd="0" presId="urn:microsoft.com/office/officeart/2005/8/layout/vList5"/>
    <dgm:cxn modelId="{ADBA8283-3D4C-4B34-A98F-EE44B64D0654}" type="presParOf" srcId="{5057695F-EB52-40A2-B92C-CC82F170E9ED}" destId="{5D69976F-86BC-4D1A-BDE1-AE378C53AC4D}" srcOrd="2" destOrd="0" presId="urn:microsoft.com/office/officeart/2005/8/layout/vList5"/>
    <dgm:cxn modelId="{956DF62D-8A9E-4D37-BAA2-B17976401D1E}" type="presParOf" srcId="{5D69976F-86BC-4D1A-BDE1-AE378C53AC4D}" destId="{08CC354D-2F8C-4BB6-BE80-39980F4D53FB}" srcOrd="0" destOrd="0" presId="urn:microsoft.com/office/officeart/2005/8/layout/vList5"/>
    <dgm:cxn modelId="{8A60D61B-F667-48AC-9825-25F794C3C4F8}" type="presParOf" srcId="{5D69976F-86BC-4D1A-BDE1-AE378C53AC4D}" destId="{86538295-2DA5-4B5D-8BD2-979FE2D6D627}" srcOrd="1" destOrd="0" presId="urn:microsoft.com/office/officeart/2005/8/layout/vList5"/>
    <dgm:cxn modelId="{B29F0257-B76A-455C-8308-92A86207A87F}" type="presParOf" srcId="{5057695F-EB52-40A2-B92C-CC82F170E9ED}" destId="{BF9F0D6B-3198-4F88-9DB0-3A71C6730D49}" srcOrd="3" destOrd="0" presId="urn:microsoft.com/office/officeart/2005/8/layout/vList5"/>
    <dgm:cxn modelId="{D4E6C34E-C02C-4F81-8A9C-E96DFBB25A16}" type="presParOf" srcId="{5057695F-EB52-40A2-B92C-CC82F170E9ED}" destId="{A465BE02-6834-475C-A3FD-9D0966CF4819}" srcOrd="4" destOrd="0" presId="urn:microsoft.com/office/officeart/2005/8/layout/vList5"/>
    <dgm:cxn modelId="{53036EB8-0CAA-4E15-9EFD-6BB7C226B338}" type="presParOf" srcId="{A465BE02-6834-475C-A3FD-9D0966CF4819}" destId="{D20A8ABA-14F5-4FA4-BC48-B2DB6F3868F8}" srcOrd="0" destOrd="0" presId="urn:microsoft.com/office/officeart/2005/8/layout/vList5"/>
    <dgm:cxn modelId="{B18FF9C1-CB67-414A-B17A-703EACBA3B9B}" type="presParOf" srcId="{A465BE02-6834-475C-A3FD-9D0966CF4819}" destId="{581D2A9F-E171-42AB-B20C-6C556A756341}" srcOrd="1" destOrd="0" presId="urn:microsoft.com/office/officeart/2005/8/layout/vList5"/>
    <dgm:cxn modelId="{3A11777B-BDE7-4E74-85A7-E4BB97E0ABCB}" type="presParOf" srcId="{5057695F-EB52-40A2-B92C-CC82F170E9ED}" destId="{6C5A18D0-BADB-42F4-87F5-37C8CFABB1B1}" srcOrd="5" destOrd="0" presId="urn:microsoft.com/office/officeart/2005/8/layout/vList5"/>
    <dgm:cxn modelId="{B944A043-526E-4F3F-9001-B052B2B800A6}" type="presParOf" srcId="{5057695F-EB52-40A2-B92C-CC82F170E9ED}" destId="{A687AA26-62D1-4FF9-9A01-CB371F061B57}" srcOrd="6" destOrd="0" presId="urn:microsoft.com/office/officeart/2005/8/layout/vList5"/>
    <dgm:cxn modelId="{4EE2E0C6-0FBF-4D37-8E33-54B79F7E8442}" type="presParOf" srcId="{A687AA26-62D1-4FF9-9A01-CB371F061B57}" destId="{FFF69555-7713-482A-8294-1527D872E013}" srcOrd="0" destOrd="0" presId="urn:microsoft.com/office/officeart/2005/8/layout/vList5"/>
    <dgm:cxn modelId="{F936EA5E-B762-41F0-B90F-5DD438D04C63}" type="presParOf" srcId="{A687AA26-62D1-4FF9-9A01-CB371F061B57}" destId="{EB86597D-F9B7-4846-B7E9-2282BBC6A009}" srcOrd="1" destOrd="0" presId="urn:microsoft.com/office/officeart/2005/8/layout/vList5"/>
    <dgm:cxn modelId="{ED899C4B-689E-499A-814F-D8EEDC997F98}" type="presParOf" srcId="{5057695F-EB52-40A2-B92C-CC82F170E9ED}" destId="{5BB01550-121A-4DA1-9F2B-2FDB0BA4E33F}" srcOrd="7" destOrd="0" presId="urn:microsoft.com/office/officeart/2005/8/layout/vList5"/>
    <dgm:cxn modelId="{03080443-FAC2-4C24-8A47-561A79F59278}" type="presParOf" srcId="{5057695F-EB52-40A2-B92C-CC82F170E9ED}" destId="{2287965D-CE31-4007-8DAC-DE6F655B4F6B}" srcOrd="8" destOrd="0" presId="urn:microsoft.com/office/officeart/2005/8/layout/vList5"/>
    <dgm:cxn modelId="{23C50BDE-A2A9-412D-A781-E10F71CB22EB}" type="presParOf" srcId="{2287965D-CE31-4007-8DAC-DE6F655B4F6B}" destId="{CDC889AF-5492-4A38-9719-6F5E5F90101E}" srcOrd="0" destOrd="0" presId="urn:microsoft.com/office/officeart/2005/8/layout/vList5"/>
    <dgm:cxn modelId="{89A8F74D-9AF0-4E8F-9380-242CEDA0311C}" type="presParOf" srcId="{2287965D-CE31-4007-8DAC-DE6F655B4F6B}" destId="{F42495BB-BC5D-4442-8790-4CEAA8DE27A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35241B-77AE-493F-8AE4-2E4DEBAA248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51CE4D-AF19-41E2-984A-D865C359A1F0}">
      <dgm:prSet phldrT="[Текст]"/>
      <dgm:spPr/>
      <dgm:t>
        <a:bodyPr/>
        <a:lstStyle/>
        <a:p>
          <a:r>
            <a:rPr lang="ru-RU" dirty="0" smtClean="0"/>
            <a:t>Осуждение, критика, несогласие, обвинение</a:t>
          </a:r>
          <a:endParaRPr lang="ru-RU" dirty="0"/>
        </a:p>
      </dgm:t>
    </dgm:pt>
    <dgm:pt modelId="{D89C8ADF-26D6-4852-B361-93FE79986810}" type="parTrans" cxnId="{37EA5FC0-2B40-467D-A19A-D7F9E2562AF7}">
      <dgm:prSet/>
      <dgm:spPr/>
      <dgm:t>
        <a:bodyPr/>
        <a:lstStyle/>
        <a:p>
          <a:endParaRPr lang="ru-RU"/>
        </a:p>
      </dgm:t>
    </dgm:pt>
    <dgm:pt modelId="{DCF1522A-7747-4A4C-8949-F3041C9C3C6A}" type="sibTrans" cxnId="{37EA5FC0-2B40-467D-A19A-D7F9E2562AF7}">
      <dgm:prSet/>
      <dgm:spPr/>
      <dgm:t>
        <a:bodyPr/>
        <a:lstStyle/>
        <a:p>
          <a:endParaRPr lang="ru-RU"/>
        </a:p>
      </dgm:t>
    </dgm:pt>
    <dgm:pt modelId="{72134DFB-B89A-4C70-91D2-C3B7E77873DD}">
      <dgm:prSet phldrT="[Текст]"/>
      <dgm:spPr/>
      <dgm:t>
        <a:bodyPr/>
        <a:lstStyle/>
        <a:p>
          <a:r>
            <a:rPr lang="ru-RU" dirty="0" smtClean="0"/>
            <a:t>«Ты всегда доставляешь мне неприятности», «Ты мне надоел»</a:t>
          </a:r>
          <a:endParaRPr lang="ru-RU" dirty="0"/>
        </a:p>
      </dgm:t>
    </dgm:pt>
    <dgm:pt modelId="{CF95557D-EC4A-432A-BF30-671DEE84ED19}" type="parTrans" cxnId="{C5203C00-2E2B-4AA5-9FFA-724AD7DE48E6}">
      <dgm:prSet/>
      <dgm:spPr/>
      <dgm:t>
        <a:bodyPr/>
        <a:lstStyle/>
        <a:p>
          <a:endParaRPr lang="ru-RU"/>
        </a:p>
      </dgm:t>
    </dgm:pt>
    <dgm:pt modelId="{E21DB953-246C-420F-8452-701DCF672C5D}" type="sibTrans" cxnId="{C5203C00-2E2B-4AA5-9FFA-724AD7DE48E6}">
      <dgm:prSet/>
      <dgm:spPr/>
      <dgm:t>
        <a:bodyPr/>
        <a:lstStyle/>
        <a:p>
          <a:endParaRPr lang="ru-RU"/>
        </a:p>
      </dgm:t>
    </dgm:pt>
    <dgm:pt modelId="{215A80A5-7ED4-414E-8655-22B22B149BC3}">
      <dgm:prSet phldrT="[Текст]"/>
      <dgm:spPr/>
      <dgm:t>
        <a:bodyPr/>
        <a:lstStyle/>
        <a:p>
          <a:r>
            <a:rPr lang="ru-RU" dirty="0" smtClean="0"/>
            <a:t>Обзывание, высмеивание, насмешка</a:t>
          </a:r>
          <a:endParaRPr lang="ru-RU" dirty="0"/>
        </a:p>
      </dgm:t>
    </dgm:pt>
    <dgm:pt modelId="{E7B533F0-8359-4875-8B2D-9047AE9DCD49}" type="parTrans" cxnId="{931BC0F5-12BF-4684-BD68-2AA956790D94}">
      <dgm:prSet/>
      <dgm:spPr/>
      <dgm:t>
        <a:bodyPr/>
        <a:lstStyle/>
        <a:p>
          <a:endParaRPr lang="ru-RU"/>
        </a:p>
      </dgm:t>
    </dgm:pt>
    <dgm:pt modelId="{71CA7E4A-EB4C-41CB-BCB9-1B28AD28F354}" type="sibTrans" cxnId="{931BC0F5-12BF-4684-BD68-2AA956790D94}">
      <dgm:prSet/>
      <dgm:spPr/>
      <dgm:t>
        <a:bodyPr/>
        <a:lstStyle/>
        <a:p>
          <a:endParaRPr lang="ru-RU"/>
        </a:p>
      </dgm:t>
    </dgm:pt>
    <dgm:pt modelId="{C71108A3-FB2C-45A4-93FB-9AE614B528DC}">
      <dgm:prSet phldrT="[Текст]"/>
      <dgm:spPr/>
      <dgm:t>
        <a:bodyPr/>
        <a:lstStyle/>
        <a:p>
          <a:r>
            <a:rPr lang="ru-RU" dirty="0" smtClean="0"/>
            <a:t>«Вы сегодня, словно дикие животные», «Вы - шайка хулиганов»</a:t>
          </a:r>
          <a:endParaRPr lang="ru-RU" dirty="0"/>
        </a:p>
      </dgm:t>
    </dgm:pt>
    <dgm:pt modelId="{50EEBCAC-CCE0-4BAB-ABAF-E12AAEBAC453}" type="parTrans" cxnId="{5CDE829D-6650-4495-9F1E-A4469FD6D77A}">
      <dgm:prSet/>
      <dgm:spPr/>
      <dgm:t>
        <a:bodyPr/>
        <a:lstStyle/>
        <a:p>
          <a:endParaRPr lang="ru-RU"/>
        </a:p>
      </dgm:t>
    </dgm:pt>
    <dgm:pt modelId="{938AA47A-9413-4260-BA86-9066854DD4EB}" type="sibTrans" cxnId="{5CDE829D-6650-4495-9F1E-A4469FD6D77A}">
      <dgm:prSet/>
      <dgm:spPr/>
      <dgm:t>
        <a:bodyPr/>
        <a:lstStyle/>
        <a:p>
          <a:endParaRPr lang="ru-RU"/>
        </a:p>
      </dgm:t>
    </dgm:pt>
    <dgm:pt modelId="{83CBF465-C501-4852-938B-D789AC75515F}">
      <dgm:prSet phldrT="[Текст]"/>
      <dgm:spPr/>
      <dgm:t>
        <a:bodyPr/>
        <a:lstStyle/>
        <a:p>
          <a:r>
            <a:rPr lang="ru-RU" dirty="0" smtClean="0"/>
            <a:t>Диагноз, изобличающий «дурные намерения» </a:t>
          </a:r>
          <a:endParaRPr lang="ru-RU" dirty="0"/>
        </a:p>
      </dgm:t>
    </dgm:pt>
    <dgm:pt modelId="{04D6161E-6968-43E8-BC8D-09D7E946780A}" type="parTrans" cxnId="{8FB88698-C2DF-4DAD-BB35-5F2510C9611A}">
      <dgm:prSet/>
      <dgm:spPr/>
      <dgm:t>
        <a:bodyPr/>
        <a:lstStyle/>
        <a:p>
          <a:endParaRPr lang="ru-RU"/>
        </a:p>
      </dgm:t>
    </dgm:pt>
    <dgm:pt modelId="{5B695A70-126E-471A-9B72-3B42F3F4AA40}" type="sibTrans" cxnId="{8FB88698-C2DF-4DAD-BB35-5F2510C9611A}">
      <dgm:prSet/>
      <dgm:spPr/>
      <dgm:t>
        <a:bodyPr/>
        <a:lstStyle/>
        <a:p>
          <a:endParaRPr lang="ru-RU"/>
        </a:p>
      </dgm:t>
    </dgm:pt>
    <dgm:pt modelId="{A03F53FD-D786-4BC8-933D-C6D0A49099E9}">
      <dgm:prSet phldrT="[Текст]"/>
      <dgm:spPr/>
      <dgm:t>
        <a:bodyPr/>
        <a:lstStyle/>
        <a:p>
          <a:r>
            <a:rPr lang="ru-RU" dirty="0" smtClean="0"/>
            <a:t>«Вы делаете это, чтобы привлечь к себе внимание»</a:t>
          </a:r>
          <a:endParaRPr lang="ru-RU" dirty="0"/>
        </a:p>
      </dgm:t>
    </dgm:pt>
    <dgm:pt modelId="{3D387CDD-CB95-41D5-84E1-FDF8B5330EBE}" type="parTrans" cxnId="{7E328EA2-B0F5-4C8D-92F6-7E7481E2C753}">
      <dgm:prSet/>
      <dgm:spPr/>
      <dgm:t>
        <a:bodyPr/>
        <a:lstStyle/>
        <a:p>
          <a:endParaRPr lang="ru-RU"/>
        </a:p>
      </dgm:t>
    </dgm:pt>
    <dgm:pt modelId="{3D5F0352-16F0-46C3-B6BA-5C8DBEFCF060}" type="sibTrans" cxnId="{7E328EA2-B0F5-4C8D-92F6-7E7481E2C753}">
      <dgm:prSet/>
      <dgm:spPr/>
      <dgm:t>
        <a:bodyPr/>
        <a:lstStyle/>
        <a:p>
          <a:endParaRPr lang="ru-RU"/>
        </a:p>
      </dgm:t>
    </dgm:pt>
    <dgm:pt modelId="{E4AF3699-9417-48E9-9F8B-6C0967FDE86A}">
      <dgm:prSet phldrT="[Текст]"/>
      <dgm:spPr/>
      <dgm:t>
        <a:bodyPr/>
        <a:lstStyle/>
        <a:p>
          <a:r>
            <a:rPr lang="ru-RU" dirty="0" smtClean="0"/>
            <a:t>Задабривание, положительная оценка авансом</a:t>
          </a:r>
          <a:endParaRPr lang="ru-RU" dirty="0"/>
        </a:p>
      </dgm:t>
    </dgm:pt>
    <dgm:pt modelId="{EEEE066C-D3F0-4367-BAA3-AC764491CF83}" type="parTrans" cxnId="{F9403E16-4B9E-46AE-B612-6B98E922D602}">
      <dgm:prSet/>
      <dgm:spPr/>
      <dgm:t>
        <a:bodyPr/>
        <a:lstStyle/>
        <a:p>
          <a:endParaRPr lang="ru-RU"/>
        </a:p>
      </dgm:t>
    </dgm:pt>
    <dgm:pt modelId="{50F54F97-1D5B-456C-8FCE-916C7364C369}" type="sibTrans" cxnId="{F9403E16-4B9E-46AE-B612-6B98E922D602}">
      <dgm:prSet/>
      <dgm:spPr/>
      <dgm:t>
        <a:bodyPr/>
        <a:lstStyle/>
        <a:p>
          <a:endParaRPr lang="ru-RU"/>
        </a:p>
      </dgm:t>
    </dgm:pt>
    <dgm:pt modelId="{A02B70DF-053C-4C1A-A7AE-A6198D6A764B}">
      <dgm:prSet phldrT="[Текст]"/>
      <dgm:spPr/>
      <dgm:t>
        <a:bodyPr/>
        <a:lstStyle/>
        <a:p>
          <a:r>
            <a:rPr lang="ru-RU" dirty="0" smtClean="0"/>
            <a:t>«У вас хватит ума быть хорошими учениками», «Если вы постараетесь, вы хорошо поработаете»</a:t>
          </a:r>
          <a:endParaRPr lang="ru-RU" dirty="0"/>
        </a:p>
      </dgm:t>
    </dgm:pt>
    <dgm:pt modelId="{CE6B592B-D0C2-4F10-AFAA-155A620FECF9}" type="parTrans" cxnId="{63DBB30E-B6E9-4C09-8CCE-84F794F1BB67}">
      <dgm:prSet/>
      <dgm:spPr/>
      <dgm:t>
        <a:bodyPr/>
        <a:lstStyle/>
        <a:p>
          <a:endParaRPr lang="ru-RU"/>
        </a:p>
      </dgm:t>
    </dgm:pt>
    <dgm:pt modelId="{05F2FD5D-557E-4235-918A-D22F0109867C}" type="sibTrans" cxnId="{63DBB30E-B6E9-4C09-8CCE-84F794F1BB67}">
      <dgm:prSet/>
      <dgm:spPr/>
      <dgm:t>
        <a:bodyPr/>
        <a:lstStyle/>
        <a:p>
          <a:endParaRPr lang="ru-RU"/>
        </a:p>
      </dgm:t>
    </dgm:pt>
    <dgm:pt modelId="{0F9EA59E-EA55-4E37-9B3A-AE3EC8DBF029}">
      <dgm:prSet phldrT="[Текст]"/>
      <dgm:spPr/>
      <dgm:t>
        <a:bodyPr/>
        <a:lstStyle/>
        <a:p>
          <a:r>
            <a:rPr lang="ru-RU" dirty="0" smtClean="0"/>
            <a:t>Демонстрация воодушевления и поддержки</a:t>
          </a:r>
          <a:endParaRPr lang="ru-RU" dirty="0"/>
        </a:p>
      </dgm:t>
    </dgm:pt>
    <dgm:pt modelId="{058DD844-C02F-449F-8348-927FB504A8B9}" type="parTrans" cxnId="{0E417D6E-308C-466B-9A81-A013C4C0CA47}">
      <dgm:prSet/>
      <dgm:spPr/>
      <dgm:t>
        <a:bodyPr/>
        <a:lstStyle/>
        <a:p>
          <a:endParaRPr lang="ru-RU"/>
        </a:p>
      </dgm:t>
    </dgm:pt>
    <dgm:pt modelId="{F00B912D-EAB7-4DA7-BCDC-16834A129F2B}" type="sibTrans" cxnId="{0E417D6E-308C-466B-9A81-A013C4C0CA47}">
      <dgm:prSet/>
      <dgm:spPr/>
      <dgm:t>
        <a:bodyPr/>
        <a:lstStyle/>
        <a:p>
          <a:endParaRPr lang="ru-RU"/>
        </a:p>
      </dgm:t>
    </dgm:pt>
    <dgm:pt modelId="{0252F631-8AA7-4EE2-A904-00ADE10C23CC}">
      <dgm:prSet phldrT="[Текст]"/>
      <dgm:spPr/>
      <dgm:t>
        <a:bodyPr/>
        <a:lstStyle/>
        <a:p>
          <a:r>
            <a:rPr lang="ru-RU" dirty="0" smtClean="0"/>
            <a:t>«Трудно сидеть тихо в такой жаркий день, не правда ли?»</a:t>
          </a:r>
          <a:endParaRPr lang="ru-RU" dirty="0"/>
        </a:p>
      </dgm:t>
    </dgm:pt>
    <dgm:pt modelId="{C6E36609-B94E-40FF-9ECE-0A83BB253173}" type="sibTrans" cxnId="{8CA89C77-2829-4E66-94EC-A6DAE00AB30E}">
      <dgm:prSet/>
      <dgm:spPr/>
      <dgm:t>
        <a:bodyPr/>
        <a:lstStyle/>
        <a:p>
          <a:endParaRPr lang="ru-RU"/>
        </a:p>
      </dgm:t>
    </dgm:pt>
    <dgm:pt modelId="{6A9763E2-E34E-4CCC-8D6E-4A7554126AF8}" type="parTrans" cxnId="{8CA89C77-2829-4E66-94EC-A6DAE00AB30E}">
      <dgm:prSet/>
      <dgm:spPr/>
      <dgm:t>
        <a:bodyPr/>
        <a:lstStyle/>
        <a:p>
          <a:endParaRPr lang="ru-RU"/>
        </a:p>
      </dgm:t>
    </dgm:pt>
    <dgm:pt modelId="{5057695F-EB52-40A2-B92C-CC82F170E9ED}" type="pres">
      <dgm:prSet presAssocID="{A435241B-77AE-493F-8AE4-2E4DEBAA24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71EF3B-75AA-46B0-B4FE-A2256457D937}" type="pres">
      <dgm:prSet presAssocID="{F951CE4D-AF19-41E2-984A-D865C359A1F0}" presName="linNode" presStyleCnt="0"/>
      <dgm:spPr/>
    </dgm:pt>
    <dgm:pt modelId="{F32C4FBB-11BD-46E0-A4CB-65193F64DD68}" type="pres">
      <dgm:prSet presAssocID="{F951CE4D-AF19-41E2-984A-D865C359A1F0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A0AC6-160D-4DE0-A286-6503030ADE0B}" type="pres">
      <dgm:prSet presAssocID="{F951CE4D-AF19-41E2-984A-D865C359A1F0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78CFC-5117-4977-8CFC-991537A5A106}" type="pres">
      <dgm:prSet presAssocID="{DCF1522A-7747-4A4C-8949-F3041C9C3C6A}" presName="sp" presStyleCnt="0"/>
      <dgm:spPr/>
    </dgm:pt>
    <dgm:pt modelId="{5D69976F-86BC-4D1A-BDE1-AE378C53AC4D}" type="pres">
      <dgm:prSet presAssocID="{215A80A5-7ED4-414E-8655-22B22B149BC3}" presName="linNode" presStyleCnt="0"/>
      <dgm:spPr/>
    </dgm:pt>
    <dgm:pt modelId="{08CC354D-2F8C-4BB6-BE80-39980F4D53FB}" type="pres">
      <dgm:prSet presAssocID="{215A80A5-7ED4-414E-8655-22B22B149BC3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38295-2DA5-4B5D-8BD2-979FE2D6D627}" type="pres">
      <dgm:prSet presAssocID="{215A80A5-7ED4-414E-8655-22B22B149BC3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F0D6B-3198-4F88-9DB0-3A71C6730D49}" type="pres">
      <dgm:prSet presAssocID="{71CA7E4A-EB4C-41CB-BCB9-1B28AD28F354}" presName="sp" presStyleCnt="0"/>
      <dgm:spPr/>
    </dgm:pt>
    <dgm:pt modelId="{A465BE02-6834-475C-A3FD-9D0966CF4819}" type="pres">
      <dgm:prSet presAssocID="{83CBF465-C501-4852-938B-D789AC75515F}" presName="linNode" presStyleCnt="0"/>
      <dgm:spPr/>
    </dgm:pt>
    <dgm:pt modelId="{D20A8ABA-14F5-4FA4-BC48-B2DB6F3868F8}" type="pres">
      <dgm:prSet presAssocID="{83CBF465-C501-4852-938B-D789AC75515F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D2A9F-E171-42AB-B20C-6C556A756341}" type="pres">
      <dgm:prSet presAssocID="{83CBF465-C501-4852-938B-D789AC75515F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A18D0-BADB-42F4-87F5-37C8CFABB1B1}" type="pres">
      <dgm:prSet presAssocID="{5B695A70-126E-471A-9B72-3B42F3F4AA40}" presName="sp" presStyleCnt="0"/>
      <dgm:spPr/>
    </dgm:pt>
    <dgm:pt modelId="{A687AA26-62D1-4FF9-9A01-CB371F061B57}" type="pres">
      <dgm:prSet presAssocID="{E4AF3699-9417-48E9-9F8B-6C0967FDE86A}" presName="linNode" presStyleCnt="0"/>
      <dgm:spPr/>
    </dgm:pt>
    <dgm:pt modelId="{FFF69555-7713-482A-8294-1527D872E013}" type="pres">
      <dgm:prSet presAssocID="{E4AF3699-9417-48E9-9F8B-6C0967FDE86A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6597D-F9B7-4846-B7E9-2282BBC6A009}" type="pres">
      <dgm:prSet presAssocID="{E4AF3699-9417-48E9-9F8B-6C0967FDE86A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01550-121A-4DA1-9F2B-2FDB0BA4E33F}" type="pres">
      <dgm:prSet presAssocID="{50F54F97-1D5B-456C-8FCE-916C7364C369}" presName="sp" presStyleCnt="0"/>
      <dgm:spPr/>
    </dgm:pt>
    <dgm:pt modelId="{2287965D-CE31-4007-8DAC-DE6F655B4F6B}" type="pres">
      <dgm:prSet presAssocID="{0F9EA59E-EA55-4E37-9B3A-AE3EC8DBF029}" presName="linNode" presStyleCnt="0"/>
      <dgm:spPr/>
    </dgm:pt>
    <dgm:pt modelId="{CDC889AF-5492-4A38-9719-6F5E5F90101E}" type="pres">
      <dgm:prSet presAssocID="{0F9EA59E-EA55-4E37-9B3A-AE3EC8DBF029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495BB-BC5D-4442-8790-4CEAA8DE27A7}" type="pres">
      <dgm:prSet presAssocID="{0F9EA59E-EA55-4E37-9B3A-AE3EC8DBF029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5C00A3-3893-4F4F-9A82-28EB022E6114}" type="presOf" srcId="{A03F53FD-D786-4BC8-933D-C6D0A49099E9}" destId="{581D2A9F-E171-42AB-B20C-6C556A756341}" srcOrd="0" destOrd="0" presId="urn:microsoft.com/office/officeart/2005/8/layout/vList5"/>
    <dgm:cxn modelId="{8CA89C77-2829-4E66-94EC-A6DAE00AB30E}" srcId="{0F9EA59E-EA55-4E37-9B3A-AE3EC8DBF029}" destId="{0252F631-8AA7-4EE2-A904-00ADE10C23CC}" srcOrd="0" destOrd="0" parTransId="{6A9763E2-E34E-4CCC-8D6E-4A7554126AF8}" sibTransId="{C6E36609-B94E-40FF-9ECE-0A83BB253173}"/>
    <dgm:cxn modelId="{5CDE829D-6650-4495-9F1E-A4469FD6D77A}" srcId="{215A80A5-7ED4-414E-8655-22B22B149BC3}" destId="{C71108A3-FB2C-45A4-93FB-9AE614B528DC}" srcOrd="0" destOrd="0" parTransId="{50EEBCAC-CCE0-4BAB-ABAF-E12AAEBAC453}" sibTransId="{938AA47A-9413-4260-BA86-9066854DD4EB}"/>
    <dgm:cxn modelId="{0E417D6E-308C-466B-9A81-A013C4C0CA47}" srcId="{A435241B-77AE-493F-8AE4-2E4DEBAA248F}" destId="{0F9EA59E-EA55-4E37-9B3A-AE3EC8DBF029}" srcOrd="4" destOrd="0" parTransId="{058DD844-C02F-449F-8348-927FB504A8B9}" sibTransId="{F00B912D-EAB7-4DA7-BCDC-16834A129F2B}"/>
    <dgm:cxn modelId="{75B28A7A-9350-4FEB-BAC7-F62F34E13485}" type="presOf" srcId="{215A80A5-7ED4-414E-8655-22B22B149BC3}" destId="{08CC354D-2F8C-4BB6-BE80-39980F4D53FB}" srcOrd="0" destOrd="0" presId="urn:microsoft.com/office/officeart/2005/8/layout/vList5"/>
    <dgm:cxn modelId="{F9403E16-4B9E-46AE-B612-6B98E922D602}" srcId="{A435241B-77AE-493F-8AE4-2E4DEBAA248F}" destId="{E4AF3699-9417-48E9-9F8B-6C0967FDE86A}" srcOrd="3" destOrd="0" parTransId="{EEEE066C-D3F0-4367-BAA3-AC764491CF83}" sibTransId="{50F54F97-1D5B-456C-8FCE-916C7364C369}"/>
    <dgm:cxn modelId="{A6C36B82-A2EF-4120-A12C-E5CAD734F0BA}" type="presOf" srcId="{A02B70DF-053C-4C1A-A7AE-A6198D6A764B}" destId="{EB86597D-F9B7-4846-B7E9-2282BBC6A009}" srcOrd="0" destOrd="0" presId="urn:microsoft.com/office/officeart/2005/8/layout/vList5"/>
    <dgm:cxn modelId="{7E328EA2-B0F5-4C8D-92F6-7E7481E2C753}" srcId="{83CBF465-C501-4852-938B-D789AC75515F}" destId="{A03F53FD-D786-4BC8-933D-C6D0A49099E9}" srcOrd="0" destOrd="0" parTransId="{3D387CDD-CB95-41D5-84E1-FDF8B5330EBE}" sibTransId="{3D5F0352-16F0-46C3-B6BA-5C8DBEFCF060}"/>
    <dgm:cxn modelId="{6D820D5F-E3BF-4580-B7B4-F920B58F6A5B}" type="presOf" srcId="{A435241B-77AE-493F-8AE4-2E4DEBAA248F}" destId="{5057695F-EB52-40A2-B92C-CC82F170E9ED}" srcOrd="0" destOrd="0" presId="urn:microsoft.com/office/officeart/2005/8/layout/vList5"/>
    <dgm:cxn modelId="{BB1AC703-519E-4030-8DFF-DE86EAB37BC2}" type="presOf" srcId="{83CBF465-C501-4852-938B-D789AC75515F}" destId="{D20A8ABA-14F5-4FA4-BC48-B2DB6F3868F8}" srcOrd="0" destOrd="0" presId="urn:microsoft.com/office/officeart/2005/8/layout/vList5"/>
    <dgm:cxn modelId="{F4D8EF7B-090F-46A0-9417-B14AC8B5EB62}" type="presOf" srcId="{C71108A3-FB2C-45A4-93FB-9AE614B528DC}" destId="{86538295-2DA5-4B5D-8BD2-979FE2D6D627}" srcOrd="0" destOrd="0" presId="urn:microsoft.com/office/officeart/2005/8/layout/vList5"/>
    <dgm:cxn modelId="{34505EB1-6913-454E-8380-14A4122243E4}" type="presOf" srcId="{E4AF3699-9417-48E9-9F8B-6C0967FDE86A}" destId="{FFF69555-7713-482A-8294-1527D872E013}" srcOrd="0" destOrd="0" presId="urn:microsoft.com/office/officeart/2005/8/layout/vList5"/>
    <dgm:cxn modelId="{C5203C00-2E2B-4AA5-9FFA-724AD7DE48E6}" srcId="{F951CE4D-AF19-41E2-984A-D865C359A1F0}" destId="{72134DFB-B89A-4C70-91D2-C3B7E77873DD}" srcOrd="0" destOrd="0" parTransId="{CF95557D-EC4A-432A-BF30-671DEE84ED19}" sibTransId="{E21DB953-246C-420F-8452-701DCF672C5D}"/>
    <dgm:cxn modelId="{2F28D9C8-0923-4A22-95B9-492B6806C425}" type="presOf" srcId="{72134DFB-B89A-4C70-91D2-C3B7E77873DD}" destId="{F95A0AC6-160D-4DE0-A286-6503030ADE0B}" srcOrd="0" destOrd="0" presId="urn:microsoft.com/office/officeart/2005/8/layout/vList5"/>
    <dgm:cxn modelId="{37EA5FC0-2B40-467D-A19A-D7F9E2562AF7}" srcId="{A435241B-77AE-493F-8AE4-2E4DEBAA248F}" destId="{F951CE4D-AF19-41E2-984A-D865C359A1F0}" srcOrd="0" destOrd="0" parTransId="{D89C8ADF-26D6-4852-B361-93FE79986810}" sibTransId="{DCF1522A-7747-4A4C-8949-F3041C9C3C6A}"/>
    <dgm:cxn modelId="{36CC1096-A267-414E-A5AE-EA073CEB0055}" type="presOf" srcId="{F951CE4D-AF19-41E2-984A-D865C359A1F0}" destId="{F32C4FBB-11BD-46E0-A4CB-65193F64DD68}" srcOrd="0" destOrd="0" presId="urn:microsoft.com/office/officeart/2005/8/layout/vList5"/>
    <dgm:cxn modelId="{8FB88698-C2DF-4DAD-BB35-5F2510C9611A}" srcId="{A435241B-77AE-493F-8AE4-2E4DEBAA248F}" destId="{83CBF465-C501-4852-938B-D789AC75515F}" srcOrd="2" destOrd="0" parTransId="{04D6161E-6968-43E8-BC8D-09D7E946780A}" sibTransId="{5B695A70-126E-471A-9B72-3B42F3F4AA40}"/>
    <dgm:cxn modelId="{0F67B53F-5E97-4BE8-879F-58A4FE382132}" type="presOf" srcId="{0F9EA59E-EA55-4E37-9B3A-AE3EC8DBF029}" destId="{CDC889AF-5492-4A38-9719-6F5E5F90101E}" srcOrd="0" destOrd="0" presId="urn:microsoft.com/office/officeart/2005/8/layout/vList5"/>
    <dgm:cxn modelId="{7D5A24EA-0B48-4734-BCEE-F290D3904D74}" type="presOf" srcId="{0252F631-8AA7-4EE2-A904-00ADE10C23CC}" destId="{F42495BB-BC5D-4442-8790-4CEAA8DE27A7}" srcOrd="0" destOrd="0" presId="urn:microsoft.com/office/officeart/2005/8/layout/vList5"/>
    <dgm:cxn modelId="{931BC0F5-12BF-4684-BD68-2AA956790D94}" srcId="{A435241B-77AE-493F-8AE4-2E4DEBAA248F}" destId="{215A80A5-7ED4-414E-8655-22B22B149BC3}" srcOrd="1" destOrd="0" parTransId="{E7B533F0-8359-4875-8B2D-9047AE9DCD49}" sibTransId="{71CA7E4A-EB4C-41CB-BCB9-1B28AD28F354}"/>
    <dgm:cxn modelId="{63DBB30E-B6E9-4C09-8CCE-84F794F1BB67}" srcId="{E4AF3699-9417-48E9-9F8B-6C0967FDE86A}" destId="{A02B70DF-053C-4C1A-A7AE-A6198D6A764B}" srcOrd="0" destOrd="0" parTransId="{CE6B592B-D0C2-4F10-AFAA-155A620FECF9}" sibTransId="{05F2FD5D-557E-4235-918A-D22F0109867C}"/>
    <dgm:cxn modelId="{9ADDA2FA-1B61-4135-AD35-2D6420A391BE}" type="presParOf" srcId="{5057695F-EB52-40A2-B92C-CC82F170E9ED}" destId="{9671EF3B-75AA-46B0-B4FE-A2256457D937}" srcOrd="0" destOrd="0" presId="urn:microsoft.com/office/officeart/2005/8/layout/vList5"/>
    <dgm:cxn modelId="{AD7D50E8-14CF-40F8-A2C2-9BAC60BF4DD5}" type="presParOf" srcId="{9671EF3B-75AA-46B0-B4FE-A2256457D937}" destId="{F32C4FBB-11BD-46E0-A4CB-65193F64DD68}" srcOrd="0" destOrd="0" presId="urn:microsoft.com/office/officeart/2005/8/layout/vList5"/>
    <dgm:cxn modelId="{2E65092D-200D-4971-A6BE-E8D66039CEAB}" type="presParOf" srcId="{9671EF3B-75AA-46B0-B4FE-A2256457D937}" destId="{F95A0AC6-160D-4DE0-A286-6503030ADE0B}" srcOrd="1" destOrd="0" presId="urn:microsoft.com/office/officeart/2005/8/layout/vList5"/>
    <dgm:cxn modelId="{FB0DA5E0-5D8B-439D-8574-43EE31C98828}" type="presParOf" srcId="{5057695F-EB52-40A2-B92C-CC82F170E9ED}" destId="{82478CFC-5117-4977-8CFC-991537A5A106}" srcOrd="1" destOrd="0" presId="urn:microsoft.com/office/officeart/2005/8/layout/vList5"/>
    <dgm:cxn modelId="{887BDEDE-14D8-4A18-83EA-BA275FAE8659}" type="presParOf" srcId="{5057695F-EB52-40A2-B92C-CC82F170E9ED}" destId="{5D69976F-86BC-4D1A-BDE1-AE378C53AC4D}" srcOrd="2" destOrd="0" presId="urn:microsoft.com/office/officeart/2005/8/layout/vList5"/>
    <dgm:cxn modelId="{2FC07210-F99A-489A-A9A9-6CB338987ED6}" type="presParOf" srcId="{5D69976F-86BC-4D1A-BDE1-AE378C53AC4D}" destId="{08CC354D-2F8C-4BB6-BE80-39980F4D53FB}" srcOrd="0" destOrd="0" presId="urn:microsoft.com/office/officeart/2005/8/layout/vList5"/>
    <dgm:cxn modelId="{7554CAFA-DCEB-48A0-8645-5C2406DA4EC3}" type="presParOf" srcId="{5D69976F-86BC-4D1A-BDE1-AE378C53AC4D}" destId="{86538295-2DA5-4B5D-8BD2-979FE2D6D627}" srcOrd="1" destOrd="0" presId="urn:microsoft.com/office/officeart/2005/8/layout/vList5"/>
    <dgm:cxn modelId="{4FEABBAA-C04F-490B-B36B-F27FA6DF4715}" type="presParOf" srcId="{5057695F-EB52-40A2-B92C-CC82F170E9ED}" destId="{BF9F0D6B-3198-4F88-9DB0-3A71C6730D49}" srcOrd="3" destOrd="0" presId="urn:microsoft.com/office/officeart/2005/8/layout/vList5"/>
    <dgm:cxn modelId="{CD4545E0-41EB-4391-AD3D-ED6875671717}" type="presParOf" srcId="{5057695F-EB52-40A2-B92C-CC82F170E9ED}" destId="{A465BE02-6834-475C-A3FD-9D0966CF4819}" srcOrd="4" destOrd="0" presId="urn:microsoft.com/office/officeart/2005/8/layout/vList5"/>
    <dgm:cxn modelId="{E57E04C4-606D-4201-9567-DA746A0519DC}" type="presParOf" srcId="{A465BE02-6834-475C-A3FD-9D0966CF4819}" destId="{D20A8ABA-14F5-4FA4-BC48-B2DB6F3868F8}" srcOrd="0" destOrd="0" presId="urn:microsoft.com/office/officeart/2005/8/layout/vList5"/>
    <dgm:cxn modelId="{372E2753-C33B-46E7-822B-7BC79005EEE2}" type="presParOf" srcId="{A465BE02-6834-475C-A3FD-9D0966CF4819}" destId="{581D2A9F-E171-42AB-B20C-6C556A756341}" srcOrd="1" destOrd="0" presId="urn:microsoft.com/office/officeart/2005/8/layout/vList5"/>
    <dgm:cxn modelId="{D035C24F-0C84-4E88-B334-FDCEF4806CAC}" type="presParOf" srcId="{5057695F-EB52-40A2-B92C-CC82F170E9ED}" destId="{6C5A18D0-BADB-42F4-87F5-37C8CFABB1B1}" srcOrd="5" destOrd="0" presId="urn:microsoft.com/office/officeart/2005/8/layout/vList5"/>
    <dgm:cxn modelId="{DBB812EC-3527-417B-AADF-1A1CEF58BA59}" type="presParOf" srcId="{5057695F-EB52-40A2-B92C-CC82F170E9ED}" destId="{A687AA26-62D1-4FF9-9A01-CB371F061B57}" srcOrd="6" destOrd="0" presId="urn:microsoft.com/office/officeart/2005/8/layout/vList5"/>
    <dgm:cxn modelId="{598DD214-0997-4400-B1D4-364E6C1DA74D}" type="presParOf" srcId="{A687AA26-62D1-4FF9-9A01-CB371F061B57}" destId="{FFF69555-7713-482A-8294-1527D872E013}" srcOrd="0" destOrd="0" presId="urn:microsoft.com/office/officeart/2005/8/layout/vList5"/>
    <dgm:cxn modelId="{EBE0636A-BED9-47B9-BB65-87B2029CA9B8}" type="presParOf" srcId="{A687AA26-62D1-4FF9-9A01-CB371F061B57}" destId="{EB86597D-F9B7-4846-B7E9-2282BBC6A009}" srcOrd="1" destOrd="0" presId="urn:microsoft.com/office/officeart/2005/8/layout/vList5"/>
    <dgm:cxn modelId="{2A14C3F1-949A-4502-BFF5-2B971F3C15E0}" type="presParOf" srcId="{5057695F-EB52-40A2-B92C-CC82F170E9ED}" destId="{5BB01550-121A-4DA1-9F2B-2FDB0BA4E33F}" srcOrd="7" destOrd="0" presId="urn:microsoft.com/office/officeart/2005/8/layout/vList5"/>
    <dgm:cxn modelId="{C8756397-750B-479B-8C31-2715AD7A67F7}" type="presParOf" srcId="{5057695F-EB52-40A2-B92C-CC82F170E9ED}" destId="{2287965D-CE31-4007-8DAC-DE6F655B4F6B}" srcOrd="8" destOrd="0" presId="urn:microsoft.com/office/officeart/2005/8/layout/vList5"/>
    <dgm:cxn modelId="{4F7B3DDF-BE8E-475C-BF77-183CEB887DB3}" type="presParOf" srcId="{2287965D-CE31-4007-8DAC-DE6F655B4F6B}" destId="{CDC889AF-5492-4A38-9719-6F5E5F90101E}" srcOrd="0" destOrd="0" presId="urn:microsoft.com/office/officeart/2005/8/layout/vList5"/>
    <dgm:cxn modelId="{83366366-1D0E-4056-8362-52005B067CD2}" type="presParOf" srcId="{2287965D-CE31-4007-8DAC-DE6F655B4F6B}" destId="{F42495BB-BC5D-4442-8790-4CEAA8DE27A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35241B-77AE-493F-8AE4-2E4DEBAA248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51CE4D-AF19-41E2-984A-D865C359A1F0}">
      <dgm:prSet phldrT="[Текст]"/>
      <dgm:spPr/>
      <dgm:t>
        <a:bodyPr/>
        <a:lstStyle/>
        <a:p>
          <a:pPr algn="ctr"/>
          <a:r>
            <a:rPr lang="ru-RU" dirty="0" smtClean="0"/>
            <a:t>Высмеивание </a:t>
          </a:r>
          <a:endParaRPr lang="ru-RU" dirty="0"/>
        </a:p>
      </dgm:t>
    </dgm:pt>
    <dgm:pt modelId="{D89C8ADF-26D6-4852-B361-93FE79986810}" type="parTrans" cxnId="{37EA5FC0-2B40-467D-A19A-D7F9E2562AF7}">
      <dgm:prSet/>
      <dgm:spPr/>
      <dgm:t>
        <a:bodyPr/>
        <a:lstStyle/>
        <a:p>
          <a:endParaRPr lang="ru-RU"/>
        </a:p>
      </dgm:t>
    </dgm:pt>
    <dgm:pt modelId="{DCF1522A-7747-4A4C-8949-F3041C9C3C6A}" type="sibTrans" cxnId="{37EA5FC0-2B40-467D-A19A-D7F9E2562AF7}">
      <dgm:prSet/>
      <dgm:spPr/>
      <dgm:t>
        <a:bodyPr/>
        <a:lstStyle/>
        <a:p>
          <a:endParaRPr lang="ru-RU"/>
        </a:p>
      </dgm:t>
    </dgm:pt>
    <dgm:pt modelId="{215A80A5-7ED4-414E-8655-22B22B149BC3}">
      <dgm:prSet phldrT="[Текст]"/>
      <dgm:spPr/>
      <dgm:t>
        <a:bodyPr/>
        <a:lstStyle/>
        <a:p>
          <a:r>
            <a:rPr lang="ru-RU" dirty="0" smtClean="0"/>
            <a:t>Поддразнивание </a:t>
          </a:r>
          <a:endParaRPr lang="ru-RU" dirty="0"/>
        </a:p>
      </dgm:t>
    </dgm:pt>
    <dgm:pt modelId="{E7B533F0-8359-4875-8B2D-9047AE9DCD49}" type="parTrans" cxnId="{931BC0F5-12BF-4684-BD68-2AA956790D94}">
      <dgm:prSet/>
      <dgm:spPr/>
      <dgm:t>
        <a:bodyPr/>
        <a:lstStyle/>
        <a:p>
          <a:endParaRPr lang="ru-RU"/>
        </a:p>
      </dgm:t>
    </dgm:pt>
    <dgm:pt modelId="{71CA7E4A-EB4C-41CB-BCB9-1B28AD28F354}" type="sibTrans" cxnId="{931BC0F5-12BF-4684-BD68-2AA956790D94}">
      <dgm:prSet/>
      <dgm:spPr/>
      <dgm:t>
        <a:bodyPr/>
        <a:lstStyle/>
        <a:p>
          <a:endParaRPr lang="ru-RU"/>
        </a:p>
      </dgm:t>
    </dgm:pt>
    <dgm:pt modelId="{83CBF465-C501-4852-938B-D789AC75515F}">
      <dgm:prSet phldrT="[Текст]"/>
      <dgm:spPr/>
      <dgm:t>
        <a:bodyPr/>
        <a:lstStyle/>
        <a:p>
          <a:r>
            <a:rPr lang="ru-RU" dirty="0" smtClean="0"/>
            <a:t>Сарказм </a:t>
          </a:r>
          <a:endParaRPr lang="ru-RU" dirty="0"/>
        </a:p>
      </dgm:t>
    </dgm:pt>
    <dgm:pt modelId="{04D6161E-6968-43E8-BC8D-09D7E946780A}" type="parTrans" cxnId="{8FB88698-C2DF-4DAD-BB35-5F2510C9611A}">
      <dgm:prSet/>
      <dgm:spPr/>
      <dgm:t>
        <a:bodyPr/>
        <a:lstStyle/>
        <a:p>
          <a:endParaRPr lang="ru-RU"/>
        </a:p>
      </dgm:t>
    </dgm:pt>
    <dgm:pt modelId="{5B695A70-126E-471A-9B72-3B42F3F4AA40}" type="sibTrans" cxnId="{8FB88698-C2DF-4DAD-BB35-5F2510C9611A}">
      <dgm:prSet/>
      <dgm:spPr/>
      <dgm:t>
        <a:bodyPr/>
        <a:lstStyle/>
        <a:p>
          <a:endParaRPr lang="ru-RU"/>
        </a:p>
      </dgm:t>
    </dgm:pt>
    <dgm:pt modelId="{E4AF3699-9417-48E9-9F8B-6C0967FDE86A}">
      <dgm:prSet phldrT="[Текст]"/>
      <dgm:spPr/>
      <dgm:t>
        <a:bodyPr/>
        <a:lstStyle/>
        <a:p>
          <a:r>
            <a:rPr lang="ru-RU" dirty="0" smtClean="0"/>
            <a:t>Отвлекающие комментарии</a:t>
          </a:r>
          <a:endParaRPr lang="ru-RU" dirty="0"/>
        </a:p>
      </dgm:t>
    </dgm:pt>
    <dgm:pt modelId="{EEEE066C-D3F0-4367-BAA3-AC764491CF83}" type="parTrans" cxnId="{F9403E16-4B9E-46AE-B612-6B98E922D602}">
      <dgm:prSet/>
      <dgm:spPr/>
      <dgm:t>
        <a:bodyPr/>
        <a:lstStyle/>
        <a:p>
          <a:endParaRPr lang="ru-RU"/>
        </a:p>
      </dgm:t>
    </dgm:pt>
    <dgm:pt modelId="{50F54F97-1D5B-456C-8FCE-916C7364C369}" type="sibTrans" cxnId="{F9403E16-4B9E-46AE-B612-6B98E922D602}">
      <dgm:prSet/>
      <dgm:spPr/>
      <dgm:t>
        <a:bodyPr/>
        <a:lstStyle/>
        <a:p>
          <a:endParaRPr lang="ru-RU"/>
        </a:p>
      </dgm:t>
    </dgm:pt>
    <dgm:pt modelId="{5057695F-EB52-40A2-B92C-CC82F170E9ED}" type="pres">
      <dgm:prSet presAssocID="{A435241B-77AE-493F-8AE4-2E4DEBAA24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71EF3B-75AA-46B0-B4FE-A2256457D937}" type="pres">
      <dgm:prSet presAssocID="{F951CE4D-AF19-41E2-984A-D865C359A1F0}" presName="linNode" presStyleCnt="0"/>
      <dgm:spPr/>
    </dgm:pt>
    <dgm:pt modelId="{F32C4FBB-11BD-46E0-A4CB-65193F64DD68}" type="pres">
      <dgm:prSet presAssocID="{F951CE4D-AF19-41E2-984A-D865C359A1F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78CFC-5117-4977-8CFC-991537A5A106}" type="pres">
      <dgm:prSet presAssocID="{DCF1522A-7747-4A4C-8949-F3041C9C3C6A}" presName="sp" presStyleCnt="0"/>
      <dgm:spPr/>
    </dgm:pt>
    <dgm:pt modelId="{5D69976F-86BC-4D1A-BDE1-AE378C53AC4D}" type="pres">
      <dgm:prSet presAssocID="{215A80A5-7ED4-414E-8655-22B22B149BC3}" presName="linNode" presStyleCnt="0"/>
      <dgm:spPr/>
    </dgm:pt>
    <dgm:pt modelId="{08CC354D-2F8C-4BB6-BE80-39980F4D53FB}" type="pres">
      <dgm:prSet presAssocID="{215A80A5-7ED4-414E-8655-22B22B149BC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F0D6B-3198-4F88-9DB0-3A71C6730D49}" type="pres">
      <dgm:prSet presAssocID="{71CA7E4A-EB4C-41CB-BCB9-1B28AD28F354}" presName="sp" presStyleCnt="0"/>
      <dgm:spPr/>
    </dgm:pt>
    <dgm:pt modelId="{A465BE02-6834-475C-A3FD-9D0966CF4819}" type="pres">
      <dgm:prSet presAssocID="{83CBF465-C501-4852-938B-D789AC75515F}" presName="linNode" presStyleCnt="0"/>
      <dgm:spPr/>
    </dgm:pt>
    <dgm:pt modelId="{D20A8ABA-14F5-4FA4-BC48-B2DB6F3868F8}" type="pres">
      <dgm:prSet presAssocID="{83CBF465-C501-4852-938B-D789AC75515F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A18D0-BADB-42F4-87F5-37C8CFABB1B1}" type="pres">
      <dgm:prSet presAssocID="{5B695A70-126E-471A-9B72-3B42F3F4AA40}" presName="sp" presStyleCnt="0"/>
      <dgm:spPr/>
    </dgm:pt>
    <dgm:pt modelId="{A687AA26-62D1-4FF9-9A01-CB371F061B57}" type="pres">
      <dgm:prSet presAssocID="{E4AF3699-9417-48E9-9F8B-6C0967FDE86A}" presName="linNode" presStyleCnt="0"/>
      <dgm:spPr/>
    </dgm:pt>
    <dgm:pt modelId="{FFF69555-7713-482A-8294-1527D872E013}" type="pres">
      <dgm:prSet presAssocID="{E4AF3699-9417-48E9-9F8B-6C0967FDE86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D5840A-0680-42C7-847D-AEB7F272FA1E}" type="presOf" srcId="{215A80A5-7ED4-414E-8655-22B22B149BC3}" destId="{08CC354D-2F8C-4BB6-BE80-39980F4D53FB}" srcOrd="0" destOrd="0" presId="urn:microsoft.com/office/officeart/2005/8/layout/vList5"/>
    <dgm:cxn modelId="{E3EA05AA-3769-45DC-BC27-C61E4CC1BF9E}" type="presOf" srcId="{F951CE4D-AF19-41E2-984A-D865C359A1F0}" destId="{F32C4FBB-11BD-46E0-A4CB-65193F64DD68}" srcOrd="0" destOrd="0" presId="urn:microsoft.com/office/officeart/2005/8/layout/vList5"/>
    <dgm:cxn modelId="{F9403E16-4B9E-46AE-B612-6B98E922D602}" srcId="{A435241B-77AE-493F-8AE4-2E4DEBAA248F}" destId="{E4AF3699-9417-48E9-9F8B-6C0967FDE86A}" srcOrd="3" destOrd="0" parTransId="{EEEE066C-D3F0-4367-BAA3-AC764491CF83}" sibTransId="{50F54F97-1D5B-456C-8FCE-916C7364C369}"/>
    <dgm:cxn modelId="{37EA5FC0-2B40-467D-A19A-D7F9E2562AF7}" srcId="{A435241B-77AE-493F-8AE4-2E4DEBAA248F}" destId="{F951CE4D-AF19-41E2-984A-D865C359A1F0}" srcOrd="0" destOrd="0" parTransId="{D89C8ADF-26D6-4852-B361-93FE79986810}" sibTransId="{DCF1522A-7747-4A4C-8949-F3041C9C3C6A}"/>
    <dgm:cxn modelId="{2F447036-18E2-49BB-B1F1-FA814D6B0F92}" type="presOf" srcId="{83CBF465-C501-4852-938B-D789AC75515F}" destId="{D20A8ABA-14F5-4FA4-BC48-B2DB6F3868F8}" srcOrd="0" destOrd="0" presId="urn:microsoft.com/office/officeart/2005/8/layout/vList5"/>
    <dgm:cxn modelId="{8FB88698-C2DF-4DAD-BB35-5F2510C9611A}" srcId="{A435241B-77AE-493F-8AE4-2E4DEBAA248F}" destId="{83CBF465-C501-4852-938B-D789AC75515F}" srcOrd="2" destOrd="0" parTransId="{04D6161E-6968-43E8-BC8D-09D7E946780A}" sibTransId="{5B695A70-126E-471A-9B72-3B42F3F4AA40}"/>
    <dgm:cxn modelId="{E53EB32A-3FEC-42BC-859F-4E09B2EEB14B}" type="presOf" srcId="{A435241B-77AE-493F-8AE4-2E4DEBAA248F}" destId="{5057695F-EB52-40A2-B92C-CC82F170E9ED}" srcOrd="0" destOrd="0" presId="urn:microsoft.com/office/officeart/2005/8/layout/vList5"/>
    <dgm:cxn modelId="{EED4BB04-844E-4043-B73B-3F81EFD5D518}" type="presOf" srcId="{E4AF3699-9417-48E9-9F8B-6C0967FDE86A}" destId="{FFF69555-7713-482A-8294-1527D872E013}" srcOrd="0" destOrd="0" presId="urn:microsoft.com/office/officeart/2005/8/layout/vList5"/>
    <dgm:cxn modelId="{931BC0F5-12BF-4684-BD68-2AA956790D94}" srcId="{A435241B-77AE-493F-8AE4-2E4DEBAA248F}" destId="{215A80A5-7ED4-414E-8655-22B22B149BC3}" srcOrd="1" destOrd="0" parTransId="{E7B533F0-8359-4875-8B2D-9047AE9DCD49}" sibTransId="{71CA7E4A-EB4C-41CB-BCB9-1B28AD28F354}"/>
    <dgm:cxn modelId="{F71F2442-3448-4D57-A515-445F952E0B24}" type="presParOf" srcId="{5057695F-EB52-40A2-B92C-CC82F170E9ED}" destId="{9671EF3B-75AA-46B0-B4FE-A2256457D937}" srcOrd="0" destOrd="0" presId="urn:microsoft.com/office/officeart/2005/8/layout/vList5"/>
    <dgm:cxn modelId="{994B93F9-7C1E-4835-89B1-42C92A1D54C4}" type="presParOf" srcId="{9671EF3B-75AA-46B0-B4FE-A2256457D937}" destId="{F32C4FBB-11BD-46E0-A4CB-65193F64DD68}" srcOrd="0" destOrd="0" presId="urn:microsoft.com/office/officeart/2005/8/layout/vList5"/>
    <dgm:cxn modelId="{F49FC2A3-0D25-49EF-AFDB-EB62130CD571}" type="presParOf" srcId="{5057695F-EB52-40A2-B92C-CC82F170E9ED}" destId="{82478CFC-5117-4977-8CFC-991537A5A106}" srcOrd="1" destOrd="0" presId="urn:microsoft.com/office/officeart/2005/8/layout/vList5"/>
    <dgm:cxn modelId="{9999DD8D-5D64-4108-815A-D904CBF31AF8}" type="presParOf" srcId="{5057695F-EB52-40A2-B92C-CC82F170E9ED}" destId="{5D69976F-86BC-4D1A-BDE1-AE378C53AC4D}" srcOrd="2" destOrd="0" presId="urn:microsoft.com/office/officeart/2005/8/layout/vList5"/>
    <dgm:cxn modelId="{CD2D7662-979B-4309-85EA-F5E7A24D18CB}" type="presParOf" srcId="{5D69976F-86BC-4D1A-BDE1-AE378C53AC4D}" destId="{08CC354D-2F8C-4BB6-BE80-39980F4D53FB}" srcOrd="0" destOrd="0" presId="urn:microsoft.com/office/officeart/2005/8/layout/vList5"/>
    <dgm:cxn modelId="{127BAB34-E3D6-4602-89EA-583EF503FD7B}" type="presParOf" srcId="{5057695F-EB52-40A2-B92C-CC82F170E9ED}" destId="{BF9F0D6B-3198-4F88-9DB0-3A71C6730D49}" srcOrd="3" destOrd="0" presId="urn:microsoft.com/office/officeart/2005/8/layout/vList5"/>
    <dgm:cxn modelId="{1A22EA68-E084-424E-9D13-AE7A2F5D5385}" type="presParOf" srcId="{5057695F-EB52-40A2-B92C-CC82F170E9ED}" destId="{A465BE02-6834-475C-A3FD-9D0966CF4819}" srcOrd="4" destOrd="0" presId="urn:microsoft.com/office/officeart/2005/8/layout/vList5"/>
    <dgm:cxn modelId="{2E7E3AA8-A832-48A9-8A42-FE33945A611C}" type="presParOf" srcId="{A465BE02-6834-475C-A3FD-9D0966CF4819}" destId="{D20A8ABA-14F5-4FA4-BC48-B2DB6F3868F8}" srcOrd="0" destOrd="0" presId="urn:microsoft.com/office/officeart/2005/8/layout/vList5"/>
    <dgm:cxn modelId="{02D6FCEB-BFE6-4AE6-B845-C06F6D138154}" type="presParOf" srcId="{5057695F-EB52-40A2-B92C-CC82F170E9ED}" destId="{6C5A18D0-BADB-42F4-87F5-37C8CFABB1B1}" srcOrd="5" destOrd="0" presId="urn:microsoft.com/office/officeart/2005/8/layout/vList5"/>
    <dgm:cxn modelId="{26C7F821-956E-45B2-8085-0B71E4E9A01C}" type="presParOf" srcId="{5057695F-EB52-40A2-B92C-CC82F170E9ED}" destId="{A687AA26-62D1-4FF9-9A01-CB371F061B57}" srcOrd="6" destOrd="0" presId="urn:microsoft.com/office/officeart/2005/8/layout/vList5"/>
    <dgm:cxn modelId="{3265D2DA-E4B0-43AE-B3D2-4CB37018C5E9}" type="presParOf" srcId="{A687AA26-62D1-4FF9-9A01-CB371F061B57}" destId="{FFF69555-7713-482A-8294-1527D872E01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360AFA-2739-4DCE-8CD9-CA4464D2257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2AA776-5D9E-4C6E-AB83-F2E317D5CB85}">
      <dgm:prSet phldrT="[Текст]"/>
      <dgm:spPr/>
      <dgm:t>
        <a:bodyPr/>
        <a:lstStyle/>
        <a:p>
          <a:r>
            <a:rPr lang="ru-RU" b="1" dirty="0" smtClean="0"/>
            <a:t>Прием «Адвокат» </a:t>
          </a:r>
          <a:endParaRPr lang="ru-RU" dirty="0"/>
        </a:p>
      </dgm:t>
    </dgm:pt>
    <dgm:pt modelId="{91685001-6B82-46BD-8FFA-BAB27F200D0C}" type="parTrans" cxnId="{BCFFAF90-3952-4E19-A47B-9CA1A8E983F2}">
      <dgm:prSet/>
      <dgm:spPr/>
      <dgm:t>
        <a:bodyPr/>
        <a:lstStyle/>
        <a:p>
          <a:endParaRPr lang="ru-RU"/>
        </a:p>
      </dgm:t>
    </dgm:pt>
    <dgm:pt modelId="{DDFB2352-0721-428D-A8A1-40352D0381D8}" type="sibTrans" cxnId="{BCFFAF90-3952-4E19-A47B-9CA1A8E983F2}">
      <dgm:prSet/>
      <dgm:spPr/>
      <dgm:t>
        <a:bodyPr/>
        <a:lstStyle/>
        <a:p>
          <a:endParaRPr lang="ru-RU"/>
        </a:p>
      </dgm:t>
    </dgm:pt>
    <dgm:pt modelId="{B6F43AAA-EDAC-4ACB-AD9D-AFD783ECFEFC}">
      <dgm:prSet phldrT="[Текст]"/>
      <dgm:spPr/>
      <dgm:t>
        <a:bodyPr/>
        <a:lstStyle/>
        <a:p>
          <a:r>
            <a:rPr lang="ru-RU" b="1" dirty="0" smtClean="0"/>
            <a:t>Прием «Рефрейминг»</a:t>
          </a:r>
          <a:endParaRPr lang="ru-RU" dirty="0"/>
        </a:p>
      </dgm:t>
    </dgm:pt>
    <dgm:pt modelId="{C82C5ABE-0C17-4D6B-9100-B06E44577C07}" type="parTrans" cxnId="{EB2413F8-C20D-41DE-A58D-5E3BB69EB3BB}">
      <dgm:prSet/>
      <dgm:spPr/>
      <dgm:t>
        <a:bodyPr/>
        <a:lstStyle/>
        <a:p>
          <a:endParaRPr lang="ru-RU"/>
        </a:p>
      </dgm:t>
    </dgm:pt>
    <dgm:pt modelId="{638A739F-13DA-4694-B7F5-B0ADB3771543}" type="sibTrans" cxnId="{EB2413F8-C20D-41DE-A58D-5E3BB69EB3BB}">
      <dgm:prSet/>
      <dgm:spPr/>
      <dgm:t>
        <a:bodyPr/>
        <a:lstStyle/>
        <a:p>
          <a:endParaRPr lang="ru-RU"/>
        </a:p>
      </dgm:t>
    </dgm:pt>
    <dgm:pt modelId="{5BCDCE33-8F72-460B-85CC-2A604BC7383F}">
      <dgm:prSet phldrT="[Текст]"/>
      <dgm:spPr/>
      <dgm:t>
        <a:bodyPr/>
        <a:lstStyle/>
        <a:p>
          <a:r>
            <a:rPr lang="ru-RU" b="1" dirty="0" smtClean="0"/>
            <a:t>Прием «Я-высказывание»</a:t>
          </a:r>
          <a:endParaRPr lang="ru-RU" dirty="0"/>
        </a:p>
      </dgm:t>
    </dgm:pt>
    <dgm:pt modelId="{8611B0DA-1CE8-4F64-B729-9A2886948353}" type="parTrans" cxnId="{24AD6226-8A98-4B22-850D-3778A7556F0F}">
      <dgm:prSet/>
      <dgm:spPr/>
      <dgm:t>
        <a:bodyPr/>
        <a:lstStyle/>
        <a:p>
          <a:endParaRPr lang="ru-RU"/>
        </a:p>
      </dgm:t>
    </dgm:pt>
    <dgm:pt modelId="{9B602D78-5A16-42A1-90B9-6BD82CA0066E}" type="sibTrans" cxnId="{24AD6226-8A98-4B22-850D-3778A7556F0F}">
      <dgm:prSet/>
      <dgm:spPr/>
      <dgm:t>
        <a:bodyPr/>
        <a:lstStyle/>
        <a:p>
          <a:endParaRPr lang="ru-RU"/>
        </a:p>
      </dgm:t>
    </dgm:pt>
    <dgm:pt modelId="{7678C11D-E15A-43E9-88E3-92406EFE9C5A}" type="pres">
      <dgm:prSet presAssocID="{E8360AFA-2739-4DCE-8CD9-CA4464D225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F67470-1B5F-48A7-839B-A0465AEDFB84}" type="pres">
      <dgm:prSet presAssocID="{2C2AA776-5D9E-4C6E-AB83-F2E317D5CB85}" presName="parentLin" presStyleCnt="0"/>
      <dgm:spPr/>
    </dgm:pt>
    <dgm:pt modelId="{AF64F27E-C0D9-4E5C-A64A-5C787180FAE0}" type="pres">
      <dgm:prSet presAssocID="{2C2AA776-5D9E-4C6E-AB83-F2E317D5CB8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2BDC6BD-16FF-403D-A5BE-C1584CD2E924}" type="pres">
      <dgm:prSet presAssocID="{2C2AA776-5D9E-4C6E-AB83-F2E317D5CB8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EACD0-FB6F-41C4-812E-546C18583E95}" type="pres">
      <dgm:prSet presAssocID="{2C2AA776-5D9E-4C6E-AB83-F2E317D5CB85}" presName="negativeSpace" presStyleCnt="0"/>
      <dgm:spPr/>
    </dgm:pt>
    <dgm:pt modelId="{64367DE7-36BE-4212-8E42-22DDD4486645}" type="pres">
      <dgm:prSet presAssocID="{2C2AA776-5D9E-4C6E-AB83-F2E317D5CB85}" presName="childText" presStyleLbl="conFgAcc1" presStyleIdx="0" presStyleCnt="3">
        <dgm:presLayoutVars>
          <dgm:bulletEnabled val="1"/>
        </dgm:presLayoutVars>
      </dgm:prSet>
      <dgm:spPr/>
    </dgm:pt>
    <dgm:pt modelId="{C9A14EF5-B3CA-467C-9190-343973D0C573}" type="pres">
      <dgm:prSet presAssocID="{DDFB2352-0721-428D-A8A1-40352D0381D8}" presName="spaceBetweenRectangles" presStyleCnt="0"/>
      <dgm:spPr/>
    </dgm:pt>
    <dgm:pt modelId="{7BFE3950-275B-4F5E-A14F-94B250719DFC}" type="pres">
      <dgm:prSet presAssocID="{B6F43AAA-EDAC-4ACB-AD9D-AFD783ECFEFC}" presName="parentLin" presStyleCnt="0"/>
      <dgm:spPr/>
    </dgm:pt>
    <dgm:pt modelId="{37FD87E9-7865-4B3F-95E4-6151A06E68B9}" type="pres">
      <dgm:prSet presAssocID="{B6F43AAA-EDAC-4ACB-AD9D-AFD783ECFEF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23A10B7-BEB5-41B0-9E0F-AB0D98354E8C}" type="pres">
      <dgm:prSet presAssocID="{B6F43AAA-EDAC-4ACB-AD9D-AFD783ECFEF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D840C-0676-46F4-92B6-B10ACD98471D}" type="pres">
      <dgm:prSet presAssocID="{B6F43AAA-EDAC-4ACB-AD9D-AFD783ECFEFC}" presName="negativeSpace" presStyleCnt="0"/>
      <dgm:spPr/>
    </dgm:pt>
    <dgm:pt modelId="{E301B61F-95D5-45FF-9C9F-C6F8C01FC005}" type="pres">
      <dgm:prSet presAssocID="{B6F43AAA-EDAC-4ACB-AD9D-AFD783ECFEFC}" presName="childText" presStyleLbl="conFgAcc1" presStyleIdx="1" presStyleCnt="3">
        <dgm:presLayoutVars>
          <dgm:bulletEnabled val="1"/>
        </dgm:presLayoutVars>
      </dgm:prSet>
      <dgm:spPr/>
    </dgm:pt>
    <dgm:pt modelId="{70C72BA6-B3B8-4C4F-ABA2-EB1E4DEA41CA}" type="pres">
      <dgm:prSet presAssocID="{638A739F-13DA-4694-B7F5-B0ADB3771543}" presName="spaceBetweenRectangles" presStyleCnt="0"/>
      <dgm:spPr/>
    </dgm:pt>
    <dgm:pt modelId="{E399E483-255E-418B-B129-C521D1667DD2}" type="pres">
      <dgm:prSet presAssocID="{5BCDCE33-8F72-460B-85CC-2A604BC7383F}" presName="parentLin" presStyleCnt="0"/>
      <dgm:spPr/>
    </dgm:pt>
    <dgm:pt modelId="{A796395C-31B4-4AF2-869F-96E82794066C}" type="pres">
      <dgm:prSet presAssocID="{5BCDCE33-8F72-460B-85CC-2A604BC7383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B934D50-A4EA-4837-BF8B-91AC42ED5991}" type="pres">
      <dgm:prSet presAssocID="{5BCDCE33-8F72-460B-85CC-2A604BC7383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74915-BDB1-4409-AA99-EE73F35E8C30}" type="pres">
      <dgm:prSet presAssocID="{5BCDCE33-8F72-460B-85CC-2A604BC7383F}" presName="negativeSpace" presStyleCnt="0"/>
      <dgm:spPr/>
    </dgm:pt>
    <dgm:pt modelId="{1BFA3D5B-2BBD-4503-8602-6449F3F6D4E5}" type="pres">
      <dgm:prSet presAssocID="{5BCDCE33-8F72-460B-85CC-2A604BC7383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642883E-3FE5-42FE-AD75-D6F7A614CFA3}" type="presOf" srcId="{5BCDCE33-8F72-460B-85CC-2A604BC7383F}" destId="{A796395C-31B4-4AF2-869F-96E82794066C}" srcOrd="0" destOrd="0" presId="urn:microsoft.com/office/officeart/2005/8/layout/list1"/>
    <dgm:cxn modelId="{D0B864F2-957E-470B-B29B-C9F1CDB84E98}" type="presOf" srcId="{5BCDCE33-8F72-460B-85CC-2A604BC7383F}" destId="{2B934D50-A4EA-4837-BF8B-91AC42ED5991}" srcOrd="1" destOrd="0" presId="urn:microsoft.com/office/officeart/2005/8/layout/list1"/>
    <dgm:cxn modelId="{EB2413F8-C20D-41DE-A58D-5E3BB69EB3BB}" srcId="{E8360AFA-2739-4DCE-8CD9-CA4464D22574}" destId="{B6F43AAA-EDAC-4ACB-AD9D-AFD783ECFEFC}" srcOrd="1" destOrd="0" parTransId="{C82C5ABE-0C17-4D6B-9100-B06E44577C07}" sibTransId="{638A739F-13DA-4694-B7F5-B0ADB3771543}"/>
    <dgm:cxn modelId="{B27CED33-009C-4DFF-B7B2-0B6510588495}" type="presOf" srcId="{E8360AFA-2739-4DCE-8CD9-CA4464D22574}" destId="{7678C11D-E15A-43E9-88E3-92406EFE9C5A}" srcOrd="0" destOrd="0" presId="urn:microsoft.com/office/officeart/2005/8/layout/list1"/>
    <dgm:cxn modelId="{9322D143-933A-46DA-B251-847AA50D464E}" type="presOf" srcId="{B6F43AAA-EDAC-4ACB-AD9D-AFD783ECFEFC}" destId="{823A10B7-BEB5-41B0-9E0F-AB0D98354E8C}" srcOrd="1" destOrd="0" presId="urn:microsoft.com/office/officeart/2005/8/layout/list1"/>
    <dgm:cxn modelId="{0A31F1E0-75B2-4DE2-9338-2A7A0CB751B0}" type="presOf" srcId="{2C2AA776-5D9E-4C6E-AB83-F2E317D5CB85}" destId="{D2BDC6BD-16FF-403D-A5BE-C1584CD2E924}" srcOrd="1" destOrd="0" presId="urn:microsoft.com/office/officeart/2005/8/layout/list1"/>
    <dgm:cxn modelId="{24AD6226-8A98-4B22-850D-3778A7556F0F}" srcId="{E8360AFA-2739-4DCE-8CD9-CA4464D22574}" destId="{5BCDCE33-8F72-460B-85CC-2A604BC7383F}" srcOrd="2" destOrd="0" parTransId="{8611B0DA-1CE8-4F64-B729-9A2886948353}" sibTransId="{9B602D78-5A16-42A1-90B9-6BD82CA0066E}"/>
    <dgm:cxn modelId="{8B45081A-C135-47C3-9AB6-65FBA7DCE293}" type="presOf" srcId="{2C2AA776-5D9E-4C6E-AB83-F2E317D5CB85}" destId="{AF64F27E-C0D9-4E5C-A64A-5C787180FAE0}" srcOrd="0" destOrd="0" presId="urn:microsoft.com/office/officeart/2005/8/layout/list1"/>
    <dgm:cxn modelId="{83169180-0B23-4440-87D9-372271753C5E}" type="presOf" srcId="{B6F43AAA-EDAC-4ACB-AD9D-AFD783ECFEFC}" destId="{37FD87E9-7865-4B3F-95E4-6151A06E68B9}" srcOrd="0" destOrd="0" presId="urn:microsoft.com/office/officeart/2005/8/layout/list1"/>
    <dgm:cxn modelId="{BCFFAF90-3952-4E19-A47B-9CA1A8E983F2}" srcId="{E8360AFA-2739-4DCE-8CD9-CA4464D22574}" destId="{2C2AA776-5D9E-4C6E-AB83-F2E317D5CB85}" srcOrd="0" destOrd="0" parTransId="{91685001-6B82-46BD-8FFA-BAB27F200D0C}" sibTransId="{DDFB2352-0721-428D-A8A1-40352D0381D8}"/>
    <dgm:cxn modelId="{BDB10A6B-7D03-4037-BCF3-84D902095FBC}" type="presParOf" srcId="{7678C11D-E15A-43E9-88E3-92406EFE9C5A}" destId="{3AF67470-1B5F-48A7-839B-A0465AEDFB84}" srcOrd="0" destOrd="0" presId="urn:microsoft.com/office/officeart/2005/8/layout/list1"/>
    <dgm:cxn modelId="{1604F3E7-412F-4CA9-A55B-341D7759AE6E}" type="presParOf" srcId="{3AF67470-1B5F-48A7-839B-A0465AEDFB84}" destId="{AF64F27E-C0D9-4E5C-A64A-5C787180FAE0}" srcOrd="0" destOrd="0" presId="urn:microsoft.com/office/officeart/2005/8/layout/list1"/>
    <dgm:cxn modelId="{853170EB-2AB0-44BD-816E-7B338EA6D074}" type="presParOf" srcId="{3AF67470-1B5F-48A7-839B-A0465AEDFB84}" destId="{D2BDC6BD-16FF-403D-A5BE-C1584CD2E924}" srcOrd="1" destOrd="0" presId="urn:microsoft.com/office/officeart/2005/8/layout/list1"/>
    <dgm:cxn modelId="{36A73C94-221C-40F3-9E2B-BD5D41F14981}" type="presParOf" srcId="{7678C11D-E15A-43E9-88E3-92406EFE9C5A}" destId="{7A6EACD0-FB6F-41C4-812E-546C18583E95}" srcOrd="1" destOrd="0" presId="urn:microsoft.com/office/officeart/2005/8/layout/list1"/>
    <dgm:cxn modelId="{898AC709-CF4E-4373-A93F-A26942F0B895}" type="presParOf" srcId="{7678C11D-E15A-43E9-88E3-92406EFE9C5A}" destId="{64367DE7-36BE-4212-8E42-22DDD4486645}" srcOrd="2" destOrd="0" presId="urn:microsoft.com/office/officeart/2005/8/layout/list1"/>
    <dgm:cxn modelId="{D86D9EE2-CA84-4AF4-A15D-BCAA9772B166}" type="presParOf" srcId="{7678C11D-E15A-43E9-88E3-92406EFE9C5A}" destId="{C9A14EF5-B3CA-467C-9190-343973D0C573}" srcOrd="3" destOrd="0" presId="urn:microsoft.com/office/officeart/2005/8/layout/list1"/>
    <dgm:cxn modelId="{345BFCDE-4CF5-4DD6-96E5-2845888C0D58}" type="presParOf" srcId="{7678C11D-E15A-43E9-88E3-92406EFE9C5A}" destId="{7BFE3950-275B-4F5E-A14F-94B250719DFC}" srcOrd="4" destOrd="0" presId="urn:microsoft.com/office/officeart/2005/8/layout/list1"/>
    <dgm:cxn modelId="{95FA7E3D-40CB-494E-9019-8D84BB88AD26}" type="presParOf" srcId="{7BFE3950-275B-4F5E-A14F-94B250719DFC}" destId="{37FD87E9-7865-4B3F-95E4-6151A06E68B9}" srcOrd="0" destOrd="0" presId="urn:microsoft.com/office/officeart/2005/8/layout/list1"/>
    <dgm:cxn modelId="{BECCFBE4-DE85-4003-9BC8-6741E2EECA5B}" type="presParOf" srcId="{7BFE3950-275B-4F5E-A14F-94B250719DFC}" destId="{823A10B7-BEB5-41B0-9E0F-AB0D98354E8C}" srcOrd="1" destOrd="0" presId="urn:microsoft.com/office/officeart/2005/8/layout/list1"/>
    <dgm:cxn modelId="{321E05B8-664D-4EFA-A128-6218802D1566}" type="presParOf" srcId="{7678C11D-E15A-43E9-88E3-92406EFE9C5A}" destId="{175D840C-0676-46F4-92B6-B10ACD98471D}" srcOrd="5" destOrd="0" presId="urn:microsoft.com/office/officeart/2005/8/layout/list1"/>
    <dgm:cxn modelId="{152815EF-5D3A-4C40-87E8-3A4DB946382D}" type="presParOf" srcId="{7678C11D-E15A-43E9-88E3-92406EFE9C5A}" destId="{E301B61F-95D5-45FF-9C9F-C6F8C01FC005}" srcOrd="6" destOrd="0" presId="urn:microsoft.com/office/officeart/2005/8/layout/list1"/>
    <dgm:cxn modelId="{DD59BFF1-CB71-4ADA-A38A-455085430792}" type="presParOf" srcId="{7678C11D-E15A-43E9-88E3-92406EFE9C5A}" destId="{70C72BA6-B3B8-4C4F-ABA2-EB1E4DEA41CA}" srcOrd="7" destOrd="0" presId="urn:microsoft.com/office/officeart/2005/8/layout/list1"/>
    <dgm:cxn modelId="{49D7A521-A7D3-4C03-9FC1-8690EF99FD4C}" type="presParOf" srcId="{7678C11D-E15A-43E9-88E3-92406EFE9C5A}" destId="{E399E483-255E-418B-B129-C521D1667DD2}" srcOrd="8" destOrd="0" presId="urn:microsoft.com/office/officeart/2005/8/layout/list1"/>
    <dgm:cxn modelId="{BF1E081E-BC21-4720-9C38-4EB7FF6F39B4}" type="presParOf" srcId="{E399E483-255E-418B-B129-C521D1667DD2}" destId="{A796395C-31B4-4AF2-869F-96E82794066C}" srcOrd="0" destOrd="0" presId="urn:microsoft.com/office/officeart/2005/8/layout/list1"/>
    <dgm:cxn modelId="{A4CCD9A7-DFA9-4298-8D6E-EDD06C0CBFA0}" type="presParOf" srcId="{E399E483-255E-418B-B129-C521D1667DD2}" destId="{2B934D50-A4EA-4837-BF8B-91AC42ED5991}" srcOrd="1" destOrd="0" presId="urn:microsoft.com/office/officeart/2005/8/layout/list1"/>
    <dgm:cxn modelId="{91804DF2-DA95-4010-8BDD-A4A327332156}" type="presParOf" srcId="{7678C11D-E15A-43E9-88E3-92406EFE9C5A}" destId="{C8774915-BDB1-4409-AA99-EE73F35E8C30}" srcOrd="9" destOrd="0" presId="urn:microsoft.com/office/officeart/2005/8/layout/list1"/>
    <dgm:cxn modelId="{88EB3B3D-6040-4107-A34B-BFEE017CA8A0}" type="presParOf" srcId="{7678C11D-E15A-43E9-88E3-92406EFE9C5A}" destId="{1BFA3D5B-2BBD-4503-8602-6449F3F6D4E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936364-4AE8-4CD3-B30A-A6A1B6A60FE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AA19BC-6605-4E13-926E-17B4EB64EED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800" b="0" cap="all" baseline="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cap="all" baseline="0" dirty="0" smtClean="0"/>
            <a:t>Обратите 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cap="all" baseline="0" dirty="0" smtClean="0"/>
            <a:t>внимание 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cap="all" baseline="0" dirty="0" smtClean="0"/>
            <a:t>на усилия и старания 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cap="all" baseline="0" dirty="0" smtClean="0"/>
            <a:t>ученика</a:t>
          </a:r>
          <a:endParaRPr lang="ru-RU" sz="1800" b="0" cap="all" baseline="0" dirty="0"/>
        </a:p>
      </dgm:t>
    </dgm:pt>
    <dgm:pt modelId="{9AFE9FD8-8158-424F-8313-820BD774F799}" type="parTrans" cxnId="{F36FA60C-1D64-4543-B8E4-09A90C65D648}">
      <dgm:prSet/>
      <dgm:spPr/>
      <dgm:t>
        <a:bodyPr/>
        <a:lstStyle/>
        <a:p>
          <a:endParaRPr lang="ru-RU"/>
        </a:p>
      </dgm:t>
    </dgm:pt>
    <dgm:pt modelId="{19F12B95-7B58-44FF-9ED3-FBCE9C0637CE}" type="sibTrans" cxnId="{F36FA60C-1D64-4543-B8E4-09A90C65D648}">
      <dgm:prSet/>
      <dgm:spPr/>
      <dgm:t>
        <a:bodyPr/>
        <a:lstStyle/>
        <a:p>
          <a:endParaRPr lang="ru-RU"/>
        </a:p>
      </dgm:t>
    </dgm:pt>
    <dgm:pt modelId="{D5DE492A-9F94-4C39-93C6-B7ACAB48B970}">
      <dgm:prSet phldrT="[Текст]"/>
      <dgm:spPr/>
      <dgm:t>
        <a:bodyPr/>
        <a:lstStyle/>
        <a:p>
          <a:r>
            <a:rPr lang="ru-RU" dirty="0" smtClean="0"/>
            <a:t>«Ты так потрудился над этим, и вот как здорово получилось!»</a:t>
          </a:r>
        </a:p>
        <a:p>
          <a:r>
            <a:rPr lang="ru-RU" dirty="0" smtClean="0"/>
            <a:t>«Твои труды привели к хорошему результату!»</a:t>
          </a:r>
          <a:endParaRPr lang="ru-RU" dirty="0"/>
        </a:p>
      </dgm:t>
    </dgm:pt>
    <dgm:pt modelId="{83C2E15D-0E46-47B4-9BB0-C17A8D10E0F0}" type="parTrans" cxnId="{01720FD0-520A-4A32-8150-4F394DC853A2}">
      <dgm:prSet/>
      <dgm:spPr/>
      <dgm:t>
        <a:bodyPr/>
        <a:lstStyle/>
        <a:p>
          <a:endParaRPr lang="ru-RU"/>
        </a:p>
      </dgm:t>
    </dgm:pt>
    <dgm:pt modelId="{F8D1289E-FE44-4246-A925-C661A214B2BD}" type="sibTrans" cxnId="{01720FD0-520A-4A32-8150-4F394DC853A2}">
      <dgm:prSet/>
      <dgm:spPr/>
      <dgm:t>
        <a:bodyPr/>
        <a:lstStyle/>
        <a:p>
          <a:endParaRPr lang="ru-RU"/>
        </a:p>
      </dgm:t>
    </dgm:pt>
    <dgm:pt modelId="{307B9DB9-FEF8-4FB7-85B6-27DCD460F8D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800" b="0" cap="all" baseline="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cap="all" baseline="0" dirty="0" smtClean="0"/>
            <a:t>Помогите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cap="all" baseline="0" dirty="0" smtClean="0"/>
            <a:t>ученику 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cap="all" baseline="0" dirty="0" smtClean="0"/>
            <a:t>самому 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cap="all" baseline="0" dirty="0" smtClean="0"/>
            <a:t>оценить 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cap="all" baseline="0" dirty="0" smtClean="0"/>
            <a:t>свой 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cap="all" baseline="0" dirty="0" smtClean="0"/>
            <a:t>результат</a:t>
          </a:r>
          <a:endParaRPr lang="ru-RU" sz="1800" b="0" cap="all" baseline="0" dirty="0"/>
        </a:p>
      </dgm:t>
    </dgm:pt>
    <dgm:pt modelId="{CC02C5E0-FA37-4363-88D3-2616039A10DA}" type="parTrans" cxnId="{C1A7A297-417A-4679-8AFC-F17ADD3CE1EF}">
      <dgm:prSet/>
      <dgm:spPr/>
      <dgm:t>
        <a:bodyPr/>
        <a:lstStyle/>
        <a:p>
          <a:endParaRPr lang="ru-RU"/>
        </a:p>
      </dgm:t>
    </dgm:pt>
    <dgm:pt modelId="{5A8E4B9D-8EA3-409D-B614-8DC707064E00}" type="sibTrans" cxnId="{C1A7A297-417A-4679-8AFC-F17ADD3CE1EF}">
      <dgm:prSet/>
      <dgm:spPr/>
      <dgm:t>
        <a:bodyPr/>
        <a:lstStyle/>
        <a:p>
          <a:endParaRPr lang="ru-RU"/>
        </a:p>
      </dgm:t>
    </dgm:pt>
    <dgm:pt modelId="{20A52F19-5EFE-4CAB-8576-52412ECF866C}">
      <dgm:prSet phldrT="[Текст]"/>
      <dgm:spPr/>
      <dgm:t>
        <a:bodyPr/>
        <a:lstStyle/>
        <a:p>
          <a:r>
            <a:rPr lang="ru-RU" dirty="0" smtClean="0"/>
            <a:t>«Что тебе здесь самому больше всего нравится?»</a:t>
          </a:r>
        </a:p>
        <a:p>
          <a:r>
            <a:rPr lang="ru-RU" dirty="0" smtClean="0"/>
            <a:t>«А как тебе самому кажется?»</a:t>
          </a:r>
          <a:endParaRPr lang="ru-RU" dirty="0"/>
        </a:p>
      </dgm:t>
    </dgm:pt>
    <dgm:pt modelId="{89BE92FD-5A9F-42CA-8F66-BDAA8B7D558E}" type="parTrans" cxnId="{FA6BEF25-9F6F-4181-9504-071677B716DE}">
      <dgm:prSet/>
      <dgm:spPr/>
      <dgm:t>
        <a:bodyPr/>
        <a:lstStyle/>
        <a:p>
          <a:endParaRPr lang="ru-RU"/>
        </a:p>
      </dgm:t>
    </dgm:pt>
    <dgm:pt modelId="{0AB13280-FEBE-4FA0-AB2C-0926939762F7}" type="sibTrans" cxnId="{FA6BEF25-9F6F-4181-9504-071677B716DE}">
      <dgm:prSet/>
      <dgm:spPr/>
      <dgm:t>
        <a:bodyPr/>
        <a:lstStyle/>
        <a:p>
          <a:endParaRPr lang="ru-RU"/>
        </a:p>
      </dgm:t>
    </dgm:pt>
    <dgm:pt modelId="{587021D6-C49F-4C5C-9446-04030ECF6DEB}">
      <dgm:prSet phldrT="[Текст]" custT="1"/>
      <dgm:spPr/>
      <dgm:t>
        <a:bodyPr/>
        <a:lstStyle/>
        <a:p>
          <a:r>
            <a:rPr lang="ru-RU" sz="1800" b="0" cap="all" baseline="0" dirty="0" smtClean="0"/>
            <a:t>Покажите </a:t>
          </a:r>
        </a:p>
        <a:p>
          <a:r>
            <a:rPr lang="ru-RU" sz="1800" b="0" cap="all" baseline="0" dirty="0" smtClean="0"/>
            <a:t>веру </a:t>
          </a:r>
        </a:p>
        <a:p>
          <a:r>
            <a:rPr lang="ru-RU" sz="1800" b="0" cap="all" baseline="0" dirty="0" smtClean="0"/>
            <a:t>в ученика</a:t>
          </a:r>
          <a:endParaRPr lang="ru-RU" sz="1800" b="0" cap="all" baseline="0" dirty="0"/>
        </a:p>
      </dgm:t>
    </dgm:pt>
    <dgm:pt modelId="{FE3C9899-A299-480C-955B-BB84DA15CED4}" type="parTrans" cxnId="{F9D9FF67-EFFD-4611-B73A-774D4B4650BB}">
      <dgm:prSet/>
      <dgm:spPr/>
      <dgm:t>
        <a:bodyPr/>
        <a:lstStyle/>
        <a:p>
          <a:endParaRPr lang="ru-RU"/>
        </a:p>
      </dgm:t>
    </dgm:pt>
    <dgm:pt modelId="{C88AADA8-9D08-40DD-85E2-900C76179AA0}" type="sibTrans" cxnId="{F9D9FF67-EFFD-4611-B73A-774D4B4650BB}">
      <dgm:prSet/>
      <dgm:spPr/>
      <dgm:t>
        <a:bodyPr/>
        <a:lstStyle/>
        <a:p>
          <a:endParaRPr lang="ru-RU"/>
        </a:p>
      </dgm:t>
    </dgm:pt>
    <dgm:pt modelId="{A8E9DA6A-965B-42CC-88A4-750C16103ACD}">
      <dgm:prSet phldrT="[Текст]"/>
      <dgm:spPr/>
      <dgm:t>
        <a:bodyPr/>
        <a:lstStyle/>
        <a:p>
          <a:r>
            <a:rPr lang="ru-RU" dirty="0" smtClean="0"/>
            <a:t>«Это непросто, но у тебя обязательно получится»</a:t>
          </a:r>
        </a:p>
        <a:p>
          <a:r>
            <a:rPr lang="ru-RU" dirty="0" smtClean="0"/>
            <a:t>«Ты всё верно делаешь»</a:t>
          </a:r>
          <a:endParaRPr lang="ru-RU" dirty="0"/>
        </a:p>
      </dgm:t>
    </dgm:pt>
    <dgm:pt modelId="{CC412B7A-F088-407C-856E-F59E9E72ADE4}" type="parTrans" cxnId="{71DB1A72-D13E-4B9F-9AF7-093E0131098F}">
      <dgm:prSet/>
      <dgm:spPr/>
      <dgm:t>
        <a:bodyPr/>
        <a:lstStyle/>
        <a:p>
          <a:endParaRPr lang="ru-RU"/>
        </a:p>
      </dgm:t>
    </dgm:pt>
    <dgm:pt modelId="{9C8F85BA-55EA-4064-A780-B4081DD59F60}" type="sibTrans" cxnId="{71DB1A72-D13E-4B9F-9AF7-093E0131098F}">
      <dgm:prSet/>
      <dgm:spPr/>
      <dgm:t>
        <a:bodyPr/>
        <a:lstStyle/>
        <a:p>
          <a:endParaRPr lang="ru-RU"/>
        </a:p>
      </dgm:t>
    </dgm:pt>
    <dgm:pt modelId="{A872D784-2870-451C-94BE-DE1E0D8F97BF}">
      <dgm:prSet phldrT="[Текст]" custT="1"/>
      <dgm:spPr/>
      <dgm:t>
        <a:bodyPr/>
        <a:lstStyle/>
        <a:p>
          <a:r>
            <a:rPr lang="ru-RU" sz="1800" b="0" cap="all" baseline="0" dirty="0" smtClean="0"/>
            <a:t>Благодарите </a:t>
          </a:r>
        </a:p>
        <a:p>
          <a:r>
            <a:rPr lang="ru-RU" sz="1800" b="0" cap="all" baseline="0" dirty="0" smtClean="0"/>
            <a:t>ученика </a:t>
          </a:r>
        </a:p>
        <a:p>
          <a:r>
            <a:rPr lang="ru-RU" sz="1800" b="0" cap="all" baseline="0" dirty="0" smtClean="0"/>
            <a:t>за помощь</a:t>
          </a:r>
          <a:r>
            <a:rPr lang="ru-RU" sz="1500" b="1" dirty="0" smtClean="0"/>
            <a:t> </a:t>
          </a:r>
          <a:endParaRPr lang="ru-RU" sz="1500" dirty="0"/>
        </a:p>
      </dgm:t>
    </dgm:pt>
    <dgm:pt modelId="{F83FFD12-12FB-49F3-B9C6-9991217230E5}" type="parTrans" cxnId="{F36B50B9-86D2-4760-8AF2-A22674994106}">
      <dgm:prSet/>
      <dgm:spPr/>
      <dgm:t>
        <a:bodyPr/>
        <a:lstStyle/>
        <a:p>
          <a:endParaRPr lang="ru-RU"/>
        </a:p>
      </dgm:t>
    </dgm:pt>
    <dgm:pt modelId="{CF09D606-8D14-4176-BAC6-8E8FC6514D80}" type="sibTrans" cxnId="{F36B50B9-86D2-4760-8AF2-A22674994106}">
      <dgm:prSet/>
      <dgm:spPr/>
      <dgm:t>
        <a:bodyPr/>
        <a:lstStyle/>
        <a:p>
          <a:endParaRPr lang="ru-RU"/>
        </a:p>
      </dgm:t>
    </dgm:pt>
    <dgm:pt modelId="{CF765B88-4EA0-479D-AE97-BB1578D6B25F}">
      <dgm:prSet phldrT="[Текст]"/>
      <dgm:spPr/>
      <dgm:t>
        <a:bodyPr/>
        <a:lstStyle/>
        <a:p>
          <a:r>
            <a:rPr lang="ru-RU" dirty="0" smtClean="0"/>
            <a:t>«Это очень большая помощь для меня, спасибо»</a:t>
          </a:r>
        </a:p>
        <a:p>
          <a:r>
            <a:rPr lang="ru-RU" dirty="0" smtClean="0"/>
            <a:t>«Спасибо за то, что ты сделал»</a:t>
          </a:r>
        </a:p>
        <a:p>
          <a:endParaRPr lang="ru-RU" dirty="0"/>
        </a:p>
      </dgm:t>
    </dgm:pt>
    <dgm:pt modelId="{4F0EDA62-3564-4539-8BCA-FFD40D7E8636}" type="parTrans" cxnId="{23C78E5E-8D1E-4BC1-907A-E1C346D08E99}">
      <dgm:prSet/>
      <dgm:spPr/>
      <dgm:t>
        <a:bodyPr/>
        <a:lstStyle/>
        <a:p>
          <a:endParaRPr lang="ru-RU"/>
        </a:p>
      </dgm:t>
    </dgm:pt>
    <dgm:pt modelId="{D9A5919A-898F-4E3D-8F4F-E8C5D6DE3A22}" type="sibTrans" cxnId="{23C78E5E-8D1E-4BC1-907A-E1C346D08E99}">
      <dgm:prSet/>
      <dgm:spPr/>
      <dgm:t>
        <a:bodyPr/>
        <a:lstStyle/>
        <a:p>
          <a:endParaRPr lang="ru-RU"/>
        </a:p>
      </dgm:t>
    </dgm:pt>
    <dgm:pt modelId="{0B67CE07-EFD4-4138-9221-9B2F4BB1F6F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cap="all" baseline="0" dirty="0" smtClean="0"/>
            <a:t>Опишите, 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cap="all" baseline="0" dirty="0" smtClean="0"/>
            <a:t>какие изменения 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cap="all" baseline="0" dirty="0" smtClean="0"/>
            <a:t>видите</a:t>
          </a:r>
          <a:endParaRPr lang="ru-RU" sz="1800" b="0" cap="all" baseline="0" dirty="0"/>
        </a:p>
      </dgm:t>
    </dgm:pt>
    <dgm:pt modelId="{68BDAB3F-1F0D-46C2-9BD3-25D0DBBE4204}" type="parTrans" cxnId="{B3FC0A83-753F-40D8-A8E1-858335F73ACF}">
      <dgm:prSet/>
      <dgm:spPr/>
      <dgm:t>
        <a:bodyPr/>
        <a:lstStyle/>
        <a:p>
          <a:endParaRPr lang="ru-RU"/>
        </a:p>
      </dgm:t>
    </dgm:pt>
    <dgm:pt modelId="{A9F2BBC6-E46D-494E-B64D-B082008B9FD8}" type="sibTrans" cxnId="{B3FC0A83-753F-40D8-A8E1-858335F73ACF}">
      <dgm:prSet/>
      <dgm:spPr/>
      <dgm:t>
        <a:bodyPr/>
        <a:lstStyle/>
        <a:p>
          <a:endParaRPr lang="ru-RU"/>
        </a:p>
      </dgm:t>
    </dgm:pt>
    <dgm:pt modelId="{7EC48553-B67D-49BA-A40A-AC7A1B13C6B9}">
      <dgm:prSet phldrT="[Текст]"/>
      <dgm:spPr/>
      <dgm:t>
        <a:bodyPr/>
        <a:lstStyle/>
        <a:p>
          <a:r>
            <a:rPr lang="ru-RU" dirty="0" smtClean="0"/>
            <a:t>«Я вижу, что ты очень постарался!»</a:t>
          </a:r>
        </a:p>
        <a:p>
          <a:r>
            <a:rPr lang="ru-RU" dirty="0" smtClean="0"/>
            <a:t>«Я вижу, что ты отлично выполнил это задание!»</a:t>
          </a:r>
          <a:endParaRPr lang="ru-RU" dirty="0"/>
        </a:p>
      </dgm:t>
    </dgm:pt>
    <dgm:pt modelId="{C1D18ECB-5981-488A-B28D-5386BFDA297D}" type="parTrans" cxnId="{BB469428-D281-4C56-AF5B-D5F179494DF8}">
      <dgm:prSet/>
      <dgm:spPr/>
      <dgm:t>
        <a:bodyPr/>
        <a:lstStyle/>
        <a:p>
          <a:endParaRPr lang="ru-RU"/>
        </a:p>
      </dgm:t>
    </dgm:pt>
    <dgm:pt modelId="{147BF405-C0AA-4916-8D25-94367110D314}" type="sibTrans" cxnId="{BB469428-D281-4C56-AF5B-D5F179494DF8}">
      <dgm:prSet/>
      <dgm:spPr/>
      <dgm:t>
        <a:bodyPr/>
        <a:lstStyle/>
        <a:p>
          <a:endParaRPr lang="ru-RU"/>
        </a:p>
      </dgm:t>
    </dgm:pt>
    <dgm:pt modelId="{08B561DC-1485-4DE6-8BF7-1E0D5BB9833A}" type="pres">
      <dgm:prSet presAssocID="{E5936364-4AE8-4CD3-B30A-A6A1B6A60FE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7AF4F5-A5B2-4FD6-A0BB-F887B436AA60}" type="pres">
      <dgm:prSet presAssocID="{C6AA19BC-6605-4E13-926E-17B4EB64EEDB}" presName="compNode" presStyleCnt="0"/>
      <dgm:spPr/>
    </dgm:pt>
    <dgm:pt modelId="{D99EE931-E4E3-40B9-AEE5-ED1FAE0F02E1}" type="pres">
      <dgm:prSet presAssocID="{C6AA19BC-6605-4E13-926E-17B4EB64EEDB}" presName="aNode" presStyleLbl="bgShp" presStyleIdx="0" presStyleCnt="5"/>
      <dgm:spPr/>
      <dgm:t>
        <a:bodyPr/>
        <a:lstStyle/>
        <a:p>
          <a:endParaRPr lang="ru-RU"/>
        </a:p>
      </dgm:t>
    </dgm:pt>
    <dgm:pt modelId="{D38A2B18-0789-4F0D-9928-EA1D7DDA2F9D}" type="pres">
      <dgm:prSet presAssocID="{C6AA19BC-6605-4E13-926E-17B4EB64EEDB}" presName="textNode" presStyleLbl="bgShp" presStyleIdx="0" presStyleCnt="5"/>
      <dgm:spPr/>
      <dgm:t>
        <a:bodyPr/>
        <a:lstStyle/>
        <a:p>
          <a:endParaRPr lang="ru-RU"/>
        </a:p>
      </dgm:t>
    </dgm:pt>
    <dgm:pt modelId="{07B5BEDC-3951-4B83-86AD-07969AAEE1E9}" type="pres">
      <dgm:prSet presAssocID="{C6AA19BC-6605-4E13-926E-17B4EB64EEDB}" presName="compChildNode" presStyleCnt="0"/>
      <dgm:spPr/>
    </dgm:pt>
    <dgm:pt modelId="{B37C621E-B53D-44EE-9ED8-9C7373242BB7}" type="pres">
      <dgm:prSet presAssocID="{C6AA19BC-6605-4E13-926E-17B4EB64EEDB}" presName="theInnerList" presStyleCnt="0"/>
      <dgm:spPr/>
    </dgm:pt>
    <dgm:pt modelId="{046DC147-EB7F-4576-BFC1-91FBB232BEB4}" type="pres">
      <dgm:prSet presAssocID="{D5DE492A-9F94-4C39-93C6-B7ACAB48B970}" presName="childNode" presStyleLbl="node1" presStyleIdx="0" presStyleCnt="5" custScaleY="73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A358B-0290-471A-BD6E-7BA0CA0262D1}" type="pres">
      <dgm:prSet presAssocID="{C6AA19BC-6605-4E13-926E-17B4EB64EEDB}" presName="aSpace" presStyleCnt="0"/>
      <dgm:spPr/>
    </dgm:pt>
    <dgm:pt modelId="{B264BDAB-1687-4BB7-B728-94148ED7B6FD}" type="pres">
      <dgm:prSet presAssocID="{307B9DB9-FEF8-4FB7-85B6-27DCD460F8D1}" presName="compNode" presStyleCnt="0"/>
      <dgm:spPr/>
    </dgm:pt>
    <dgm:pt modelId="{EBCF13F0-815A-40A6-81FA-C2A68EE7B092}" type="pres">
      <dgm:prSet presAssocID="{307B9DB9-FEF8-4FB7-85B6-27DCD460F8D1}" presName="aNode" presStyleLbl="bgShp" presStyleIdx="1" presStyleCnt="5"/>
      <dgm:spPr/>
      <dgm:t>
        <a:bodyPr/>
        <a:lstStyle/>
        <a:p>
          <a:endParaRPr lang="ru-RU"/>
        </a:p>
      </dgm:t>
    </dgm:pt>
    <dgm:pt modelId="{C1C26601-FAD4-4118-A787-B6A0A86156AB}" type="pres">
      <dgm:prSet presAssocID="{307B9DB9-FEF8-4FB7-85B6-27DCD460F8D1}" presName="textNode" presStyleLbl="bgShp" presStyleIdx="1" presStyleCnt="5"/>
      <dgm:spPr/>
      <dgm:t>
        <a:bodyPr/>
        <a:lstStyle/>
        <a:p>
          <a:endParaRPr lang="ru-RU"/>
        </a:p>
      </dgm:t>
    </dgm:pt>
    <dgm:pt modelId="{46E8968F-76E7-4C1A-AC6D-8E99D6A25B76}" type="pres">
      <dgm:prSet presAssocID="{307B9DB9-FEF8-4FB7-85B6-27DCD460F8D1}" presName="compChildNode" presStyleCnt="0"/>
      <dgm:spPr/>
    </dgm:pt>
    <dgm:pt modelId="{B8DF2215-4171-4281-B8AF-99A2E9838AE4}" type="pres">
      <dgm:prSet presAssocID="{307B9DB9-FEF8-4FB7-85B6-27DCD460F8D1}" presName="theInnerList" presStyleCnt="0"/>
      <dgm:spPr/>
    </dgm:pt>
    <dgm:pt modelId="{AB7DB54D-9A15-46DC-BFD0-E6594C1A033E}" type="pres">
      <dgm:prSet presAssocID="{20A52F19-5EFE-4CAB-8576-52412ECF866C}" presName="childNode" presStyleLbl="node1" presStyleIdx="1" presStyleCnt="5" custScaleY="73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61DA8-1510-40FB-B79C-2A4FC18F048A}" type="pres">
      <dgm:prSet presAssocID="{307B9DB9-FEF8-4FB7-85B6-27DCD460F8D1}" presName="aSpace" presStyleCnt="0"/>
      <dgm:spPr/>
    </dgm:pt>
    <dgm:pt modelId="{1F0727CF-4B43-42BC-9417-511C3B5F8431}" type="pres">
      <dgm:prSet presAssocID="{587021D6-C49F-4C5C-9446-04030ECF6DEB}" presName="compNode" presStyleCnt="0"/>
      <dgm:spPr/>
    </dgm:pt>
    <dgm:pt modelId="{39AD397A-F767-45E6-AB4C-AE3B532C8177}" type="pres">
      <dgm:prSet presAssocID="{587021D6-C49F-4C5C-9446-04030ECF6DEB}" presName="aNode" presStyleLbl="bgShp" presStyleIdx="2" presStyleCnt="5"/>
      <dgm:spPr/>
      <dgm:t>
        <a:bodyPr/>
        <a:lstStyle/>
        <a:p>
          <a:endParaRPr lang="ru-RU"/>
        </a:p>
      </dgm:t>
    </dgm:pt>
    <dgm:pt modelId="{49F1CD8B-977B-41EA-BAB5-F86A0A7705C0}" type="pres">
      <dgm:prSet presAssocID="{587021D6-C49F-4C5C-9446-04030ECF6DEB}" presName="textNode" presStyleLbl="bgShp" presStyleIdx="2" presStyleCnt="5"/>
      <dgm:spPr/>
      <dgm:t>
        <a:bodyPr/>
        <a:lstStyle/>
        <a:p>
          <a:endParaRPr lang="ru-RU"/>
        </a:p>
      </dgm:t>
    </dgm:pt>
    <dgm:pt modelId="{BD038A35-B753-4F47-8265-75464B09098A}" type="pres">
      <dgm:prSet presAssocID="{587021D6-C49F-4C5C-9446-04030ECF6DEB}" presName="compChildNode" presStyleCnt="0"/>
      <dgm:spPr/>
    </dgm:pt>
    <dgm:pt modelId="{6BC21161-CF2C-4347-A965-01546F3E6FA9}" type="pres">
      <dgm:prSet presAssocID="{587021D6-C49F-4C5C-9446-04030ECF6DEB}" presName="theInnerList" presStyleCnt="0"/>
      <dgm:spPr/>
    </dgm:pt>
    <dgm:pt modelId="{7F5FEE9F-21DF-473A-BE27-8EB310106CE4}" type="pres">
      <dgm:prSet presAssocID="{A8E9DA6A-965B-42CC-88A4-750C16103ACD}" presName="childNode" presStyleLbl="node1" presStyleIdx="2" presStyleCnt="5" custScaleY="73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AE5C3-C83C-48E5-AB07-BC47D2C8CEE1}" type="pres">
      <dgm:prSet presAssocID="{587021D6-C49F-4C5C-9446-04030ECF6DEB}" presName="aSpace" presStyleCnt="0"/>
      <dgm:spPr/>
    </dgm:pt>
    <dgm:pt modelId="{2290D3BD-293D-4A36-979E-091D43B7D8BD}" type="pres">
      <dgm:prSet presAssocID="{A872D784-2870-451C-94BE-DE1E0D8F97BF}" presName="compNode" presStyleCnt="0"/>
      <dgm:spPr/>
    </dgm:pt>
    <dgm:pt modelId="{940748B3-B9D3-46F3-8285-05B12AA21AB9}" type="pres">
      <dgm:prSet presAssocID="{A872D784-2870-451C-94BE-DE1E0D8F97BF}" presName="aNode" presStyleLbl="bgShp" presStyleIdx="3" presStyleCnt="5"/>
      <dgm:spPr/>
      <dgm:t>
        <a:bodyPr/>
        <a:lstStyle/>
        <a:p>
          <a:endParaRPr lang="ru-RU"/>
        </a:p>
      </dgm:t>
    </dgm:pt>
    <dgm:pt modelId="{6731FDE0-7A7D-4A7C-9C65-A8A888947D0E}" type="pres">
      <dgm:prSet presAssocID="{A872D784-2870-451C-94BE-DE1E0D8F97BF}" presName="textNode" presStyleLbl="bgShp" presStyleIdx="3" presStyleCnt="5"/>
      <dgm:spPr/>
      <dgm:t>
        <a:bodyPr/>
        <a:lstStyle/>
        <a:p>
          <a:endParaRPr lang="ru-RU"/>
        </a:p>
      </dgm:t>
    </dgm:pt>
    <dgm:pt modelId="{E1A48C6B-1BE8-44A3-85EB-3690ECC1B634}" type="pres">
      <dgm:prSet presAssocID="{A872D784-2870-451C-94BE-DE1E0D8F97BF}" presName="compChildNode" presStyleCnt="0"/>
      <dgm:spPr/>
    </dgm:pt>
    <dgm:pt modelId="{F64CFF74-B64D-4AAB-AFD6-3CF694237244}" type="pres">
      <dgm:prSet presAssocID="{A872D784-2870-451C-94BE-DE1E0D8F97BF}" presName="theInnerList" presStyleCnt="0"/>
      <dgm:spPr/>
    </dgm:pt>
    <dgm:pt modelId="{98190B28-0476-449B-8C48-334637F5758A}" type="pres">
      <dgm:prSet presAssocID="{CF765B88-4EA0-479D-AE97-BB1578D6B25F}" presName="childNode" presStyleLbl="node1" presStyleIdx="3" presStyleCnt="5" custScaleY="73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9A15E-43B0-462B-83DE-1F23A0C8589D}" type="pres">
      <dgm:prSet presAssocID="{A872D784-2870-451C-94BE-DE1E0D8F97BF}" presName="aSpace" presStyleCnt="0"/>
      <dgm:spPr/>
    </dgm:pt>
    <dgm:pt modelId="{4B1815C9-CD15-4B8D-A36F-0E13204D012E}" type="pres">
      <dgm:prSet presAssocID="{0B67CE07-EFD4-4138-9221-9B2F4BB1F6FA}" presName="compNode" presStyleCnt="0"/>
      <dgm:spPr/>
    </dgm:pt>
    <dgm:pt modelId="{C3CFEC3E-3904-41B3-AACE-54F500025834}" type="pres">
      <dgm:prSet presAssocID="{0B67CE07-EFD4-4138-9221-9B2F4BB1F6FA}" presName="aNode" presStyleLbl="bgShp" presStyleIdx="4" presStyleCnt="5" custLinFactNeighborX="260" custLinFactNeighborY="-3467"/>
      <dgm:spPr/>
      <dgm:t>
        <a:bodyPr/>
        <a:lstStyle/>
        <a:p>
          <a:endParaRPr lang="ru-RU"/>
        </a:p>
      </dgm:t>
    </dgm:pt>
    <dgm:pt modelId="{B27D8D01-E42F-4FDE-82FE-28F0DFD451FD}" type="pres">
      <dgm:prSet presAssocID="{0B67CE07-EFD4-4138-9221-9B2F4BB1F6FA}" presName="textNode" presStyleLbl="bgShp" presStyleIdx="4" presStyleCnt="5"/>
      <dgm:spPr/>
      <dgm:t>
        <a:bodyPr/>
        <a:lstStyle/>
        <a:p>
          <a:endParaRPr lang="ru-RU"/>
        </a:p>
      </dgm:t>
    </dgm:pt>
    <dgm:pt modelId="{AAAFE8FC-ADE2-4AEE-8744-AD9401C316BE}" type="pres">
      <dgm:prSet presAssocID="{0B67CE07-EFD4-4138-9221-9B2F4BB1F6FA}" presName="compChildNode" presStyleCnt="0"/>
      <dgm:spPr/>
    </dgm:pt>
    <dgm:pt modelId="{70407131-2124-4342-B487-454DC37B3D12}" type="pres">
      <dgm:prSet presAssocID="{0B67CE07-EFD4-4138-9221-9B2F4BB1F6FA}" presName="theInnerList" presStyleCnt="0"/>
      <dgm:spPr/>
    </dgm:pt>
    <dgm:pt modelId="{1C173272-CF04-4DE7-B1B1-7E04DC6FD131}" type="pres">
      <dgm:prSet presAssocID="{7EC48553-B67D-49BA-A40A-AC7A1B13C6B9}" presName="childNode" presStyleLbl="node1" presStyleIdx="4" presStyleCnt="5" custScaleY="73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720FD0-520A-4A32-8150-4F394DC853A2}" srcId="{C6AA19BC-6605-4E13-926E-17B4EB64EEDB}" destId="{D5DE492A-9F94-4C39-93C6-B7ACAB48B970}" srcOrd="0" destOrd="0" parTransId="{83C2E15D-0E46-47B4-9BB0-C17A8D10E0F0}" sibTransId="{F8D1289E-FE44-4246-A925-C661A214B2BD}"/>
    <dgm:cxn modelId="{AC1929BE-62F7-4C99-B393-E9135DEDAFC8}" type="presOf" srcId="{C6AA19BC-6605-4E13-926E-17B4EB64EEDB}" destId="{D38A2B18-0789-4F0D-9928-EA1D7DDA2F9D}" srcOrd="1" destOrd="0" presId="urn:microsoft.com/office/officeart/2005/8/layout/lProcess2"/>
    <dgm:cxn modelId="{F9D9FF67-EFFD-4611-B73A-774D4B4650BB}" srcId="{E5936364-4AE8-4CD3-B30A-A6A1B6A60FED}" destId="{587021D6-C49F-4C5C-9446-04030ECF6DEB}" srcOrd="2" destOrd="0" parTransId="{FE3C9899-A299-480C-955B-BB84DA15CED4}" sibTransId="{C88AADA8-9D08-40DD-85E2-900C76179AA0}"/>
    <dgm:cxn modelId="{A2BDBC9A-AFE0-46E4-BB18-F26A27D5F1A9}" type="presOf" srcId="{20A52F19-5EFE-4CAB-8576-52412ECF866C}" destId="{AB7DB54D-9A15-46DC-BFD0-E6594C1A033E}" srcOrd="0" destOrd="0" presId="urn:microsoft.com/office/officeart/2005/8/layout/lProcess2"/>
    <dgm:cxn modelId="{EEC22E8F-7237-4F26-B323-080D58891FBD}" type="presOf" srcId="{307B9DB9-FEF8-4FB7-85B6-27DCD460F8D1}" destId="{C1C26601-FAD4-4118-A787-B6A0A86156AB}" srcOrd="1" destOrd="0" presId="urn:microsoft.com/office/officeart/2005/8/layout/lProcess2"/>
    <dgm:cxn modelId="{0C0DEE87-12E1-42A2-9F42-EC45F936D714}" type="presOf" srcId="{A8E9DA6A-965B-42CC-88A4-750C16103ACD}" destId="{7F5FEE9F-21DF-473A-BE27-8EB310106CE4}" srcOrd="0" destOrd="0" presId="urn:microsoft.com/office/officeart/2005/8/layout/lProcess2"/>
    <dgm:cxn modelId="{F36FA60C-1D64-4543-B8E4-09A90C65D648}" srcId="{E5936364-4AE8-4CD3-B30A-A6A1B6A60FED}" destId="{C6AA19BC-6605-4E13-926E-17B4EB64EEDB}" srcOrd="0" destOrd="0" parTransId="{9AFE9FD8-8158-424F-8313-820BD774F799}" sibTransId="{19F12B95-7B58-44FF-9ED3-FBCE9C0637CE}"/>
    <dgm:cxn modelId="{B7E03FEC-F3FA-4B77-857B-0E6D0F4C212D}" type="presOf" srcId="{D5DE492A-9F94-4C39-93C6-B7ACAB48B970}" destId="{046DC147-EB7F-4576-BFC1-91FBB232BEB4}" srcOrd="0" destOrd="0" presId="urn:microsoft.com/office/officeart/2005/8/layout/lProcess2"/>
    <dgm:cxn modelId="{3842C9BC-3BB2-4580-BE9A-C8253F293A9E}" type="presOf" srcId="{C6AA19BC-6605-4E13-926E-17B4EB64EEDB}" destId="{D99EE931-E4E3-40B9-AEE5-ED1FAE0F02E1}" srcOrd="0" destOrd="0" presId="urn:microsoft.com/office/officeart/2005/8/layout/lProcess2"/>
    <dgm:cxn modelId="{23388CA0-5B66-4999-95D1-F2EAC145D725}" type="presOf" srcId="{7EC48553-B67D-49BA-A40A-AC7A1B13C6B9}" destId="{1C173272-CF04-4DE7-B1B1-7E04DC6FD131}" srcOrd="0" destOrd="0" presId="urn:microsoft.com/office/officeart/2005/8/layout/lProcess2"/>
    <dgm:cxn modelId="{71DB1A72-D13E-4B9F-9AF7-093E0131098F}" srcId="{587021D6-C49F-4C5C-9446-04030ECF6DEB}" destId="{A8E9DA6A-965B-42CC-88A4-750C16103ACD}" srcOrd="0" destOrd="0" parTransId="{CC412B7A-F088-407C-856E-F59E9E72ADE4}" sibTransId="{9C8F85BA-55EA-4064-A780-B4081DD59F60}"/>
    <dgm:cxn modelId="{F36B50B9-86D2-4760-8AF2-A22674994106}" srcId="{E5936364-4AE8-4CD3-B30A-A6A1B6A60FED}" destId="{A872D784-2870-451C-94BE-DE1E0D8F97BF}" srcOrd="3" destOrd="0" parTransId="{F83FFD12-12FB-49F3-B9C6-9991217230E5}" sibTransId="{CF09D606-8D14-4176-BAC6-8E8FC6514D80}"/>
    <dgm:cxn modelId="{23C78E5E-8D1E-4BC1-907A-E1C346D08E99}" srcId="{A872D784-2870-451C-94BE-DE1E0D8F97BF}" destId="{CF765B88-4EA0-479D-AE97-BB1578D6B25F}" srcOrd="0" destOrd="0" parTransId="{4F0EDA62-3564-4539-8BCA-FFD40D7E8636}" sibTransId="{D9A5919A-898F-4E3D-8F4F-E8C5D6DE3A22}"/>
    <dgm:cxn modelId="{82F7B1B3-EDF5-4CD4-9100-4F649993687A}" type="presOf" srcId="{E5936364-4AE8-4CD3-B30A-A6A1B6A60FED}" destId="{08B561DC-1485-4DE6-8BF7-1E0D5BB9833A}" srcOrd="0" destOrd="0" presId="urn:microsoft.com/office/officeart/2005/8/layout/lProcess2"/>
    <dgm:cxn modelId="{546B9445-2675-46B1-AF74-0B3213B1F423}" type="presOf" srcId="{A872D784-2870-451C-94BE-DE1E0D8F97BF}" destId="{6731FDE0-7A7D-4A7C-9C65-A8A888947D0E}" srcOrd="1" destOrd="0" presId="urn:microsoft.com/office/officeart/2005/8/layout/lProcess2"/>
    <dgm:cxn modelId="{EC1BC358-3478-44CA-BF25-925E11A904E7}" type="presOf" srcId="{587021D6-C49F-4C5C-9446-04030ECF6DEB}" destId="{49F1CD8B-977B-41EA-BAB5-F86A0A7705C0}" srcOrd="1" destOrd="0" presId="urn:microsoft.com/office/officeart/2005/8/layout/lProcess2"/>
    <dgm:cxn modelId="{BD9F485E-A5BC-478B-AAE2-95AABD86AC02}" type="presOf" srcId="{587021D6-C49F-4C5C-9446-04030ECF6DEB}" destId="{39AD397A-F767-45E6-AB4C-AE3B532C8177}" srcOrd="0" destOrd="0" presId="urn:microsoft.com/office/officeart/2005/8/layout/lProcess2"/>
    <dgm:cxn modelId="{FA6BEF25-9F6F-4181-9504-071677B716DE}" srcId="{307B9DB9-FEF8-4FB7-85B6-27DCD460F8D1}" destId="{20A52F19-5EFE-4CAB-8576-52412ECF866C}" srcOrd="0" destOrd="0" parTransId="{89BE92FD-5A9F-42CA-8F66-BDAA8B7D558E}" sibTransId="{0AB13280-FEBE-4FA0-AB2C-0926939762F7}"/>
    <dgm:cxn modelId="{2698C1BC-696C-40B4-82D7-6B21EF5D5018}" type="presOf" srcId="{CF765B88-4EA0-479D-AE97-BB1578D6B25F}" destId="{98190B28-0476-449B-8C48-334637F5758A}" srcOrd="0" destOrd="0" presId="urn:microsoft.com/office/officeart/2005/8/layout/lProcess2"/>
    <dgm:cxn modelId="{0D0DC473-7A44-445A-B630-4DF812F36DE9}" type="presOf" srcId="{A872D784-2870-451C-94BE-DE1E0D8F97BF}" destId="{940748B3-B9D3-46F3-8285-05B12AA21AB9}" srcOrd="0" destOrd="0" presId="urn:microsoft.com/office/officeart/2005/8/layout/lProcess2"/>
    <dgm:cxn modelId="{A401A3ED-3FD2-4A1C-BE13-2E1371FD0B76}" type="presOf" srcId="{0B67CE07-EFD4-4138-9221-9B2F4BB1F6FA}" destId="{C3CFEC3E-3904-41B3-AACE-54F500025834}" srcOrd="0" destOrd="0" presId="urn:microsoft.com/office/officeart/2005/8/layout/lProcess2"/>
    <dgm:cxn modelId="{C1A7A297-417A-4679-8AFC-F17ADD3CE1EF}" srcId="{E5936364-4AE8-4CD3-B30A-A6A1B6A60FED}" destId="{307B9DB9-FEF8-4FB7-85B6-27DCD460F8D1}" srcOrd="1" destOrd="0" parTransId="{CC02C5E0-FA37-4363-88D3-2616039A10DA}" sibTransId="{5A8E4B9D-8EA3-409D-B614-8DC707064E00}"/>
    <dgm:cxn modelId="{BB469428-D281-4C56-AF5B-D5F179494DF8}" srcId="{0B67CE07-EFD4-4138-9221-9B2F4BB1F6FA}" destId="{7EC48553-B67D-49BA-A40A-AC7A1B13C6B9}" srcOrd="0" destOrd="0" parTransId="{C1D18ECB-5981-488A-B28D-5386BFDA297D}" sibTransId="{147BF405-C0AA-4916-8D25-94367110D314}"/>
    <dgm:cxn modelId="{EA2DFDE3-E35C-4B83-B344-EBAEECC6DBDA}" type="presOf" srcId="{307B9DB9-FEF8-4FB7-85B6-27DCD460F8D1}" destId="{EBCF13F0-815A-40A6-81FA-C2A68EE7B092}" srcOrd="0" destOrd="0" presId="urn:microsoft.com/office/officeart/2005/8/layout/lProcess2"/>
    <dgm:cxn modelId="{B3FC0A83-753F-40D8-A8E1-858335F73ACF}" srcId="{E5936364-4AE8-4CD3-B30A-A6A1B6A60FED}" destId="{0B67CE07-EFD4-4138-9221-9B2F4BB1F6FA}" srcOrd="4" destOrd="0" parTransId="{68BDAB3F-1F0D-46C2-9BD3-25D0DBBE4204}" sibTransId="{A9F2BBC6-E46D-494E-B64D-B082008B9FD8}"/>
    <dgm:cxn modelId="{068D6D76-5BD3-4C81-B975-5E50190C0C4B}" type="presOf" srcId="{0B67CE07-EFD4-4138-9221-9B2F4BB1F6FA}" destId="{B27D8D01-E42F-4FDE-82FE-28F0DFD451FD}" srcOrd="1" destOrd="0" presId="urn:microsoft.com/office/officeart/2005/8/layout/lProcess2"/>
    <dgm:cxn modelId="{008783F9-1EDC-4E45-A81E-78D615937C39}" type="presParOf" srcId="{08B561DC-1485-4DE6-8BF7-1E0D5BB9833A}" destId="{137AF4F5-A5B2-4FD6-A0BB-F887B436AA60}" srcOrd="0" destOrd="0" presId="urn:microsoft.com/office/officeart/2005/8/layout/lProcess2"/>
    <dgm:cxn modelId="{2FC82429-CF30-4A6E-8760-36C9D071F341}" type="presParOf" srcId="{137AF4F5-A5B2-4FD6-A0BB-F887B436AA60}" destId="{D99EE931-E4E3-40B9-AEE5-ED1FAE0F02E1}" srcOrd="0" destOrd="0" presId="urn:microsoft.com/office/officeart/2005/8/layout/lProcess2"/>
    <dgm:cxn modelId="{6CE9260E-BF00-4A40-BBBC-8AF32C6DFEB0}" type="presParOf" srcId="{137AF4F5-A5B2-4FD6-A0BB-F887B436AA60}" destId="{D38A2B18-0789-4F0D-9928-EA1D7DDA2F9D}" srcOrd="1" destOrd="0" presId="urn:microsoft.com/office/officeart/2005/8/layout/lProcess2"/>
    <dgm:cxn modelId="{2945CE20-8B2C-4142-9F1A-D9DC1169F6A8}" type="presParOf" srcId="{137AF4F5-A5B2-4FD6-A0BB-F887B436AA60}" destId="{07B5BEDC-3951-4B83-86AD-07969AAEE1E9}" srcOrd="2" destOrd="0" presId="urn:microsoft.com/office/officeart/2005/8/layout/lProcess2"/>
    <dgm:cxn modelId="{5F669441-251A-49FB-A2E5-028CF24938E1}" type="presParOf" srcId="{07B5BEDC-3951-4B83-86AD-07969AAEE1E9}" destId="{B37C621E-B53D-44EE-9ED8-9C7373242BB7}" srcOrd="0" destOrd="0" presId="urn:microsoft.com/office/officeart/2005/8/layout/lProcess2"/>
    <dgm:cxn modelId="{7566919E-B699-4C0E-8BD3-D50B633C5256}" type="presParOf" srcId="{B37C621E-B53D-44EE-9ED8-9C7373242BB7}" destId="{046DC147-EB7F-4576-BFC1-91FBB232BEB4}" srcOrd="0" destOrd="0" presId="urn:microsoft.com/office/officeart/2005/8/layout/lProcess2"/>
    <dgm:cxn modelId="{700F271F-AE88-483D-A587-D86EA6DBBEEA}" type="presParOf" srcId="{08B561DC-1485-4DE6-8BF7-1E0D5BB9833A}" destId="{0EFA358B-0290-471A-BD6E-7BA0CA0262D1}" srcOrd="1" destOrd="0" presId="urn:microsoft.com/office/officeart/2005/8/layout/lProcess2"/>
    <dgm:cxn modelId="{A150729E-B09C-48D7-9387-A31025B23C8B}" type="presParOf" srcId="{08B561DC-1485-4DE6-8BF7-1E0D5BB9833A}" destId="{B264BDAB-1687-4BB7-B728-94148ED7B6FD}" srcOrd="2" destOrd="0" presId="urn:microsoft.com/office/officeart/2005/8/layout/lProcess2"/>
    <dgm:cxn modelId="{2F8FD2E9-536F-492E-91C0-FA419C9A06A9}" type="presParOf" srcId="{B264BDAB-1687-4BB7-B728-94148ED7B6FD}" destId="{EBCF13F0-815A-40A6-81FA-C2A68EE7B092}" srcOrd="0" destOrd="0" presId="urn:microsoft.com/office/officeart/2005/8/layout/lProcess2"/>
    <dgm:cxn modelId="{C9A3F15A-2EFB-4A95-9F8D-4455CBF26D8F}" type="presParOf" srcId="{B264BDAB-1687-4BB7-B728-94148ED7B6FD}" destId="{C1C26601-FAD4-4118-A787-B6A0A86156AB}" srcOrd="1" destOrd="0" presId="urn:microsoft.com/office/officeart/2005/8/layout/lProcess2"/>
    <dgm:cxn modelId="{91660F4E-F628-43B1-8295-1FF655BA0186}" type="presParOf" srcId="{B264BDAB-1687-4BB7-B728-94148ED7B6FD}" destId="{46E8968F-76E7-4C1A-AC6D-8E99D6A25B76}" srcOrd="2" destOrd="0" presId="urn:microsoft.com/office/officeart/2005/8/layout/lProcess2"/>
    <dgm:cxn modelId="{F549B9C1-01B5-408C-8342-D26A860610A0}" type="presParOf" srcId="{46E8968F-76E7-4C1A-AC6D-8E99D6A25B76}" destId="{B8DF2215-4171-4281-B8AF-99A2E9838AE4}" srcOrd="0" destOrd="0" presId="urn:microsoft.com/office/officeart/2005/8/layout/lProcess2"/>
    <dgm:cxn modelId="{92834352-CA79-4585-AA7E-B32AB834E679}" type="presParOf" srcId="{B8DF2215-4171-4281-B8AF-99A2E9838AE4}" destId="{AB7DB54D-9A15-46DC-BFD0-E6594C1A033E}" srcOrd="0" destOrd="0" presId="urn:microsoft.com/office/officeart/2005/8/layout/lProcess2"/>
    <dgm:cxn modelId="{46FECACB-D4E3-4599-BE75-6E4D5D34E744}" type="presParOf" srcId="{08B561DC-1485-4DE6-8BF7-1E0D5BB9833A}" destId="{D9561DA8-1510-40FB-B79C-2A4FC18F048A}" srcOrd="3" destOrd="0" presId="urn:microsoft.com/office/officeart/2005/8/layout/lProcess2"/>
    <dgm:cxn modelId="{5B216A26-E78E-4162-B6EE-F55367D63D25}" type="presParOf" srcId="{08B561DC-1485-4DE6-8BF7-1E0D5BB9833A}" destId="{1F0727CF-4B43-42BC-9417-511C3B5F8431}" srcOrd="4" destOrd="0" presId="urn:microsoft.com/office/officeart/2005/8/layout/lProcess2"/>
    <dgm:cxn modelId="{5A2A56F1-D9BF-4C0F-9C91-3DFE2AD540B1}" type="presParOf" srcId="{1F0727CF-4B43-42BC-9417-511C3B5F8431}" destId="{39AD397A-F767-45E6-AB4C-AE3B532C8177}" srcOrd="0" destOrd="0" presId="urn:microsoft.com/office/officeart/2005/8/layout/lProcess2"/>
    <dgm:cxn modelId="{19CA5BA9-06D2-48E1-8B54-969C74289D45}" type="presParOf" srcId="{1F0727CF-4B43-42BC-9417-511C3B5F8431}" destId="{49F1CD8B-977B-41EA-BAB5-F86A0A7705C0}" srcOrd="1" destOrd="0" presId="urn:microsoft.com/office/officeart/2005/8/layout/lProcess2"/>
    <dgm:cxn modelId="{037BFF09-6CF9-440A-8787-1AB2A44BB1DE}" type="presParOf" srcId="{1F0727CF-4B43-42BC-9417-511C3B5F8431}" destId="{BD038A35-B753-4F47-8265-75464B09098A}" srcOrd="2" destOrd="0" presId="urn:microsoft.com/office/officeart/2005/8/layout/lProcess2"/>
    <dgm:cxn modelId="{33D6F4A9-3A5F-45CD-A92F-E3613A16F506}" type="presParOf" srcId="{BD038A35-B753-4F47-8265-75464B09098A}" destId="{6BC21161-CF2C-4347-A965-01546F3E6FA9}" srcOrd="0" destOrd="0" presId="urn:microsoft.com/office/officeart/2005/8/layout/lProcess2"/>
    <dgm:cxn modelId="{0E63ED80-4617-4D4C-92A6-830A80693C66}" type="presParOf" srcId="{6BC21161-CF2C-4347-A965-01546F3E6FA9}" destId="{7F5FEE9F-21DF-473A-BE27-8EB310106CE4}" srcOrd="0" destOrd="0" presId="urn:microsoft.com/office/officeart/2005/8/layout/lProcess2"/>
    <dgm:cxn modelId="{062B7A79-5B54-4D03-A74C-E201291AB025}" type="presParOf" srcId="{08B561DC-1485-4DE6-8BF7-1E0D5BB9833A}" destId="{C18AE5C3-C83C-48E5-AB07-BC47D2C8CEE1}" srcOrd="5" destOrd="0" presId="urn:microsoft.com/office/officeart/2005/8/layout/lProcess2"/>
    <dgm:cxn modelId="{2AA2FFD6-D396-44B8-AFFC-A720A72701F6}" type="presParOf" srcId="{08B561DC-1485-4DE6-8BF7-1E0D5BB9833A}" destId="{2290D3BD-293D-4A36-979E-091D43B7D8BD}" srcOrd="6" destOrd="0" presId="urn:microsoft.com/office/officeart/2005/8/layout/lProcess2"/>
    <dgm:cxn modelId="{1533F885-6D9B-4DBC-9AD7-52B545095A12}" type="presParOf" srcId="{2290D3BD-293D-4A36-979E-091D43B7D8BD}" destId="{940748B3-B9D3-46F3-8285-05B12AA21AB9}" srcOrd="0" destOrd="0" presId="urn:microsoft.com/office/officeart/2005/8/layout/lProcess2"/>
    <dgm:cxn modelId="{4E4F4573-5FB7-4199-B87F-526CBBDD291B}" type="presParOf" srcId="{2290D3BD-293D-4A36-979E-091D43B7D8BD}" destId="{6731FDE0-7A7D-4A7C-9C65-A8A888947D0E}" srcOrd="1" destOrd="0" presId="urn:microsoft.com/office/officeart/2005/8/layout/lProcess2"/>
    <dgm:cxn modelId="{23B88D8B-1F42-488A-8F42-CF6353A4DDC5}" type="presParOf" srcId="{2290D3BD-293D-4A36-979E-091D43B7D8BD}" destId="{E1A48C6B-1BE8-44A3-85EB-3690ECC1B634}" srcOrd="2" destOrd="0" presId="urn:microsoft.com/office/officeart/2005/8/layout/lProcess2"/>
    <dgm:cxn modelId="{AFDDD91A-EBC1-4F7B-A2FC-A39D375BC344}" type="presParOf" srcId="{E1A48C6B-1BE8-44A3-85EB-3690ECC1B634}" destId="{F64CFF74-B64D-4AAB-AFD6-3CF694237244}" srcOrd="0" destOrd="0" presId="urn:microsoft.com/office/officeart/2005/8/layout/lProcess2"/>
    <dgm:cxn modelId="{0DA3B65C-D123-417C-967A-69920BC49BC2}" type="presParOf" srcId="{F64CFF74-B64D-4AAB-AFD6-3CF694237244}" destId="{98190B28-0476-449B-8C48-334637F5758A}" srcOrd="0" destOrd="0" presId="urn:microsoft.com/office/officeart/2005/8/layout/lProcess2"/>
    <dgm:cxn modelId="{6831B922-8970-4746-988F-416110E0E6AB}" type="presParOf" srcId="{08B561DC-1485-4DE6-8BF7-1E0D5BB9833A}" destId="{CF99A15E-43B0-462B-83DE-1F23A0C8589D}" srcOrd="7" destOrd="0" presId="urn:microsoft.com/office/officeart/2005/8/layout/lProcess2"/>
    <dgm:cxn modelId="{A48AE3AA-8A9D-475B-8B77-01F6A55F7B96}" type="presParOf" srcId="{08B561DC-1485-4DE6-8BF7-1E0D5BB9833A}" destId="{4B1815C9-CD15-4B8D-A36F-0E13204D012E}" srcOrd="8" destOrd="0" presId="urn:microsoft.com/office/officeart/2005/8/layout/lProcess2"/>
    <dgm:cxn modelId="{DED8F40B-FF88-4BCA-AABE-EE9807F461BE}" type="presParOf" srcId="{4B1815C9-CD15-4B8D-A36F-0E13204D012E}" destId="{C3CFEC3E-3904-41B3-AACE-54F500025834}" srcOrd="0" destOrd="0" presId="urn:microsoft.com/office/officeart/2005/8/layout/lProcess2"/>
    <dgm:cxn modelId="{DD255EB0-1AB3-4262-B9F6-698C0ECAB51F}" type="presParOf" srcId="{4B1815C9-CD15-4B8D-A36F-0E13204D012E}" destId="{B27D8D01-E42F-4FDE-82FE-28F0DFD451FD}" srcOrd="1" destOrd="0" presId="urn:microsoft.com/office/officeart/2005/8/layout/lProcess2"/>
    <dgm:cxn modelId="{54D52152-1602-4382-9FEE-8B1057A4D9C0}" type="presParOf" srcId="{4B1815C9-CD15-4B8D-A36F-0E13204D012E}" destId="{AAAFE8FC-ADE2-4AEE-8744-AD9401C316BE}" srcOrd="2" destOrd="0" presId="urn:microsoft.com/office/officeart/2005/8/layout/lProcess2"/>
    <dgm:cxn modelId="{5BBC6FE1-D99E-416C-99EF-AB40C9A50E9A}" type="presParOf" srcId="{AAAFE8FC-ADE2-4AEE-8744-AD9401C316BE}" destId="{70407131-2124-4342-B487-454DC37B3D12}" srcOrd="0" destOrd="0" presId="urn:microsoft.com/office/officeart/2005/8/layout/lProcess2"/>
    <dgm:cxn modelId="{FCAEE8CF-9F9A-4218-8BD6-7F531B2BC4F0}" type="presParOf" srcId="{70407131-2124-4342-B487-454DC37B3D12}" destId="{1C173272-CF04-4DE7-B1B1-7E04DC6FD13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986ED-D51F-4487-989F-AD7A5FD2BC63}">
      <dsp:nvSpPr>
        <dsp:cNvPr id="0" name=""/>
        <dsp:cNvSpPr/>
      </dsp:nvSpPr>
      <dsp:spPr>
        <a:xfrm>
          <a:off x="0" y="0"/>
          <a:ext cx="8640960" cy="1004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Страх провалиться, быть хуже остальных</a:t>
          </a:r>
          <a:endParaRPr lang="ru-RU" sz="2900" b="1" kern="1200" dirty="0"/>
        </a:p>
      </dsp:txBody>
      <dsp:txXfrm>
        <a:off x="1828609" y="0"/>
        <a:ext cx="6812350" cy="1004174"/>
      </dsp:txXfrm>
    </dsp:sp>
    <dsp:sp modelId="{7AD1ED3F-99E3-4191-8397-D984634911A1}">
      <dsp:nvSpPr>
        <dsp:cNvPr id="0" name=""/>
        <dsp:cNvSpPr/>
      </dsp:nvSpPr>
      <dsp:spPr>
        <a:xfrm>
          <a:off x="100417" y="100417"/>
          <a:ext cx="1728192" cy="8033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EFC37-C772-4A30-B438-4DA77F6970FD}">
      <dsp:nvSpPr>
        <dsp:cNvPr id="0" name=""/>
        <dsp:cNvSpPr/>
      </dsp:nvSpPr>
      <dsp:spPr>
        <a:xfrm>
          <a:off x="0" y="1104591"/>
          <a:ext cx="8640960" cy="1004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Страх не оправдать ожидания близких людей</a:t>
          </a:r>
          <a:endParaRPr lang="ru-RU" sz="2900" b="1" kern="1200" dirty="0"/>
        </a:p>
      </dsp:txBody>
      <dsp:txXfrm>
        <a:off x="1828609" y="1104591"/>
        <a:ext cx="6812350" cy="1004174"/>
      </dsp:txXfrm>
    </dsp:sp>
    <dsp:sp modelId="{645B3C93-C532-4887-A4F8-0D0B44C71C53}">
      <dsp:nvSpPr>
        <dsp:cNvPr id="0" name=""/>
        <dsp:cNvSpPr/>
      </dsp:nvSpPr>
      <dsp:spPr>
        <a:xfrm>
          <a:off x="100417" y="1205008"/>
          <a:ext cx="1728192" cy="8033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7FC65-4863-46CC-B0CE-E14B5A26B7CE}">
      <dsp:nvSpPr>
        <dsp:cNvPr id="0" name=""/>
        <dsp:cNvSpPr/>
      </dsp:nvSpPr>
      <dsp:spPr>
        <a:xfrm>
          <a:off x="0" y="2209182"/>
          <a:ext cx="8640960" cy="1004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Страх неопределенности</a:t>
          </a:r>
          <a:endParaRPr lang="ru-RU" sz="2900" b="1" kern="1200" dirty="0"/>
        </a:p>
      </dsp:txBody>
      <dsp:txXfrm>
        <a:off x="1828609" y="2209182"/>
        <a:ext cx="6812350" cy="1004174"/>
      </dsp:txXfrm>
    </dsp:sp>
    <dsp:sp modelId="{F45C68C1-EDF4-4A5C-BD29-F8987AADF01A}">
      <dsp:nvSpPr>
        <dsp:cNvPr id="0" name=""/>
        <dsp:cNvSpPr/>
      </dsp:nvSpPr>
      <dsp:spPr>
        <a:xfrm>
          <a:off x="100417" y="2309600"/>
          <a:ext cx="1728192" cy="8033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561B54-C616-4D16-B512-FC198038EC5F}">
      <dsp:nvSpPr>
        <dsp:cNvPr id="0" name=""/>
        <dsp:cNvSpPr/>
      </dsp:nvSpPr>
      <dsp:spPr>
        <a:xfrm>
          <a:off x="0" y="3313774"/>
          <a:ext cx="8640960" cy="1004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Напряженная атмосфера</a:t>
          </a:r>
          <a:endParaRPr lang="ru-RU" sz="2900" b="1" kern="1200" dirty="0"/>
        </a:p>
      </dsp:txBody>
      <dsp:txXfrm>
        <a:off x="1828609" y="3313774"/>
        <a:ext cx="6812350" cy="1004174"/>
      </dsp:txXfrm>
    </dsp:sp>
    <dsp:sp modelId="{FD36B180-6EBB-4EB4-AC9D-1B195E7290F2}">
      <dsp:nvSpPr>
        <dsp:cNvPr id="0" name=""/>
        <dsp:cNvSpPr/>
      </dsp:nvSpPr>
      <dsp:spPr>
        <a:xfrm>
          <a:off x="100417" y="3414191"/>
          <a:ext cx="1728192" cy="8033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A0AC6-160D-4DE0-A286-6503030ADE0B}">
      <dsp:nvSpPr>
        <dsp:cNvPr id="0" name=""/>
        <dsp:cNvSpPr/>
      </dsp:nvSpPr>
      <dsp:spPr>
        <a:xfrm rot="5400000">
          <a:off x="5521663" y="-2320345"/>
          <a:ext cx="708378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«Сядь сию же минуту!», «Выплюнь жвачку!»</a:t>
          </a:r>
          <a:endParaRPr lang="ru-RU" sz="1700" kern="1200" dirty="0"/>
        </a:p>
      </dsp:txBody>
      <dsp:txXfrm rot="-5400000">
        <a:off x="3110745" y="125153"/>
        <a:ext cx="5495634" cy="639218"/>
      </dsp:txXfrm>
    </dsp:sp>
    <dsp:sp modelId="{F32C4FBB-11BD-46E0-A4CB-65193F64DD68}">
      <dsp:nvSpPr>
        <dsp:cNvPr id="0" name=""/>
        <dsp:cNvSpPr/>
      </dsp:nvSpPr>
      <dsp:spPr>
        <a:xfrm>
          <a:off x="0" y="2025"/>
          <a:ext cx="3110745" cy="885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Приказ, команда, указание</a:t>
          </a:r>
          <a:endParaRPr lang="ru-RU" sz="2000" kern="1200" dirty="0"/>
        </a:p>
      </dsp:txBody>
      <dsp:txXfrm>
        <a:off x="43225" y="45250"/>
        <a:ext cx="3024295" cy="799023"/>
      </dsp:txXfrm>
    </dsp:sp>
    <dsp:sp modelId="{86538295-2DA5-4B5D-8BD2-979FE2D6D627}">
      <dsp:nvSpPr>
        <dsp:cNvPr id="0" name=""/>
        <dsp:cNvSpPr/>
      </dsp:nvSpPr>
      <dsp:spPr>
        <a:xfrm rot="5400000">
          <a:off x="5521663" y="-1390598"/>
          <a:ext cx="708378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«Если ты не прекратишь, поставлю двойку!», «Еще один раз, молодой человек, - и останешься после уроков!»</a:t>
          </a:r>
          <a:endParaRPr lang="ru-RU" sz="1700" kern="1200" dirty="0"/>
        </a:p>
      </dsp:txBody>
      <dsp:txXfrm rot="-5400000">
        <a:off x="3110745" y="1054900"/>
        <a:ext cx="5495634" cy="639218"/>
      </dsp:txXfrm>
    </dsp:sp>
    <dsp:sp modelId="{08CC354D-2F8C-4BB6-BE80-39980F4D53FB}">
      <dsp:nvSpPr>
        <dsp:cNvPr id="0" name=""/>
        <dsp:cNvSpPr/>
      </dsp:nvSpPr>
      <dsp:spPr>
        <a:xfrm>
          <a:off x="0" y="931772"/>
          <a:ext cx="3110745" cy="885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Предупреждение, угроза</a:t>
          </a:r>
          <a:endParaRPr lang="ru-RU" sz="2000" kern="1200" dirty="0"/>
        </a:p>
      </dsp:txBody>
      <dsp:txXfrm>
        <a:off x="43225" y="974997"/>
        <a:ext cx="3024295" cy="799023"/>
      </dsp:txXfrm>
    </dsp:sp>
    <dsp:sp modelId="{581D2A9F-E171-42AB-B20C-6C556A756341}">
      <dsp:nvSpPr>
        <dsp:cNvPr id="0" name=""/>
        <dsp:cNvSpPr/>
      </dsp:nvSpPr>
      <dsp:spPr>
        <a:xfrm rot="5400000">
          <a:off x="5521663" y="-460851"/>
          <a:ext cx="708378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«Надо учиться, а не заниматься ерундой!», «В 15-то лет уж надо быть </a:t>
          </a:r>
          <a:r>
            <a:rPr lang="ru-RU" sz="1700" kern="1200" dirty="0" err="1" smtClean="0"/>
            <a:t>ответственнее</a:t>
          </a:r>
          <a:r>
            <a:rPr lang="ru-RU" sz="1700" kern="1200" dirty="0" smtClean="0"/>
            <a:t>».</a:t>
          </a:r>
          <a:endParaRPr lang="ru-RU" sz="1700" kern="1200" dirty="0"/>
        </a:p>
      </dsp:txBody>
      <dsp:txXfrm rot="-5400000">
        <a:off x="3110745" y="1984647"/>
        <a:ext cx="5495634" cy="639218"/>
      </dsp:txXfrm>
    </dsp:sp>
    <dsp:sp modelId="{D20A8ABA-14F5-4FA4-BC48-B2DB6F3868F8}">
      <dsp:nvSpPr>
        <dsp:cNvPr id="0" name=""/>
        <dsp:cNvSpPr/>
      </dsp:nvSpPr>
      <dsp:spPr>
        <a:xfrm>
          <a:off x="0" y="1861519"/>
          <a:ext cx="3110745" cy="885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Морализирование, нотация</a:t>
          </a:r>
          <a:endParaRPr lang="ru-RU" sz="2000" kern="1200" dirty="0"/>
        </a:p>
      </dsp:txBody>
      <dsp:txXfrm>
        <a:off x="43225" y="1904744"/>
        <a:ext cx="3024295" cy="799023"/>
      </dsp:txXfrm>
    </dsp:sp>
    <dsp:sp modelId="{EB86597D-F9B7-4846-B7E9-2282BBC6A009}">
      <dsp:nvSpPr>
        <dsp:cNvPr id="0" name=""/>
        <dsp:cNvSpPr/>
      </dsp:nvSpPr>
      <dsp:spPr>
        <a:xfrm rot="5400000">
          <a:off x="5521663" y="468895"/>
          <a:ext cx="708378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«Ты не выполнишь работу, если не прекратишь безобразничать»</a:t>
          </a:r>
          <a:endParaRPr lang="ru-RU" sz="1700" kern="1200" dirty="0"/>
        </a:p>
      </dsp:txBody>
      <dsp:txXfrm rot="-5400000">
        <a:off x="3110745" y="2914393"/>
        <a:ext cx="5495634" cy="639218"/>
      </dsp:txXfrm>
    </dsp:sp>
    <dsp:sp modelId="{FFF69555-7713-482A-8294-1527D872E013}">
      <dsp:nvSpPr>
        <dsp:cNvPr id="0" name=""/>
        <dsp:cNvSpPr/>
      </dsp:nvSpPr>
      <dsp:spPr>
        <a:xfrm>
          <a:off x="0" y="2791266"/>
          <a:ext cx="3110745" cy="885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Поучение, внушение, убеждение</a:t>
          </a:r>
          <a:endParaRPr lang="ru-RU" sz="2000" kern="1200" dirty="0"/>
        </a:p>
      </dsp:txBody>
      <dsp:txXfrm>
        <a:off x="43225" y="2834491"/>
        <a:ext cx="3024295" cy="799023"/>
      </dsp:txXfrm>
    </dsp:sp>
    <dsp:sp modelId="{F42495BB-BC5D-4442-8790-4CEAA8DE27A7}">
      <dsp:nvSpPr>
        <dsp:cNvPr id="0" name=""/>
        <dsp:cNvSpPr/>
      </dsp:nvSpPr>
      <dsp:spPr>
        <a:xfrm rot="5400000">
          <a:off x="5521663" y="1398642"/>
          <a:ext cx="708378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«Я бы на твоем месте занялся делом», «Разговаривать будем на перемене»</a:t>
          </a:r>
          <a:endParaRPr lang="ru-RU" sz="1700" kern="1200" dirty="0"/>
        </a:p>
      </dsp:txBody>
      <dsp:txXfrm rot="-5400000">
        <a:off x="3110745" y="3844140"/>
        <a:ext cx="5495634" cy="639218"/>
      </dsp:txXfrm>
    </dsp:sp>
    <dsp:sp modelId="{CDC889AF-5492-4A38-9719-6F5E5F90101E}">
      <dsp:nvSpPr>
        <dsp:cNvPr id="0" name=""/>
        <dsp:cNvSpPr/>
      </dsp:nvSpPr>
      <dsp:spPr>
        <a:xfrm>
          <a:off x="0" y="3721013"/>
          <a:ext cx="3110745" cy="885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Советы, предложения, рекомендации, решения</a:t>
          </a:r>
          <a:endParaRPr lang="ru-RU" sz="2000" kern="1200" dirty="0"/>
        </a:p>
      </dsp:txBody>
      <dsp:txXfrm>
        <a:off x="43225" y="3764238"/>
        <a:ext cx="3024295" cy="7990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A0AC6-160D-4DE0-A286-6503030ADE0B}">
      <dsp:nvSpPr>
        <dsp:cNvPr id="0" name=""/>
        <dsp:cNvSpPr/>
      </dsp:nvSpPr>
      <dsp:spPr>
        <a:xfrm rot="5400000">
          <a:off x="5521663" y="-2320345"/>
          <a:ext cx="708378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«Ты всегда доставляешь мне неприятности», «Ты мне надоел»</a:t>
          </a:r>
          <a:endParaRPr lang="ru-RU" sz="1900" kern="1200" dirty="0"/>
        </a:p>
      </dsp:txBody>
      <dsp:txXfrm rot="-5400000">
        <a:off x="3110745" y="125153"/>
        <a:ext cx="5495634" cy="639218"/>
      </dsp:txXfrm>
    </dsp:sp>
    <dsp:sp modelId="{F32C4FBB-11BD-46E0-A4CB-65193F64DD68}">
      <dsp:nvSpPr>
        <dsp:cNvPr id="0" name=""/>
        <dsp:cNvSpPr/>
      </dsp:nvSpPr>
      <dsp:spPr>
        <a:xfrm>
          <a:off x="0" y="2025"/>
          <a:ext cx="3110745" cy="885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Осуждение, критика, несогласие, обвинение</a:t>
          </a:r>
          <a:endParaRPr lang="ru-RU" sz="1800" kern="1200" dirty="0"/>
        </a:p>
      </dsp:txBody>
      <dsp:txXfrm>
        <a:off x="43225" y="45250"/>
        <a:ext cx="3024295" cy="799023"/>
      </dsp:txXfrm>
    </dsp:sp>
    <dsp:sp modelId="{86538295-2DA5-4B5D-8BD2-979FE2D6D627}">
      <dsp:nvSpPr>
        <dsp:cNvPr id="0" name=""/>
        <dsp:cNvSpPr/>
      </dsp:nvSpPr>
      <dsp:spPr>
        <a:xfrm rot="5400000">
          <a:off x="5521663" y="-1390598"/>
          <a:ext cx="708378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«Вы сегодня, словно дикие животные», «Вы - шайка хулиганов»</a:t>
          </a:r>
          <a:endParaRPr lang="ru-RU" sz="1900" kern="1200" dirty="0"/>
        </a:p>
      </dsp:txBody>
      <dsp:txXfrm rot="-5400000">
        <a:off x="3110745" y="1054900"/>
        <a:ext cx="5495634" cy="639218"/>
      </dsp:txXfrm>
    </dsp:sp>
    <dsp:sp modelId="{08CC354D-2F8C-4BB6-BE80-39980F4D53FB}">
      <dsp:nvSpPr>
        <dsp:cNvPr id="0" name=""/>
        <dsp:cNvSpPr/>
      </dsp:nvSpPr>
      <dsp:spPr>
        <a:xfrm>
          <a:off x="0" y="931772"/>
          <a:ext cx="3110745" cy="885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Обзывание, высмеивание, насмешка</a:t>
          </a:r>
          <a:endParaRPr lang="ru-RU" sz="1800" kern="1200" dirty="0"/>
        </a:p>
      </dsp:txBody>
      <dsp:txXfrm>
        <a:off x="43225" y="974997"/>
        <a:ext cx="3024295" cy="799023"/>
      </dsp:txXfrm>
    </dsp:sp>
    <dsp:sp modelId="{581D2A9F-E171-42AB-B20C-6C556A756341}">
      <dsp:nvSpPr>
        <dsp:cNvPr id="0" name=""/>
        <dsp:cNvSpPr/>
      </dsp:nvSpPr>
      <dsp:spPr>
        <a:xfrm rot="5400000">
          <a:off x="5521663" y="-460851"/>
          <a:ext cx="708378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«Вы делаете это, чтобы привлечь к себе внимание»</a:t>
          </a:r>
          <a:endParaRPr lang="ru-RU" sz="1900" kern="1200" dirty="0"/>
        </a:p>
      </dsp:txBody>
      <dsp:txXfrm rot="-5400000">
        <a:off x="3110745" y="1984647"/>
        <a:ext cx="5495634" cy="639218"/>
      </dsp:txXfrm>
    </dsp:sp>
    <dsp:sp modelId="{D20A8ABA-14F5-4FA4-BC48-B2DB6F3868F8}">
      <dsp:nvSpPr>
        <dsp:cNvPr id="0" name=""/>
        <dsp:cNvSpPr/>
      </dsp:nvSpPr>
      <dsp:spPr>
        <a:xfrm>
          <a:off x="0" y="1861519"/>
          <a:ext cx="3110745" cy="885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Диагноз, изобличающий «дурные намерения» </a:t>
          </a:r>
          <a:endParaRPr lang="ru-RU" sz="1800" kern="1200" dirty="0"/>
        </a:p>
      </dsp:txBody>
      <dsp:txXfrm>
        <a:off x="43225" y="1904744"/>
        <a:ext cx="3024295" cy="799023"/>
      </dsp:txXfrm>
    </dsp:sp>
    <dsp:sp modelId="{EB86597D-F9B7-4846-B7E9-2282BBC6A009}">
      <dsp:nvSpPr>
        <dsp:cNvPr id="0" name=""/>
        <dsp:cNvSpPr/>
      </dsp:nvSpPr>
      <dsp:spPr>
        <a:xfrm rot="5400000">
          <a:off x="5521663" y="468895"/>
          <a:ext cx="708378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«У вас хватит ума быть хорошими учениками», «Если вы постараетесь, вы хорошо поработаете»</a:t>
          </a:r>
          <a:endParaRPr lang="ru-RU" sz="1900" kern="1200" dirty="0"/>
        </a:p>
      </dsp:txBody>
      <dsp:txXfrm rot="-5400000">
        <a:off x="3110745" y="2914393"/>
        <a:ext cx="5495634" cy="639218"/>
      </dsp:txXfrm>
    </dsp:sp>
    <dsp:sp modelId="{FFF69555-7713-482A-8294-1527D872E013}">
      <dsp:nvSpPr>
        <dsp:cNvPr id="0" name=""/>
        <dsp:cNvSpPr/>
      </dsp:nvSpPr>
      <dsp:spPr>
        <a:xfrm>
          <a:off x="0" y="2791266"/>
          <a:ext cx="3110745" cy="885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Задабривание, положительная оценка авансом</a:t>
          </a:r>
          <a:endParaRPr lang="ru-RU" sz="1800" kern="1200" dirty="0"/>
        </a:p>
      </dsp:txBody>
      <dsp:txXfrm>
        <a:off x="43225" y="2834491"/>
        <a:ext cx="3024295" cy="799023"/>
      </dsp:txXfrm>
    </dsp:sp>
    <dsp:sp modelId="{F42495BB-BC5D-4442-8790-4CEAA8DE27A7}">
      <dsp:nvSpPr>
        <dsp:cNvPr id="0" name=""/>
        <dsp:cNvSpPr/>
      </dsp:nvSpPr>
      <dsp:spPr>
        <a:xfrm rot="5400000">
          <a:off x="5521663" y="1398642"/>
          <a:ext cx="708378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«Трудно сидеть тихо в такой жаркий день, не правда ли?»</a:t>
          </a:r>
          <a:endParaRPr lang="ru-RU" sz="1900" kern="1200" dirty="0"/>
        </a:p>
      </dsp:txBody>
      <dsp:txXfrm rot="-5400000">
        <a:off x="3110745" y="3844140"/>
        <a:ext cx="5495634" cy="639218"/>
      </dsp:txXfrm>
    </dsp:sp>
    <dsp:sp modelId="{CDC889AF-5492-4A38-9719-6F5E5F90101E}">
      <dsp:nvSpPr>
        <dsp:cNvPr id="0" name=""/>
        <dsp:cNvSpPr/>
      </dsp:nvSpPr>
      <dsp:spPr>
        <a:xfrm>
          <a:off x="0" y="3721013"/>
          <a:ext cx="3110745" cy="885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Демонстрация воодушевления и поддержки</a:t>
          </a:r>
          <a:endParaRPr lang="ru-RU" sz="1800" kern="1200" dirty="0"/>
        </a:p>
      </dsp:txBody>
      <dsp:txXfrm>
        <a:off x="43225" y="3764238"/>
        <a:ext cx="3024295" cy="7990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3789040"/>
            <a:ext cx="6368703" cy="1204306"/>
          </a:xfrm>
        </p:spPr>
        <p:txBody>
          <a:bodyPr>
            <a:noAutofit/>
          </a:bodyPr>
          <a:lstStyle/>
          <a:p>
            <a:pPr algn="r"/>
            <a:r>
              <a:rPr lang="ru-RU" dirty="0"/>
              <a:t>Особенности педагогического взаимодействия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учащимися в период подготовки и сдачи ГИА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21121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Муниципальное казенное учреждение </a:t>
            </a:r>
            <a:r>
              <a:rPr lang="ru-RU" dirty="0" smtClean="0"/>
              <a:t>для </a:t>
            </a:r>
            <a:r>
              <a:rPr lang="ru-RU" dirty="0"/>
              <a:t>детей, нуждающихся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психолого-педагогической и медико-социальной помощи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Центр диагностики и консультирования» 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932040" y="5373216"/>
            <a:ext cx="3960812" cy="1081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Карловская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Н.П.,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начальник службы координационной работы и методического обеспечения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496944" cy="548640"/>
          </a:xfrm>
        </p:spPr>
        <p:txBody>
          <a:bodyPr/>
          <a:lstStyle/>
          <a:p>
            <a:r>
              <a:rPr lang="ru-RU" dirty="0"/>
              <a:t>Психологическая поддержка – это процесс: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7520940" cy="3579849"/>
          </a:xfrm>
        </p:spPr>
        <p:txBody>
          <a:bodyPr>
            <a:normAutofit/>
          </a:bodyPr>
          <a:lstStyle/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sz="2400" dirty="0" smtClean="0"/>
              <a:t>в </a:t>
            </a:r>
            <a:r>
              <a:rPr lang="ru-RU" sz="2400" dirty="0"/>
              <a:t>котором взрослый сосредоточивается на позитивных сторонах и преимуществах ребенка с целью укрепления его самооценки;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sz="2400" dirty="0" smtClean="0"/>
              <a:t>который </a:t>
            </a:r>
            <a:r>
              <a:rPr lang="ru-RU" sz="2400" dirty="0"/>
              <a:t>помогает ребенку поверить в себя и свои способности;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sz="2400" dirty="0" smtClean="0"/>
              <a:t>который </a:t>
            </a:r>
            <a:r>
              <a:rPr lang="ru-RU" sz="2400" dirty="0"/>
              <a:t>помогает ребенку избежать ошибок;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sz="2400" dirty="0" smtClean="0"/>
              <a:t>который </a:t>
            </a:r>
            <a:r>
              <a:rPr lang="ru-RU" sz="2400" dirty="0"/>
              <a:t>поддерживает ребенка при неудачах.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57605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589240"/>
            <a:ext cx="7520940" cy="548640"/>
          </a:xfrm>
        </p:spPr>
        <p:txBody>
          <a:bodyPr/>
          <a:lstStyle/>
          <a:p>
            <a:pPr algn="r"/>
            <a:r>
              <a:rPr lang="ru-RU" dirty="0"/>
              <a:t>Психологическая поддержка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203895"/>
              </p:ext>
            </p:extLst>
          </p:nvPr>
        </p:nvGraphicFramePr>
        <p:xfrm>
          <a:off x="179512" y="188640"/>
          <a:ext cx="8784975" cy="4491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073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661248"/>
            <a:ext cx="7520940" cy="548640"/>
          </a:xfrm>
        </p:spPr>
        <p:txBody>
          <a:bodyPr/>
          <a:lstStyle/>
          <a:p>
            <a:pPr algn="r"/>
            <a:r>
              <a:rPr lang="ru-RU" b="1" dirty="0"/>
              <a:t>Способы психологической </a:t>
            </a:r>
            <a:r>
              <a:rPr lang="ru-RU" b="1" dirty="0" smtClean="0"/>
              <a:t>поддержки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0029" y="260648"/>
            <a:ext cx="8280920" cy="4896544"/>
          </a:xfrm>
        </p:spPr>
        <p:txBody>
          <a:bodyPr>
            <a:noAutofit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ru-RU" sz="1800" b="0" dirty="0" smtClean="0"/>
              <a:t>Опирайтесь на </a:t>
            </a:r>
            <a:r>
              <a:rPr lang="ru-RU" sz="1800" b="0" dirty="0"/>
              <a:t>сильные </a:t>
            </a:r>
            <a:r>
              <a:rPr lang="ru-RU" sz="1800" b="0" dirty="0" smtClean="0"/>
              <a:t>стороны учеников</a:t>
            </a:r>
            <a:endParaRPr lang="ru-RU" sz="1800" b="0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1800" b="0" dirty="0" smtClean="0"/>
              <a:t>Избегайте </a:t>
            </a:r>
            <a:r>
              <a:rPr lang="ru-RU" sz="1800" b="0" dirty="0"/>
              <a:t>подчеркивания </a:t>
            </a:r>
            <a:r>
              <a:rPr lang="ru-RU" sz="1800" b="0" dirty="0" smtClean="0"/>
              <a:t>промахов</a:t>
            </a:r>
            <a:endParaRPr lang="ru-RU" sz="1800" b="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0" dirty="0" smtClean="0"/>
              <a:t>Помогайте ученикам </a:t>
            </a:r>
            <a:r>
              <a:rPr lang="ru-RU" sz="1800" b="0" dirty="0"/>
              <a:t>обрести уверенность в том, что </a:t>
            </a:r>
            <a:r>
              <a:rPr lang="ru-RU" sz="1800" b="0" dirty="0" smtClean="0"/>
              <a:t>они  справятся</a:t>
            </a:r>
            <a:endParaRPr lang="ru-RU" sz="1800" b="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0" dirty="0" smtClean="0"/>
              <a:t>Проявляйте </a:t>
            </a:r>
            <a:r>
              <a:rPr lang="ru-RU" sz="1800" b="0" dirty="0"/>
              <a:t>веру в </a:t>
            </a:r>
            <a:r>
              <a:rPr lang="ru-RU" sz="1800" b="0" dirty="0" smtClean="0"/>
              <a:t>своих учеников, </a:t>
            </a:r>
            <a:r>
              <a:rPr lang="ru-RU" sz="1800" b="0" dirty="0"/>
              <a:t>сочувствие к </a:t>
            </a:r>
            <a:r>
              <a:rPr lang="ru-RU" sz="1800" b="0" dirty="0" smtClean="0"/>
              <a:t>ним, </a:t>
            </a:r>
            <a:r>
              <a:rPr lang="ru-RU" sz="1800" b="0" dirty="0"/>
              <a:t>уверенность в </a:t>
            </a:r>
            <a:r>
              <a:rPr lang="ru-RU" sz="1800" b="0" dirty="0" smtClean="0"/>
              <a:t>их силах</a:t>
            </a:r>
            <a:endParaRPr lang="ru-RU" sz="1800" b="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0" dirty="0" smtClean="0"/>
              <a:t>Создайте на уроке обстановку </a:t>
            </a:r>
            <a:r>
              <a:rPr lang="ru-RU" sz="1800" b="0" dirty="0"/>
              <a:t>дружелюбия и </a:t>
            </a:r>
            <a:r>
              <a:rPr lang="ru-RU" sz="1800" b="0" dirty="0" smtClean="0"/>
              <a:t>уважения</a:t>
            </a:r>
            <a:endParaRPr lang="ru-RU" sz="1800" b="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0" dirty="0" smtClean="0"/>
              <a:t>Будьте </a:t>
            </a:r>
            <a:r>
              <a:rPr lang="ru-RU" sz="1800" b="0" dirty="0"/>
              <a:t>одновременно тверды и добры, </a:t>
            </a:r>
            <a:r>
              <a:rPr lang="ru-RU" sz="1800" b="0" dirty="0" smtClean="0"/>
              <a:t>справедливы и тактичны</a:t>
            </a:r>
            <a:endParaRPr lang="ru-RU" sz="1800" b="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0" dirty="0" smtClean="0"/>
              <a:t>Не зацикливайтесь на количестве </a:t>
            </a:r>
            <a:r>
              <a:rPr lang="ru-RU" sz="1800" b="0" dirty="0"/>
              <a:t>баллов, которые </a:t>
            </a:r>
            <a:r>
              <a:rPr lang="ru-RU" sz="1800" b="0" dirty="0" smtClean="0"/>
              <a:t>дети получат </a:t>
            </a:r>
            <a:r>
              <a:rPr lang="ru-RU" sz="1800" b="0" dirty="0"/>
              <a:t>на экзамене, и не критикуйте </a:t>
            </a:r>
            <a:r>
              <a:rPr lang="ru-RU" sz="1800" b="0" dirty="0" smtClean="0"/>
              <a:t>их </a:t>
            </a:r>
            <a:r>
              <a:rPr lang="ru-RU" sz="1800" b="0" dirty="0"/>
              <a:t>после </a:t>
            </a:r>
            <a:r>
              <a:rPr lang="ru-RU" sz="1800" b="0" dirty="0" smtClean="0"/>
              <a:t>экзамена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0" dirty="0" smtClean="0"/>
              <a:t>Помогайте разобрать сложные задания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0" dirty="0" smtClean="0"/>
              <a:t>Не запугивайте процедурой тестирования – говорите только факты без лишних эмоций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0" dirty="0" smtClean="0"/>
              <a:t>Давайте полезные советы по подготовке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0" dirty="0" smtClean="0"/>
              <a:t>Будьте оптимистом </a:t>
            </a:r>
            <a:r>
              <a:rPr lang="ru-RU" sz="1800" b="0" dirty="0"/>
              <a:t> </a:t>
            </a:r>
          </a:p>
          <a:p>
            <a:pPr marL="0" indent="0"/>
            <a:endParaRPr lang="ru-RU" sz="1800" b="0" dirty="0"/>
          </a:p>
          <a:p>
            <a:pPr>
              <a:buFont typeface="Wingdings" panose="05000000000000000000" pitchFamily="2" charset="2"/>
              <a:buChar char="ü"/>
            </a:pPr>
            <a:endParaRPr lang="ru-RU" sz="1800" b="0" dirty="0"/>
          </a:p>
          <a:p>
            <a:pPr>
              <a:buFont typeface="Wingdings" panose="05000000000000000000" pitchFamily="2" charset="2"/>
              <a:buChar char="ü"/>
            </a:pPr>
            <a:endParaRPr lang="ru-RU" sz="1800" b="0" dirty="0"/>
          </a:p>
        </p:txBody>
      </p:sp>
    </p:spTree>
    <p:extLst>
      <p:ext uri="{BB962C8B-B14F-4D97-AF65-F5344CB8AC3E}">
        <p14:creationId xmlns:p14="http://schemas.microsoft.com/office/powerpoint/2010/main" val="2142757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517232"/>
            <a:ext cx="7520940" cy="548640"/>
          </a:xfrm>
        </p:spPr>
        <p:txBody>
          <a:bodyPr/>
          <a:lstStyle/>
          <a:p>
            <a:pPr algn="r"/>
            <a:r>
              <a:rPr lang="ru-RU" dirty="0" smtClean="0"/>
              <a:t>«Первая помощь» при стрессовой реакции по время сдачи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4680520"/>
          </a:xfrm>
        </p:spPr>
        <p:txBody>
          <a:bodyPr/>
          <a:lstStyle/>
          <a:p>
            <a:pPr algn="just">
              <a:buAutoNum type="arabicPeriod"/>
            </a:pPr>
            <a:r>
              <a:rPr lang="ru-RU" b="0" dirty="0" smtClean="0"/>
              <a:t>Уведите ученика от скопления людей.</a:t>
            </a:r>
          </a:p>
          <a:p>
            <a:pPr algn="just">
              <a:buAutoNum type="arabicPeriod"/>
            </a:pPr>
            <a:r>
              <a:rPr lang="ru-RU" b="0" dirty="0" smtClean="0"/>
              <a:t>Покажите </a:t>
            </a:r>
            <a:r>
              <a:rPr lang="ru-RU" b="0" dirty="0"/>
              <a:t>ему своим состоянием, что вы спокойны и вы рядом. </a:t>
            </a:r>
            <a:endParaRPr lang="ru-RU" b="0" dirty="0" smtClean="0"/>
          </a:p>
          <a:p>
            <a:pPr algn="just">
              <a:buAutoNum type="arabicPeriod"/>
            </a:pPr>
            <a:r>
              <a:rPr lang="ru-RU" b="0" dirty="0" smtClean="0"/>
              <a:t>Постарайтесь </a:t>
            </a:r>
            <a:r>
              <a:rPr lang="ru-RU" b="0" dirty="0"/>
              <a:t>войти с ребенком в контакт – глазами, </a:t>
            </a:r>
            <a:r>
              <a:rPr lang="ru-RU" b="0" dirty="0" smtClean="0"/>
              <a:t>словами, прикосновением.  Делайте </a:t>
            </a:r>
            <a:r>
              <a:rPr lang="ru-RU" b="0" dirty="0"/>
              <a:t>это спокойно и без агрессии. </a:t>
            </a:r>
            <a:endParaRPr lang="ru-RU" b="0" dirty="0" smtClean="0"/>
          </a:p>
          <a:p>
            <a:pPr algn="just">
              <a:buAutoNum type="arabicPeriod"/>
            </a:pPr>
            <a:r>
              <a:rPr lang="ru-RU" b="0" dirty="0" smtClean="0"/>
              <a:t>Тихим </a:t>
            </a:r>
            <a:r>
              <a:rPr lang="ru-RU" b="0" dirty="0"/>
              <a:t>и спокойным голосом говорите с ним, даже если понимаете, что он пока вас не слышит. </a:t>
            </a:r>
            <a:r>
              <a:rPr lang="ru-RU" b="0" dirty="0" smtClean="0"/>
              <a:t>Говорите поддерживающие фразы: «всё будет хорошо», «у тебя все получится».</a:t>
            </a:r>
          </a:p>
          <a:p>
            <a:pPr algn="just">
              <a:buAutoNum type="arabicPeriod"/>
            </a:pPr>
            <a:r>
              <a:rPr lang="ru-RU" b="0" dirty="0"/>
              <a:t>Предложите </a:t>
            </a:r>
            <a:r>
              <a:rPr lang="ru-RU" b="0" dirty="0" smtClean="0"/>
              <a:t>выпить </a:t>
            </a:r>
            <a:r>
              <a:rPr lang="ru-RU" b="0" dirty="0"/>
              <a:t>стакан </a:t>
            </a:r>
            <a:r>
              <a:rPr lang="ru-RU" b="0" dirty="0" smtClean="0"/>
              <a:t>воды. </a:t>
            </a:r>
            <a:r>
              <a:rPr lang="ru-RU" b="0" dirty="0"/>
              <a:t>Е</a:t>
            </a:r>
            <a:r>
              <a:rPr lang="ru-RU" b="0" dirty="0" smtClean="0"/>
              <a:t>сли </a:t>
            </a:r>
            <a:r>
              <a:rPr lang="ru-RU" b="0" dirty="0"/>
              <a:t>он не реагирует, то можно даже попробовать слегка побрызгать на него из стакана, можно намочить </a:t>
            </a:r>
            <a:r>
              <a:rPr lang="ru-RU" b="0" dirty="0" smtClean="0"/>
              <a:t>салфетку холодной водой и </a:t>
            </a:r>
            <a:r>
              <a:rPr lang="ru-RU" b="0" dirty="0"/>
              <a:t>протереть ему </a:t>
            </a:r>
            <a:r>
              <a:rPr lang="ru-RU" b="0" dirty="0" smtClean="0"/>
              <a:t>лицо.</a:t>
            </a:r>
            <a:r>
              <a:rPr lang="ru-RU" b="0" dirty="0"/>
              <a:t> </a:t>
            </a:r>
            <a:endParaRPr lang="ru-RU" b="0" dirty="0" smtClean="0"/>
          </a:p>
          <a:p>
            <a:pPr algn="just">
              <a:buAutoNum type="arabicPeriod"/>
            </a:pPr>
            <a:r>
              <a:rPr lang="ru-RU" b="0" dirty="0" smtClean="0"/>
              <a:t>При необходимости дайте</a:t>
            </a:r>
            <a:r>
              <a:rPr lang="ru-RU" b="0" dirty="0"/>
              <a:t> </a:t>
            </a:r>
            <a:r>
              <a:rPr lang="ru-RU" b="0" dirty="0" smtClean="0"/>
              <a:t> </a:t>
            </a:r>
            <a:r>
              <a:rPr lang="ru-RU" b="0" dirty="0"/>
              <a:t>возможность </a:t>
            </a:r>
            <a:r>
              <a:rPr lang="ru-RU" b="0" dirty="0" smtClean="0"/>
              <a:t>поплакать. </a:t>
            </a:r>
            <a:r>
              <a:rPr lang="ru-RU" dirty="0" smtClean="0"/>
              <a:t> Нельзя </a:t>
            </a:r>
            <a:r>
              <a:rPr lang="ru-RU" b="0" dirty="0"/>
              <a:t>ругать </a:t>
            </a:r>
            <a:r>
              <a:rPr lang="ru-RU" b="0" dirty="0" smtClean="0"/>
              <a:t>или </a:t>
            </a:r>
            <a:r>
              <a:rPr lang="ru-RU" b="0" dirty="0"/>
              <a:t>пытаться </a:t>
            </a:r>
            <a:r>
              <a:rPr lang="ru-RU" b="0" dirty="0" smtClean="0"/>
              <a:t>пристыдить, </a:t>
            </a:r>
            <a:r>
              <a:rPr lang="ru-RU" b="0" dirty="0"/>
              <a:t>говорить фразы вроде: «Ну ты </a:t>
            </a:r>
            <a:r>
              <a:rPr lang="ru-RU" b="0" dirty="0" smtClean="0"/>
              <a:t>такой большой</a:t>
            </a:r>
            <a:r>
              <a:rPr lang="ru-RU" b="0" dirty="0"/>
              <a:t>, как тебе не стыдно?» или «Соберись, </a:t>
            </a:r>
            <a:r>
              <a:rPr lang="ru-RU" b="0" dirty="0" smtClean="0"/>
              <a:t>рёва!»  или «Хватить уже </a:t>
            </a:r>
            <a:r>
              <a:rPr lang="ru-RU" b="0" dirty="0" err="1" smtClean="0"/>
              <a:t>истерить</a:t>
            </a:r>
            <a:r>
              <a:rPr lang="ru-RU" b="0" dirty="0" smtClean="0"/>
              <a:t> – у тебя экзамен!»</a:t>
            </a:r>
            <a:r>
              <a:rPr lang="ru-RU" b="0" dirty="0"/>
              <a:t> </a:t>
            </a:r>
            <a:endParaRPr lang="ru-RU" b="0" dirty="0" smtClean="0"/>
          </a:p>
          <a:p>
            <a:pPr algn="just">
              <a:buAutoNum type="arabicPeriod"/>
            </a:pPr>
            <a:r>
              <a:rPr lang="ru-RU" b="0" dirty="0" smtClean="0"/>
              <a:t>После снятия напряжения дайте ученику задание для переключения мозга со стрессовой ситуации (</a:t>
            </a:r>
            <a:r>
              <a:rPr lang="ru-RU" b="0" dirty="0" err="1" smtClean="0"/>
              <a:t>см.далее</a:t>
            </a:r>
            <a:r>
              <a:rPr lang="ru-RU" b="0" dirty="0" smtClean="0"/>
              <a:t>)</a:t>
            </a:r>
          </a:p>
          <a:p>
            <a:pPr algn="just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815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520940" cy="548640"/>
          </a:xfrm>
        </p:spPr>
        <p:txBody>
          <a:bodyPr/>
          <a:lstStyle/>
          <a:p>
            <a:r>
              <a:rPr lang="ru-RU" dirty="0" smtClean="0"/>
              <a:t>Перенастраиваем мозг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709480" cy="3912548"/>
          </a:xfrm>
        </p:spPr>
        <p:txBody>
          <a:bodyPr>
            <a:noAutofit/>
          </a:bodyPr>
          <a:lstStyle/>
          <a:p>
            <a:pPr algn="just">
              <a:buAutoNum type="arabicPeriod"/>
            </a:pPr>
            <a:r>
              <a:rPr lang="ru-RU" dirty="0" smtClean="0"/>
              <a:t>Смотри</a:t>
            </a:r>
          </a:p>
          <a:p>
            <a:pPr marL="0" indent="0" algn="just"/>
            <a:r>
              <a:rPr lang="ru-RU" b="0" dirty="0" smtClean="0"/>
              <a:t>Предложите подростку посмотреть вокруг и назвать предметы определенного цвета или формы (например, зеленого цвета  или квадратной формы).</a:t>
            </a:r>
          </a:p>
          <a:p>
            <a:pPr marL="0" indent="0" algn="just"/>
            <a:r>
              <a:rPr lang="ru-RU" dirty="0" smtClean="0"/>
              <a:t>2.   Дыши</a:t>
            </a:r>
          </a:p>
          <a:p>
            <a:pPr marL="0" indent="0" algn="just"/>
            <a:r>
              <a:rPr lang="ru-RU" b="0" dirty="0"/>
              <a:t>Дыхание на счет 4-7-8: </a:t>
            </a:r>
            <a:r>
              <a:rPr lang="ru-RU" b="0" dirty="0" smtClean="0"/>
              <a:t>предложите ребенку медленно вдыхать, </a:t>
            </a:r>
            <a:r>
              <a:rPr lang="ru-RU" b="0" dirty="0"/>
              <a:t>считая до четырех. </a:t>
            </a:r>
            <a:r>
              <a:rPr lang="ru-RU" b="0" dirty="0" smtClean="0"/>
              <a:t>Затем задержать </a:t>
            </a:r>
            <a:r>
              <a:rPr lang="ru-RU" b="0" dirty="0"/>
              <a:t>дыхание на семь секунд, а в конце медленно и мягко в течении восьми секунд </a:t>
            </a:r>
            <a:r>
              <a:rPr lang="ru-RU" b="0" dirty="0" smtClean="0"/>
              <a:t>выдыхать. </a:t>
            </a:r>
          </a:p>
          <a:p>
            <a:pPr marL="0" indent="0" algn="just"/>
            <a:r>
              <a:rPr lang="ru-RU" dirty="0" smtClean="0"/>
              <a:t>3. Переключись</a:t>
            </a:r>
          </a:p>
          <a:p>
            <a:pPr marL="0" indent="0" algn="just"/>
            <a:r>
              <a:rPr lang="ru-RU" b="0" dirty="0" smtClean="0"/>
              <a:t>Задайте ребенку 2-3 вопроса, не связанные с ситуацией экзамена и школы. Например,  «Какой последний фильм ты смотрел? О чем он?»</a:t>
            </a:r>
          </a:p>
          <a:p>
            <a:pPr marL="0" indent="0" algn="just"/>
            <a:r>
              <a:rPr lang="ru-RU" dirty="0" smtClean="0"/>
              <a:t>4. Взбодрись</a:t>
            </a:r>
          </a:p>
          <a:p>
            <a:pPr marL="0" indent="0" algn="just"/>
            <a:r>
              <a:rPr lang="ru-RU" b="0" dirty="0" smtClean="0"/>
              <a:t>Не </a:t>
            </a:r>
            <a:r>
              <a:rPr lang="ru-RU" b="0" dirty="0"/>
              <a:t>оценивайте случившийся срыв (не говорите «что ж вы такие слабые», скажите «такое бывает</a:t>
            </a:r>
            <a:r>
              <a:rPr lang="ru-RU" b="0" dirty="0" smtClean="0"/>
              <a:t>»), подбодрите «у тебя все получится», дайте совет по выполнению заданий «прочитай еще раз, не спеши, делай те задания, которые знаешь» и др.</a:t>
            </a:r>
          </a:p>
          <a:p>
            <a:pPr marL="0" indent="0" algn="ctr"/>
            <a:r>
              <a:rPr lang="ru-RU" b="0" dirty="0" smtClean="0"/>
              <a:t>Убедившись, что ученик успокоился – проводите в класс.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75656" y="5517232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dirty="0" smtClean="0"/>
              <a:t>«Первая помощь» при стрессовой реакции по время сдачи ГИА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391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077072"/>
            <a:ext cx="5688632" cy="1512168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служба координационной работы и методического обеспечения</a:t>
            </a:r>
          </a:p>
          <a:p>
            <a:pPr algn="r"/>
            <a:r>
              <a:rPr lang="ru-RU" sz="1800" dirty="0"/>
              <a:t>ул. 30 лет Победы, 7/2</a:t>
            </a:r>
          </a:p>
          <a:p>
            <a:pPr algn="r"/>
            <a:r>
              <a:rPr lang="ru-RU" sz="1800" dirty="0" smtClean="0"/>
              <a:t>77-12-08</a:t>
            </a:r>
            <a:endParaRPr lang="ru-RU" sz="1800" dirty="0"/>
          </a:p>
          <a:p>
            <a:pPr algn="r"/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 rot="2919497">
            <a:off x="-315716" y="3457365"/>
            <a:ext cx="2941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http://cdk.admsurgut.ru/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 rot="19077953">
            <a:off x="4313103" y="1159670"/>
            <a:ext cx="30541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https://vk.com/cdiksurgut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291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661248"/>
            <a:ext cx="7520940" cy="548640"/>
          </a:xfrm>
        </p:spPr>
        <p:txBody>
          <a:bodyPr/>
          <a:lstStyle/>
          <a:p>
            <a:pPr algn="r"/>
            <a:r>
              <a:rPr lang="ru-RU" dirty="0" smtClean="0"/>
              <a:t>ПОЧЕМУ </a:t>
            </a:r>
            <a:r>
              <a:rPr lang="ru-RU" dirty="0" err="1" smtClean="0"/>
              <a:t>гиа</a:t>
            </a:r>
            <a:r>
              <a:rPr lang="ru-RU" dirty="0" smtClean="0"/>
              <a:t> – ЭТО СТРЕСС?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773440"/>
              </p:ext>
            </p:extLst>
          </p:nvPr>
        </p:nvGraphicFramePr>
        <p:xfrm>
          <a:off x="251520" y="404664"/>
          <a:ext cx="864096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78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661248"/>
            <a:ext cx="7520940" cy="548640"/>
          </a:xfrm>
        </p:spPr>
        <p:txBody>
          <a:bodyPr/>
          <a:lstStyle/>
          <a:p>
            <a:pPr algn="r"/>
            <a:r>
              <a:rPr lang="ru-RU" dirty="0"/>
              <a:t>Навыки, необходимые для успешной подготовки к экзаменам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795542"/>
              </p:ext>
            </p:extLst>
          </p:nvPr>
        </p:nvGraphicFramePr>
        <p:xfrm>
          <a:off x="251520" y="476672"/>
          <a:ext cx="8640959" cy="4203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91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589240"/>
            <a:ext cx="7520940" cy="548640"/>
          </a:xfrm>
        </p:spPr>
        <p:txBody>
          <a:bodyPr/>
          <a:lstStyle/>
          <a:p>
            <a:pPr algn="r"/>
            <a:r>
              <a:rPr lang="ru-RU" dirty="0" smtClean="0"/>
              <a:t>ПСИХОЛОГИЧЕСКАЯ УСТОЙЧИВОСТЬ УЧАЩИХСЯ И </a:t>
            </a:r>
            <a:r>
              <a:rPr lang="ru-RU" dirty="0"/>
              <a:t>РОЛЬ ЛИЧНОСТИ УЧИТЕЛЯ 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391056"/>
              </p:ext>
            </p:extLst>
          </p:nvPr>
        </p:nvGraphicFramePr>
        <p:xfrm>
          <a:off x="-108520" y="332656"/>
          <a:ext cx="9361039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9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589240"/>
            <a:ext cx="7520940" cy="548640"/>
          </a:xfrm>
        </p:spPr>
        <p:txBody>
          <a:bodyPr/>
          <a:lstStyle/>
          <a:p>
            <a:pPr algn="r"/>
            <a:r>
              <a:rPr lang="ru-RU" dirty="0"/>
              <a:t>директивные замечания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016060"/>
              </p:ext>
            </p:extLst>
          </p:nvPr>
        </p:nvGraphicFramePr>
        <p:xfrm>
          <a:off x="323528" y="260648"/>
          <a:ext cx="864096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198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589240"/>
            <a:ext cx="7520940" cy="548640"/>
          </a:xfrm>
        </p:spPr>
        <p:txBody>
          <a:bodyPr/>
          <a:lstStyle/>
          <a:p>
            <a:pPr algn="r"/>
            <a:r>
              <a:rPr lang="ru-RU" dirty="0"/>
              <a:t>Подавляющие замечания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710131"/>
              </p:ext>
            </p:extLst>
          </p:nvPr>
        </p:nvGraphicFramePr>
        <p:xfrm>
          <a:off x="323528" y="260648"/>
          <a:ext cx="864096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498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589240"/>
            <a:ext cx="7520940" cy="548640"/>
          </a:xfrm>
        </p:spPr>
        <p:txBody>
          <a:bodyPr/>
          <a:lstStyle/>
          <a:p>
            <a:pPr algn="r"/>
            <a:r>
              <a:rPr lang="ru-RU" dirty="0"/>
              <a:t>Косвенные замечания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790273"/>
              </p:ext>
            </p:extLst>
          </p:nvPr>
        </p:nvGraphicFramePr>
        <p:xfrm>
          <a:off x="-612576" y="260648"/>
          <a:ext cx="612068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4644008" y="260648"/>
            <a:ext cx="3024336" cy="4608512"/>
          </a:xfrm>
          <a:prstGeom prst="roundRect">
            <a:avLst/>
          </a:prstGeom>
          <a:solidFill>
            <a:srgbClr val="EEC6BC"/>
          </a:solidFill>
          <a:ln>
            <a:solidFill>
              <a:srgbClr val="EEC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«Никогда </a:t>
            </a:r>
            <a:r>
              <a:rPr lang="ru-RU" dirty="0">
                <a:solidFill>
                  <a:schemeClr val="tx1"/>
                </a:solidFill>
              </a:rPr>
              <a:t>раньше не учила класс обезьян», «Не стоит ли подождать, когда наш маленький клоун закончит выступление?», «Когда это тебя назначили директором нашей школы?», «Я надеюсь, ты вырастешь, станешь учителем и у тебя будет сотня таких учеников, как ты»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682489" y="2322588"/>
            <a:ext cx="81750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989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589240"/>
            <a:ext cx="7520940" cy="548640"/>
          </a:xfrm>
        </p:spPr>
        <p:txBody>
          <a:bodyPr/>
          <a:lstStyle/>
          <a:p>
            <a:pPr algn="r"/>
            <a:r>
              <a:rPr lang="ru-RU" dirty="0" smtClean="0"/>
              <a:t>Абсолютно непедагогично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4536504"/>
          </a:xfrm>
        </p:spPr>
        <p:txBody>
          <a:bodyPr>
            <a:normAutofit/>
          </a:bodyPr>
          <a:lstStyle/>
          <a:p>
            <a:r>
              <a:rPr lang="ru-RU" sz="2000" b="0" dirty="0"/>
              <a:t>«В параллельном классе дети с этим справляются. Что происходит с вами</a:t>
            </a:r>
            <a:r>
              <a:rPr lang="ru-RU" sz="2000" b="0" dirty="0" smtClean="0"/>
              <a:t>?»</a:t>
            </a:r>
            <a:endParaRPr lang="ru-RU" sz="2000" b="0" dirty="0"/>
          </a:p>
          <a:p>
            <a:r>
              <a:rPr lang="ru-RU" sz="2000" b="0" dirty="0" smtClean="0"/>
              <a:t>«</a:t>
            </a:r>
            <a:r>
              <a:rPr lang="ru-RU" sz="2000" b="0" dirty="0"/>
              <a:t>Ты никогда не сможешь</a:t>
            </a:r>
            <a:r>
              <a:rPr lang="ru-RU" sz="2000" b="0" dirty="0" smtClean="0"/>
              <a:t>…»</a:t>
            </a:r>
          </a:p>
          <a:p>
            <a:r>
              <a:rPr lang="ru-RU" sz="2000" b="0" dirty="0" smtClean="0"/>
              <a:t>«</a:t>
            </a:r>
            <a:r>
              <a:rPr lang="ru-RU" sz="2000" b="0" dirty="0"/>
              <a:t>Мне за это платят, а вам это нужно знать</a:t>
            </a:r>
            <a:r>
              <a:rPr lang="ru-RU" sz="2000" b="0" dirty="0" smtClean="0"/>
              <a:t>…»</a:t>
            </a:r>
          </a:p>
          <a:p>
            <a:r>
              <a:rPr lang="ru-RU" sz="2000" b="0" dirty="0" smtClean="0"/>
              <a:t>«Скажите «спасибо», что я трачу на вас свое время»</a:t>
            </a:r>
          </a:p>
          <a:p>
            <a:r>
              <a:rPr lang="ru-RU" sz="2000" b="0" dirty="0" smtClean="0"/>
              <a:t>«Ты все равно не сдашь. Куда тебе…»</a:t>
            </a:r>
          </a:p>
          <a:p>
            <a:r>
              <a:rPr lang="ru-RU" sz="2000" b="0" dirty="0" smtClean="0"/>
              <a:t>«И как тебя родители воспитывают?»</a:t>
            </a:r>
          </a:p>
          <a:p>
            <a:r>
              <a:rPr lang="ru-RU" sz="2000" b="0" dirty="0" smtClean="0"/>
              <a:t>«Прекращай реветь и иди на экзамен, а то мне попадет»</a:t>
            </a:r>
          </a:p>
          <a:p>
            <a:r>
              <a:rPr lang="ru-RU" sz="2000" b="0" dirty="0" smtClean="0"/>
              <a:t>«Что тебе не понятно? Надо было всё учить»</a:t>
            </a:r>
          </a:p>
          <a:p>
            <a:r>
              <a:rPr lang="ru-RU" sz="2000" b="0" dirty="0" smtClean="0"/>
              <a:t>«Не сдашь – в дворники пойдешь/из школы выгонят»</a:t>
            </a:r>
            <a:endParaRPr lang="ru-RU" sz="2000" b="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55425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589240"/>
            <a:ext cx="7520940" cy="548640"/>
          </a:xfrm>
        </p:spPr>
        <p:txBody>
          <a:bodyPr/>
          <a:lstStyle/>
          <a:p>
            <a:pPr algn="r"/>
            <a:r>
              <a:rPr lang="ru-RU" dirty="0" smtClean="0"/>
              <a:t>Приемы эффективного </a:t>
            </a:r>
            <a:r>
              <a:rPr lang="ru-RU" dirty="0"/>
              <a:t>общения учителя с учениками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171470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6529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445</TotalTime>
  <Words>998</Words>
  <Application>Microsoft Office PowerPoint</Application>
  <PresentationFormat>Экран (4:3)</PresentationFormat>
  <Paragraphs>140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Franklin Gothic Book</vt:lpstr>
      <vt:lpstr>Franklin Gothic Medium</vt:lpstr>
      <vt:lpstr>Tunga</vt:lpstr>
      <vt:lpstr>Wingdings</vt:lpstr>
      <vt:lpstr>Углы</vt:lpstr>
      <vt:lpstr>Особенности педагогического взаимодействия   с учащимися в период подготовки и сдачи ГИА</vt:lpstr>
      <vt:lpstr>ПОЧЕМУ гиа – ЭТО СТРЕСС?</vt:lpstr>
      <vt:lpstr>Навыки, необходимые для успешной подготовки к экзаменам </vt:lpstr>
      <vt:lpstr>ПСИХОЛОГИЧЕСКАЯ УСТОЙЧИВОСТЬ УЧАЩИХСЯ И РОЛЬ ЛИЧНОСТИ УЧИТЕЛЯ  </vt:lpstr>
      <vt:lpstr>директивные замечания</vt:lpstr>
      <vt:lpstr>Подавляющие замечания</vt:lpstr>
      <vt:lpstr>Косвенные замечания </vt:lpstr>
      <vt:lpstr>Абсолютно непедагогично</vt:lpstr>
      <vt:lpstr>Приемы эффективного общения учителя с учениками</vt:lpstr>
      <vt:lpstr>Психологическая поддержка – это процесс: </vt:lpstr>
      <vt:lpstr>Психологическая поддержка</vt:lpstr>
      <vt:lpstr>Способы психологической поддержки</vt:lpstr>
      <vt:lpstr>«Первая помощь» при стрессовой реакции по время сдачи ГИА</vt:lpstr>
      <vt:lpstr>Перенастраиваем мозг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психолого-педагогической программе</dc:title>
  <dc:creator>PCPRO</dc:creator>
  <cp:lastModifiedBy>Павел Ходовец</cp:lastModifiedBy>
  <cp:revision>68</cp:revision>
  <dcterms:modified xsi:type="dcterms:W3CDTF">2021-12-13T04:01:23Z</dcterms:modified>
</cp:coreProperties>
</file>