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84" r:id="rId5"/>
    <p:sldId id="285" r:id="rId6"/>
    <p:sldId id="286" r:id="rId7"/>
    <p:sldId id="287" r:id="rId8"/>
    <p:sldId id="295" r:id="rId9"/>
    <p:sldId id="268" r:id="rId10"/>
    <p:sldId id="288" r:id="rId11"/>
    <p:sldId id="291" r:id="rId12"/>
    <p:sldId id="289" r:id="rId13"/>
    <p:sldId id="290" r:id="rId14"/>
    <p:sldId id="294" r:id="rId15"/>
    <p:sldId id="293" r:id="rId16"/>
    <p:sldId id="292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91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3E808-8598-48DB-8523-40E1DF8043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E6335-4C78-44D8-91E4-B067E9CC89F6}">
      <dgm:prSet phldrT="[Текст]" custT="1"/>
      <dgm:spPr/>
      <dgm:t>
        <a:bodyPr/>
        <a:lstStyle/>
        <a:p>
          <a:r>
            <a:rPr lang="ru-RU" sz="2800" dirty="0" err="1" smtClean="0"/>
            <a:t>Персонализиро</a:t>
          </a:r>
          <a:r>
            <a:rPr lang="ru-RU" sz="2800" dirty="0" smtClean="0"/>
            <a:t>-ванное обучение</a:t>
          </a:r>
          <a:endParaRPr lang="ru-RU" sz="2800" dirty="0"/>
        </a:p>
      </dgm:t>
    </dgm:pt>
    <dgm:pt modelId="{43EBCB85-FF8F-46C6-AC6D-5C1942B0197A}" type="parTrans" cxnId="{0B5439D4-3DF5-4530-A112-EEB7CFF6CF03}">
      <dgm:prSet/>
      <dgm:spPr/>
      <dgm:t>
        <a:bodyPr/>
        <a:lstStyle/>
        <a:p>
          <a:endParaRPr lang="ru-RU"/>
        </a:p>
      </dgm:t>
    </dgm:pt>
    <dgm:pt modelId="{C8D0933E-8895-4EFD-AC0C-74FAEE15C4D5}" type="sibTrans" cxnId="{0B5439D4-3DF5-4530-A112-EEB7CFF6CF03}">
      <dgm:prSet/>
      <dgm:spPr/>
      <dgm:t>
        <a:bodyPr/>
        <a:lstStyle/>
        <a:p>
          <a:endParaRPr lang="ru-RU"/>
        </a:p>
      </dgm:t>
    </dgm:pt>
    <dgm:pt modelId="{231CDF49-A3D7-4722-BF5B-04ECF0471819}">
      <dgm:prSet phldrT="[Текст]" custT="1"/>
      <dgm:spPr/>
      <dgm:t>
        <a:bodyPr/>
        <a:lstStyle/>
        <a:p>
          <a:r>
            <a:rPr lang="ru-RU" sz="2800" dirty="0" smtClean="0"/>
            <a:t>Использование цифровых технологий</a:t>
          </a:r>
          <a:endParaRPr lang="ru-RU" sz="2800" dirty="0"/>
        </a:p>
      </dgm:t>
    </dgm:pt>
    <dgm:pt modelId="{C7973475-D12F-47AF-97E5-3342195DD881}" type="parTrans" cxnId="{9D58BAE3-27A7-49A8-A94B-477E2330A3E8}">
      <dgm:prSet/>
      <dgm:spPr/>
      <dgm:t>
        <a:bodyPr/>
        <a:lstStyle/>
        <a:p>
          <a:endParaRPr lang="ru-RU"/>
        </a:p>
      </dgm:t>
    </dgm:pt>
    <dgm:pt modelId="{B06B7078-720C-48EF-9CA1-3BAFCE841C46}" type="sibTrans" cxnId="{9D58BAE3-27A7-49A8-A94B-477E2330A3E8}">
      <dgm:prSet/>
      <dgm:spPr/>
      <dgm:t>
        <a:bodyPr/>
        <a:lstStyle/>
        <a:p>
          <a:endParaRPr lang="ru-RU"/>
        </a:p>
      </dgm:t>
    </dgm:pt>
    <dgm:pt modelId="{B9B19332-134D-4F3F-ABEC-8ED8B4865304}">
      <dgm:prSet phldrT="[Текст]"/>
      <dgm:spPr/>
      <dgm:t>
        <a:bodyPr/>
        <a:lstStyle/>
        <a:p>
          <a:r>
            <a:rPr lang="ru-RU" dirty="0" smtClean="0"/>
            <a:t>формирование активной позиции субъекта обучения</a:t>
          </a:r>
          <a:endParaRPr lang="ru-RU" dirty="0"/>
        </a:p>
      </dgm:t>
    </dgm:pt>
    <dgm:pt modelId="{613F85F0-CC0E-483F-995E-07C28FEC40A4}" type="parTrans" cxnId="{6E152878-B8CD-4B9D-8EE7-522FBF24FD85}">
      <dgm:prSet/>
      <dgm:spPr/>
      <dgm:t>
        <a:bodyPr/>
        <a:lstStyle/>
        <a:p>
          <a:endParaRPr lang="ru-RU"/>
        </a:p>
      </dgm:t>
    </dgm:pt>
    <dgm:pt modelId="{3A2EB376-3E9B-40BB-8FB3-227CDF63EEDE}" type="sibTrans" cxnId="{6E152878-B8CD-4B9D-8EE7-522FBF24FD85}">
      <dgm:prSet/>
      <dgm:spPr/>
      <dgm:t>
        <a:bodyPr/>
        <a:lstStyle/>
        <a:p>
          <a:endParaRPr lang="ru-RU"/>
        </a:p>
      </dgm:t>
    </dgm:pt>
    <dgm:pt modelId="{E762243D-2E4B-4BD9-920B-B745A5021D09}" type="pres">
      <dgm:prSet presAssocID="{3593E808-8598-48DB-8523-40E1DF8043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8CE766F-AC28-48C4-BC95-F0598BCCF32E}" type="pres">
      <dgm:prSet presAssocID="{873E6335-4C78-44D8-91E4-B067E9CC89F6}" presName="hierRoot1" presStyleCnt="0"/>
      <dgm:spPr/>
    </dgm:pt>
    <dgm:pt modelId="{7C56BFEB-918B-4FEA-8BDF-B6E123EBB6E2}" type="pres">
      <dgm:prSet presAssocID="{873E6335-4C78-44D8-91E4-B067E9CC89F6}" presName="composite" presStyleCnt="0"/>
      <dgm:spPr/>
    </dgm:pt>
    <dgm:pt modelId="{959295B6-7DB4-4F92-B859-2BD98124F61C}" type="pres">
      <dgm:prSet presAssocID="{873E6335-4C78-44D8-91E4-B067E9CC89F6}" presName="background" presStyleLbl="node0" presStyleIdx="0" presStyleCnt="1"/>
      <dgm:spPr/>
    </dgm:pt>
    <dgm:pt modelId="{EABAA72F-99B5-463F-8D1E-47CFC068012C}" type="pres">
      <dgm:prSet presAssocID="{873E6335-4C78-44D8-91E4-B067E9CC89F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6A64E0-C7A4-4FED-9418-396AB716D1E4}" type="pres">
      <dgm:prSet presAssocID="{873E6335-4C78-44D8-91E4-B067E9CC89F6}" presName="hierChild2" presStyleCnt="0"/>
      <dgm:spPr/>
    </dgm:pt>
    <dgm:pt modelId="{DBEAE02A-CF42-4544-96AD-3D90675D2D55}" type="pres">
      <dgm:prSet presAssocID="{C7973475-D12F-47AF-97E5-3342195DD88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1A8E2BE-6806-47B9-81B7-EF6CB5C93C2C}" type="pres">
      <dgm:prSet presAssocID="{231CDF49-A3D7-4722-BF5B-04ECF0471819}" presName="hierRoot2" presStyleCnt="0"/>
      <dgm:spPr/>
    </dgm:pt>
    <dgm:pt modelId="{7BC3C625-21B7-4F36-804F-DEC634D3AF32}" type="pres">
      <dgm:prSet presAssocID="{231CDF49-A3D7-4722-BF5B-04ECF0471819}" presName="composite2" presStyleCnt="0"/>
      <dgm:spPr/>
    </dgm:pt>
    <dgm:pt modelId="{C88C531B-70C2-4D0D-A717-26773D72D597}" type="pres">
      <dgm:prSet presAssocID="{231CDF49-A3D7-4722-BF5B-04ECF0471819}" presName="background2" presStyleLbl="node2" presStyleIdx="0" presStyleCnt="2"/>
      <dgm:spPr/>
    </dgm:pt>
    <dgm:pt modelId="{B496B78D-42D4-4F20-936A-F410E6F4D4F6}" type="pres">
      <dgm:prSet presAssocID="{231CDF49-A3D7-4722-BF5B-04ECF047181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819C98-FB3F-4563-893E-50EAF0B34EF5}" type="pres">
      <dgm:prSet presAssocID="{231CDF49-A3D7-4722-BF5B-04ECF0471819}" presName="hierChild3" presStyleCnt="0"/>
      <dgm:spPr/>
    </dgm:pt>
    <dgm:pt modelId="{27B67076-BD86-40F8-9D0E-09B8159679B9}" type="pres">
      <dgm:prSet presAssocID="{613F85F0-CC0E-483F-995E-07C28FEC40A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E64C83E-4F73-4122-A125-D0DEB22C622A}" type="pres">
      <dgm:prSet presAssocID="{B9B19332-134D-4F3F-ABEC-8ED8B4865304}" presName="hierRoot2" presStyleCnt="0"/>
      <dgm:spPr/>
    </dgm:pt>
    <dgm:pt modelId="{B2821293-C003-4A0C-BBE8-E000A4D1840A}" type="pres">
      <dgm:prSet presAssocID="{B9B19332-134D-4F3F-ABEC-8ED8B4865304}" presName="composite2" presStyleCnt="0"/>
      <dgm:spPr/>
    </dgm:pt>
    <dgm:pt modelId="{DCCF83AD-5CEC-4559-9786-F3006D2127E6}" type="pres">
      <dgm:prSet presAssocID="{B9B19332-134D-4F3F-ABEC-8ED8B4865304}" presName="background2" presStyleLbl="node2" presStyleIdx="1" presStyleCnt="2"/>
      <dgm:spPr/>
    </dgm:pt>
    <dgm:pt modelId="{031D1374-D870-4DA3-A069-C65584B03255}" type="pres">
      <dgm:prSet presAssocID="{B9B19332-134D-4F3F-ABEC-8ED8B486530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6ABA0F-8B5D-4138-9DA9-1E9FFB40F675}" type="pres">
      <dgm:prSet presAssocID="{B9B19332-134D-4F3F-ABEC-8ED8B4865304}" presName="hierChild3" presStyleCnt="0"/>
      <dgm:spPr/>
    </dgm:pt>
  </dgm:ptLst>
  <dgm:cxnLst>
    <dgm:cxn modelId="{0B5439D4-3DF5-4530-A112-EEB7CFF6CF03}" srcId="{3593E808-8598-48DB-8523-40E1DF80438A}" destId="{873E6335-4C78-44D8-91E4-B067E9CC89F6}" srcOrd="0" destOrd="0" parTransId="{43EBCB85-FF8F-46C6-AC6D-5C1942B0197A}" sibTransId="{C8D0933E-8895-4EFD-AC0C-74FAEE15C4D5}"/>
    <dgm:cxn modelId="{9A52B71C-C4FE-4265-B653-5D5BDC6C6BED}" type="presOf" srcId="{3593E808-8598-48DB-8523-40E1DF80438A}" destId="{E762243D-2E4B-4BD9-920B-B745A5021D09}" srcOrd="0" destOrd="0" presId="urn:microsoft.com/office/officeart/2005/8/layout/hierarchy1"/>
    <dgm:cxn modelId="{D9DE911B-6018-4DA5-B03A-206DF05DC671}" type="presOf" srcId="{B9B19332-134D-4F3F-ABEC-8ED8B4865304}" destId="{031D1374-D870-4DA3-A069-C65584B03255}" srcOrd="0" destOrd="0" presId="urn:microsoft.com/office/officeart/2005/8/layout/hierarchy1"/>
    <dgm:cxn modelId="{3D9C8866-3487-4B8C-8128-4397E145503D}" type="presOf" srcId="{C7973475-D12F-47AF-97E5-3342195DD881}" destId="{DBEAE02A-CF42-4544-96AD-3D90675D2D55}" srcOrd="0" destOrd="0" presId="urn:microsoft.com/office/officeart/2005/8/layout/hierarchy1"/>
    <dgm:cxn modelId="{6E152878-B8CD-4B9D-8EE7-522FBF24FD85}" srcId="{873E6335-4C78-44D8-91E4-B067E9CC89F6}" destId="{B9B19332-134D-4F3F-ABEC-8ED8B4865304}" srcOrd="1" destOrd="0" parTransId="{613F85F0-CC0E-483F-995E-07C28FEC40A4}" sibTransId="{3A2EB376-3E9B-40BB-8FB3-227CDF63EEDE}"/>
    <dgm:cxn modelId="{9D58BAE3-27A7-49A8-A94B-477E2330A3E8}" srcId="{873E6335-4C78-44D8-91E4-B067E9CC89F6}" destId="{231CDF49-A3D7-4722-BF5B-04ECF0471819}" srcOrd="0" destOrd="0" parTransId="{C7973475-D12F-47AF-97E5-3342195DD881}" sibTransId="{B06B7078-720C-48EF-9CA1-3BAFCE841C46}"/>
    <dgm:cxn modelId="{8A091873-C8B0-4277-9C5C-FD54FC9CA623}" type="presOf" srcId="{873E6335-4C78-44D8-91E4-B067E9CC89F6}" destId="{EABAA72F-99B5-463F-8D1E-47CFC068012C}" srcOrd="0" destOrd="0" presId="urn:microsoft.com/office/officeart/2005/8/layout/hierarchy1"/>
    <dgm:cxn modelId="{2A08FAE9-DDD3-443E-94DB-129654FEF401}" type="presOf" srcId="{231CDF49-A3D7-4722-BF5B-04ECF0471819}" destId="{B496B78D-42D4-4F20-936A-F410E6F4D4F6}" srcOrd="0" destOrd="0" presId="urn:microsoft.com/office/officeart/2005/8/layout/hierarchy1"/>
    <dgm:cxn modelId="{9553C47E-7B74-4C36-96D6-A6EDF7CA7237}" type="presOf" srcId="{613F85F0-CC0E-483F-995E-07C28FEC40A4}" destId="{27B67076-BD86-40F8-9D0E-09B8159679B9}" srcOrd="0" destOrd="0" presId="urn:microsoft.com/office/officeart/2005/8/layout/hierarchy1"/>
    <dgm:cxn modelId="{0471A59B-15A8-42B4-96D4-EF7F74176D45}" type="presParOf" srcId="{E762243D-2E4B-4BD9-920B-B745A5021D09}" destId="{B8CE766F-AC28-48C4-BC95-F0598BCCF32E}" srcOrd="0" destOrd="0" presId="urn:microsoft.com/office/officeart/2005/8/layout/hierarchy1"/>
    <dgm:cxn modelId="{D30D3C03-5615-4846-8DF5-2434B49E0090}" type="presParOf" srcId="{B8CE766F-AC28-48C4-BC95-F0598BCCF32E}" destId="{7C56BFEB-918B-4FEA-8BDF-B6E123EBB6E2}" srcOrd="0" destOrd="0" presId="urn:microsoft.com/office/officeart/2005/8/layout/hierarchy1"/>
    <dgm:cxn modelId="{D38C7084-3060-437E-AE75-FD7F440C0F66}" type="presParOf" srcId="{7C56BFEB-918B-4FEA-8BDF-B6E123EBB6E2}" destId="{959295B6-7DB4-4F92-B859-2BD98124F61C}" srcOrd="0" destOrd="0" presId="urn:microsoft.com/office/officeart/2005/8/layout/hierarchy1"/>
    <dgm:cxn modelId="{E3AB6672-7AD2-442A-B4AD-948A1BC1FF78}" type="presParOf" srcId="{7C56BFEB-918B-4FEA-8BDF-B6E123EBB6E2}" destId="{EABAA72F-99B5-463F-8D1E-47CFC068012C}" srcOrd="1" destOrd="0" presId="urn:microsoft.com/office/officeart/2005/8/layout/hierarchy1"/>
    <dgm:cxn modelId="{30B26F46-A6E9-4E8A-A6CB-B0A7A78322AF}" type="presParOf" srcId="{B8CE766F-AC28-48C4-BC95-F0598BCCF32E}" destId="{056A64E0-C7A4-4FED-9418-396AB716D1E4}" srcOrd="1" destOrd="0" presId="urn:microsoft.com/office/officeart/2005/8/layout/hierarchy1"/>
    <dgm:cxn modelId="{EE7E4624-FBEC-457F-A702-02DAE758D957}" type="presParOf" srcId="{056A64E0-C7A4-4FED-9418-396AB716D1E4}" destId="{DBEAE02A-CF42-4544-96AD-3D90675D2D55}" srcOrd="0" destOrd="0" presId="urn:microsoft.com/office/officeart/2005/8/layout/hierarchy1"/>
    <dgm:cxn modelId="{AB449452-BF20-4E67-A1CE-1D854E0DF152}" type="presParOf" srcId="{056A64E0-C7A4-4FED-9418-396AB716D1E4}" destId="{A1A8E2BE-6806-47B9-81B7-EF6CB5C93C2C}" srcOrd="1" destOrd="0" presId="urn:microsoft.com/office/officeart/2005/8/layout/hierarchy1"/>
    <dgm:cxn modelId="{3A55F3F2-93CC-45CF-940A-B7083E29EDFD}" type="presParOf" srcId="{A1A8E2BE-6806-47B9-81B7-EF6CB5C93C2C}" destId="{7BC3C625-21B7-4F36-804F-DEC634D3AF32}" srcOrd="0" destOrd="0" presId="urn:microsoft.com/office/officeart/2005/8/layout/hierarchy1"/>
    <dgm:cxn modelId="{4BFA3117-820C-40C9-8458-06F218BA4214}" type="presParOf" srcId="{7BC3C625-21B7-4F36-804F-DEC634D3AF32}" destId="{C88C531B-70C2-4D0D-A717-26773D72D597}" srcOrd="0" destOrd="0" presId="urn:microsoft.com/office/officeart/2005/8/layout/hierarchy1"/>
    <dgm:cxn modelId="{52FB6DEE-7536-41B8-BED9-94EEC266113E}" type="presParOf" srcId="{7BC3C625-21B7-4F36-804F-DEC634D3AF32}" destId="{B496B78D-42D4-4F20-936A-F410E6F4D4F6}" srcOrd="1" destOrd="0" presId="urn:microsoft.com/office/officeart/2005/8/layout/hierarchy1"/>
    <dgm:cxn modelId="{7EEB89BE-DA7A-4F4F-9772-DCB2B0FF1B79}" type="presParOf" srcId="{A1A8E2BE-6806-47B9-81B7-EF6CB5C93C2C}" destId="{DF819C98-FB3F-4563-893E-50EAF0B34EF5}" srcOrd="1" destOrd="0" presId="urn:microsoft.com/office/officeart/2005/8/layout/hierarchy1"/>
    <dgm:cxn modelId="{319419D2-BF6E-43BC-9FBE-50513AD545BB}" type="presParOf" srcId="{056A64E0-C7A4-4FED-9418-396AB716D1E4}" destId="{27B67076-BD86-40F8-9D0E-09B8159679B9}" srcOrd="2" destOrd="0" presId="urn:microsoft.com/office/officeart/2005/8/layout/hierarchy1"/>
    <dgm:cxn modelId="{E6E1F6B0-709F-496F-B7F6-821E5C609B6C}" type="presParOf" srcId="{056A64E0-C7A4-4FED-9418-396AB716D1E4}" destId="{5E64C83E-4F73-4122-A125-D0DEB22C622A}" srcOrd="3" destOrd="0" presId="urn:microsoft.com/office/officeart/2005/8/layout/hierarchy1"/>
    <dgm:cxn modelId="{F5B1151D-89B2-4E97-9DBD-EF15C5D9588F}" type="presParOf" srcId="{5E64C83E-4F73-4122-A125-D0DEB22C622A}" destId="{B2821293-C003-4A0C-BBE8-E000A4D1840A}" srcOrd="0" destOrd="0" presId="urn:microsoft.com/office/officeart/2005/8/layout/hierarchy1"/>
    <dgm:cxn modelId="{452D3EE3-AAC2-407B-B453-CCBA4B9390AE}" type="presParOf" srcId="{B2821293-C003-4A0C-BBE8-E000A4D1840A}" destId="{DCCF83AD-5CEC-4559-9786-F3006D2127E6}" srcOrd="0" destOrd="0" presId="urn:microsoft.com/office/officeart/2005/8/layout/hierarchy1"/>
    <dgm:cxn modelId="{52CB03A4-8C37-4F56-994D-228F028A8759}" type="presParOf" srcId="{B2821293-C003-4A0C-BBE8-E000A4D1840A}" destId="{031D1374-D870-4DA3-A069-C65584B03255}" srcOrd="1" destOrd="0" presId="urn:microsoft.com/office/officeart/2005/8/layout/hierarchy1"/>
    <dgm:cxn modelId="{469D6FF3-A6F4-4B22-BE11-1C6923A0D343}" type="presParOf" srcId="{5E64C83E-4F73-4122-A125-D0DEB22C622A}" destId="{326ABA0F-8B5D-4138-9DA9-1E9FFB40F6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4A983-F509-4C04-80E5-A8298F9A59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5EA4B8-805A-460C-AB91-C91623F19090}">
      <dgm:prSet phldrT="[Текст]"/>
      <dgm:spPr/>
      <dgm:t>
        <a:bodyPr/>
        <a:lstStyle/>
        <a:p>
          <a:r>
            <a:rPr lang="ru-RU" dirty="0" smtClean="0"/>
            <a:t>Первый компонент </a:t>
          </a:r>
          <a:endParaRPr lang="ru-RU" dirty="0"/>
        </a:p>
      </dgm:t>
    </dgm:pt>
    <dgm:pt modelId="{5C61D0F2-7B99-4588-A340-9A55158D8C4A}" type="parTrans" cxnId="{665F9C3A-E35B-4AA2-9AC8-79FBD3CE677A}">
      <dgm:prSet/>
      <dgm:spPr/>
      <dgm:t>
        <a:bodyPr/>
        <a:lstStyle/>
        <a:p>
          <a:endParaRPr lang="ru-RU"/>
        </a:p>
      </dgm:t>
    </dgm:pt>
    <dgm:pt modelId="{2577F7B6-85B4-4EBA-8EC8-A17240EA799F}" type="sibTrans" cxnId="{665F9C3A-E35B-4AA2-9AC8-79FBD3CE677A}">
      <dgm:prSet/>
      <dgm:spPr/>
      <dgm:t>
        <a:bodyPr/>
        <a:lstStyle/>
        <a:p>
          <a:endParaRPr lang="ru-RU"/>
        </a:p>
      </dgm:t>
    </dgm:pt>
    <dgm:pt modelId="{B3E4B9B7-32D1-41AC-B6C5-6630EE0D5EC1}">
      <dgm:prSet phldrT="[Текст]"/>
      <dgm:spPr/>
      <dgm:t>
        <a:bodyPr/>
        <a:lstStyle/>
        <a:p>
          <a:r>
            <a:rPr lang="ru-RU" dirty="0" smtClean="0"/>
            <a:t>развитие ценностно-смысловой устремленности личности на достижение субъективно-значимого и отвечающего культуре образа «Я»</a:t>
          </a:r>
          <a:endParaRPr lang="ru-RU" dirty="0"/>
        </a:p>
      </dgm:t>
    </dgm:pt>
    <dgm:pt modelId="{59976EFA-5AAA-4136-A408-69D4B62C052F}" type="parTrans" cxnId="{6417298F-3E9D-4110-B0E3-3B36C0D56CF4}">
      <dgm:prSet/>
      <dgm:spPr/>
      <dgm:t>
        <a:bodyPr/>
        <a:lstStyle/>
        <a:p>
          <a:endParaRPr lang="ru-RU"/>
        </a:p>
      </dgm:t>
    </dgm:pt>
    <dgm:pt modelId="{7D3674D2-1301-4899-BD2D-0C9E1CB97172}" type="sibTrans" cxnId="{6417298F-3E9D-4110-B0E3-3B36C0D56CF4}">
      <dgm:prSet/>
      <dgm:spPr/>
      <dgm:t>
        <a:bodyPr/>
        <a:lstStyle/>
        <a:p>
          <a:endParaRPr lang="ru-RU"/>
        </a:p>
      </dgm:t>
    </dgm:pt>
    <dgm:pt modelId="{CCA88299-E7A8-4FE3-BAFF-E2C59708F1C9}">
      <dgm:prSet phldrT="[Текст]"/>
      <dgm:spPr/>
      <dgm:t>
        <a:bodyPr/>
        <a:lstStyle/>
        <a:p>
          <a:r>
            <a:rPr lang="ru-RU" dirty="0" smtClean="0"/>
            <a:t>Второй компонент</a:t>
          </a:r>
          <a:endParaRPr lang="ru-RU" dirty="0"/>
        </a:p>
      </dgm:t>
    </dgm:pt>
    <dgm:pt modelId="{A9C6A501-07D3-4E86-A38D-4E5B76155302}" type="parTrans" cxnId="{D1334B36-88FA-4E9E-83FD-76E4B5FB46B2}">
      <dgm:prSet/>
      <dgm:spPr/>
      <dgm:t>
        <a:bodyPr/>
        <a:lstStyle/>
        <a:p>
          <a:endParaRPr lang="ru-RU"/>
        </a:p>
      </dgm:t>
    </dgm:pt>
    <dgm:pt modelId="{856F4313-5492-441E-970B-F5126D45482E}" type="sibTrans" cxnId="{D1334B36-88FA-4E9E-83FD-76E4B5FB46B2}">
      <dgm:prSet/>
      <dgm:spPr/>
      <dgm:t>
        <a:bodyPr/>
        <a:lstStyle/>
        <a:p>
          <a:endParaRPr lang="ru-RU"/>
        </a:p>
      </dgm:t>
    </dgm:pt>
    <dgm:pt modelId="{826BB726-6DE8-4ED5-87CC-F9EA7B44BA0E}">
      <dgm:prSet phldrT="[Текст]"/>
      <dgm:spPr/>
      <dgm:t>
        <a:bodyPr/>
        <a:lstStyle/>
        <a:p>
          <a:r>
            <a:rPr lang="ru-RU" dirty="0" smtClean="0"/>
            <a:t>развитие и расширение сферы «Я – компетентностей» личности</a:t>
          </a:r>
          <a:endParaRPr lang="ru-RU" dirty="0"/>
        </a:p>
      </dgm:t>
    </dgm:pt>
    <dgm:pt modelId="{29194849-2F37-423C-80D9-F7859D749E01}" type="parTrans" cxnId="{09BD8E67-F358-4F32-B806-7513A0CC0C00}">
      <dgm:prSet/>
      <dgm:spPr/>
      <dgm:t>
        <a:bodyPr/>
        <a:lstStyle/>
        <a:p>
          <a:endParaRPr lang="ru-RU"/>
        </a:p>
      </dgm:t>
    </dgm:pt>
    <dgm:pt modelId="{EDF792CE-8762-4368-84A7-FA1DB8B92EFB}" type="sibTrans" cxnId="{09BD8E67-F358-4F32-B806-7513A0CC0C00}">
      <dgm:prSet/>
      <dgm:spPr/>
      <dgm:t>
        <a:bodyPr/>
        <a:lstStyle/>
        <a:p>
          <a:endParaRPr lang="ru-RU"/>
        </a:p>
      </dgm:t>
    </dgm:pt>
    <dgm:pt modelId="{FB0237CC-AA73-4C21-8843-51A78D1B0A78}">
      <dgm:prSet phldrT="[Текст]"/>
      <dgm:spPr/>
      <dgm:t>
        <a:bodyPr/>
        <a:lstStyle/>
        <a:p>
          <a:r>
            <a:rPr lang="ru-RU" dirty="0" smtClean="0"/>
            <a:t>Третий компонент</a:t>
          </a:r>
          <a:endParaRPr lang="ru-RU" dirty="0"/>
        </a:p>
      </dgm:t>
    </dgm:pt>
    <dgm:pt modelId="{0BD14438-B653-4819-A79E-53356261775F}" type="parTrans" cxnId="{A1060DFC-F3F3-4ED4-9F52-06D913178E23}">
      <dgm:prSet/>
      <dgm:spPr/>
      <dgm:t>
        <a:bodyPr/>
        <a:lstStyle/>
        <a:p>
          <a:endParaRPr lang="ru-RU"/>
        </a:p>
      </dgm:t>
    </dgm:pt>
    <dgm:pt modelId="{CE00EB6A-2ED7-4D70-B28D-6DB9CB7AAAF7}" type="sibTrans" cxnId="{A1060DFC-F3F3-4ED4-9F52-06D913178E23}">
      <dgm:prSet/>
      <dgm:spPr/>
      <dgm:t>
        <a:bodyPr/>
        <a:lstStyle/>
        <a:p>
          <a:endParaRPr lang="ru-RU"/>
        </a:p>
      </dgm:t>
    </dgm:pt>
    <dgm:pt modelId="{1E4A67D6-24FA-4403-970E-55F19080BF67}">
      <dgm:prSet phldrT="[Текст]"/>
      <dgm:spPr/>
      <dgm:t>
        <a:bodyPr/>
        <a:lstStyle/>
        <a:p>
          <a:r>
            <a:rPr lang="ru-RU" dirty="0" smtClean="0"/>
            <a:t>развитие внутренней ответственности</a:t>
          </a:r>
          <a:endParaRPr lang="ru-RU" dirty="0"/>
        </a:p>
      </dgm:t>
    </dgm:pt>
    <dgm:pt modelId="{62E10B85-204A-44C5-BA9D-3DD1FDE356E4}" type="parTrans" cxnId="{67190F7A-0BF2-40EC-937E-079E69D0E359}">
      <dgm:prSet/>
      <dgm:spPr/>
      <dgm:t>
        <a:bodyPr/>
        <a:lstStyle/>
        <a:p>
          <a:endParaRPr lang="ru-RU"/>
        </a:p>
      </dgm:t>
    </dgm:pt>
    <dgm:pt modelId="{EC66B828-099E-45CC-9F22-FA56E9E247B0}" type="sibTrans" cxnId="{67190F7A-0BF2-40EC-937E-079E69D0E359}">
      <dgm:prSet/>
      <dgm:spPr/>
      <dgm:t>
        <a:bodyPr/>
        <a:lstStyle/>
        <a:p>
          <a:endParaRPr lang="ru-RU"/>
        </a:p>
      </dgm:t>
    </dgm:pt>
    <dgm:pt modelId="{F6D6EF6B-F930-4865-8576-2D18369C7992}" type="pres">
      <dgm:prSet presAssocID="{3424A983-F509-4C04-80E5-A8298F9A59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0845DA-15BB-4ECC-9C17-B8C996507A10}" type="pres">
      <dgm:prSet presAssocID="{C15EA4B8-805A-460C-AB91-C91623F19090}" presName="linNode" presStyleCnt="0"/>
      <dgm:spPr/>
    </dgm:pt>
    <dgm:pt modelId="{D9BAD305-E399-4724-A83C-184C46E6E632}" type="pres">
      <dgm:prSet presAssocID="{C15EA4B8-805A-460C-AB91-C91623F19090}" presName="parentText" presStyleLbl="node1" presStyleIdx="0" presStyleCnt="3" custScaleX="679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53600-EB7D-4FC8-B5CE-95D81FDF2C67}" type="pres">
      <dgm:prSet presAssocID="{C15EA4B8-805A-460C-AB91-C91623F19090}" presName="descendantText" presStyleLbl="alignAccFollowNode1" presStyleIdx="0" presStyleCnt="3" custScaleX="11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7590F-F569-428E-876D-81E8CF657821}" type="pres">
      <dgm:prSet presAssocID="{2577F7B6-85B4-4EBA-8EC8-A17240EA799F}" presName="sp" presStyleCnt="0"/>
      <dgm:spPr/>
    </dgm:pt>
    <dgm:pt modelId="{AEE63E56-FE25-488D-AC3E-A61705D8C81E}" type="pres">
      <dgm:prSet presAssocID="{CCA88299-E7A8-4FE3-BAFF-E2C59708F1C9}" presName="linNode" presStyleCnt="0"/>
      <dgm:spPr/>
    </dgm:pt>
    <dgm:pt modelId="{540D10EF-6916-4449-A7CA-3E09A64FEC69}" type="pres">
      <dgm:prSet presAssocID="{CCA88299-E7A8-4FE3-BAFF-E2C59708F1C9}" presName="parentText" presStyleLbl="node1" presStyleIdx="1" presStyleCnt="3" custScaleX="70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3EA96-B550-4118-A2A6-08D9D21E4358}" type="pres">
      <dgm:prSet presAssocID="{CCA88299-E7A8-4FE3-BAFF-E2C59708F1C9}" presName="descendantText" presStyleLbl="alignAccFollowNode1" presStyleIdx="1" presStyleCnt="3" custScaleX="110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2A27C-C5DC-4481-8C25-F1BAD8EA478E}" type="pres">
      <dgm:prSet presAssocID="{856F4313-5492-441E-970B-F5126D45482E}" presName="sp" presStyleCnt="0"/>
      <dgm:spPr/>
    </dgm:pt>
    <dgm:pt modelId="{C53328D7-F4E6-4FDB-8E70-D96867FD209F}" type="pres">
      <dgm:prSet presAssocID="{FB0237CC-AA73-4C21-8843-51A78D1B0A78}" presName="linNode" presStyleCnt="0"/>
      <dgm:spPr/>
    </dgm:pt>
    <dgm:pt modelId="{B2CA8DAF-FAF0-4145-84B5-FFC95EA635D0}" type="pres">
      <dgm:prSet presAssocID="{FB0237CC-AA73-4C21-8843-51A78D1B0A78}" presName="parentText" presStyleLbl="node1" presStyleIdx="2" presStyleCnt="3" custScaleX="712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680D9-6ABC-4548-9BE8-B145E486C0FB}" type="pres">
      <dgm:prSet presAssocID="{FB0237CC-AA73-4C21-8843-51A78D1B0A78}" presName="descendantText" presStyleLbl="alignAccFollowNode1" presStyleIdx="2" presStyleCnt="3" custScaleX="111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A01C8-BE55-482F-B362-CCF3B5F9BB56}" type="presOf" srcId="{826BB726-6DE8-4ED5-87CC-F9EA7B44BA0E}" destId="{75F3EA96-B550-4118-A2A6-08D9D21E4358}" srcOrd="0" destOrd="0" presId="urn:microsoft.com/office/officeart/2005/8/layout/vList5"/>
    <dgm:cxn modelId="{67190F7A-0BF2-40EC-937E-079E69D0E359}" srcId="{FB0237CC-AA73-4C21-8843-51A78D1B0A78}" destId="{1E4A67D6-24FA-4403-970E-55F19080BF67}" srcOrd="0" destOrd="0" parTransId="{62E10B85-204A-44C5-BA9D-3DD1FDE356E4}" sibTransId="{EC66B828-099E-45CC-9F22-FA56E9E247B0}"/>
    <dgm:cxn modelId="{B9400CC7-032B-4F06-9709-0BB18AF5F07A}" type="presOf" srcId="{3424A983-F509-4C04-80E5-A8298F9A5922}" destId="{F6D6EF6B-F930-4865-8576-2D18369C7992}" srcOrd="0" destOrd="0" presId="urn:microsoft.com/office/officeart/2005/8/layout/vList5"/>
    <dgm:cxn modelId="{D1334B36-88FA-4E9E-83FD-76E4B5FB46B2}" srcId="{3424A983-F509-4C04-80E5-A8298F9A5922}" destId="{CCA88299-E7A8-4FE3-BAFF-E2C59708F1C9}" srcOrd="1" destOrd="0" parTransId="{A9C6A501-07D3-4E86-A38D-4E5B76155302}" sibTransId="{856F4313-5492-441E-970B-F5126D45482E}"/>
    <dgm:cxn modelId="{5C3DEEDD-AB74-4509-8AC2-A5B749E0FF13}" type="presOf" srcId="{B3E4B9B7-32D1-41AC-B6C5-6630EE0D5EC1}" destId="{CE653600-EB7D-4FC8-B5CE-95D81FDF2C67}" srcOrd="0" destOrd="0" presId="urn:microsoft.com/office/officeart/2005/8/layout/vList5"/>
    <dgm:cxn modelId="{09BD8E67-F358-4F32-B806-7513A0CC0C00}" srcId="{CCA88299-E7A8-4FE3-BAFF-E2C59708F1C9}" destId="{826BB726-6DE8-4ED5-87CC-F9EA7B44BA0E}" srcOrd="0" destOrd="0" parTransId="{29194849-2F37-423C-80D9-F7859D749E01}" sibTransId="{EDF792CE-8762-4368-84A7-FA1DB8B92EFB}"/>
    <dgm:cxn modelId="{09545DD7-D217-4E6F-839A-86CDE003CA68}" type="presOf" srcId="{CCA88299-E7A8-4FE3-BAFF-E2C59708F1C9}" destId="{540D10EF-6916-4449-A7CA-3E09A64FEC69}" srcOrd="0" destOrd="0" presId="urn:microsoft.com/office/officeart/2005/8/layout/vList5"/>
    <dgm:cxn modelId="{2F43BAD6-5150-45D4-8036-94BD1AA16F8D}" type="presOf" srcId="{C15EA4B8-805A-460C-AB91-C91623F19090}" destId="{D9BAD305-E399-4724-A83C-184C46E6E632}" srcOrd="0" destOrd="0" presId="urn:microsoft.com/office/officeart/2005/8/layout/vList5"/>
    <dgm:cxn modelId="{A1060DFC-F3F3-4ED4-9F52-06D913178E23}" srcId="{3424A983-F509-4C04-80E5-A8298F9A5922}" destId="{FB0237CC-AA73-4C21-8843-51A78D1B0A78}" srcOrd="2" destOrd="0" parTransId="{0BD14438-B653-4819-A79E-53356261775F}" sibTransId="{CE00EB6A-2ED7-4D70-B28D-6DB9CB7AAAF7}"/>
    <dgm:cxn modelId="{E06D7DE2-33ED-4F04-8D47-40A9CC277A41}" type="presOf" srcId="{1E4A67D6-24FA-4403-970E-55F19080BF67}" destId="{F1A680D9-6ABC-4548-9BE8-B145E486C0FB}" srcOrd="0" destOrd="0" presId="urn:microsoft.com/office/officeart/2005/8/layout/vList5"/>
    <dgm:cxn modelId="{665F9C3A-E35B-4AA2-9AC8-79FBD3CE677A}" srcId="{3424A983-F509-4C04-80E5-A8298F9A5922}" destId="{C15EA4B8-805A-460C-AB91-C91623F19090}" srcOrd="0" destOrd="0" parTransId="{5C61D0F2-7B99-4588-A340-9A55158D8C4A}" sibTransId="{2577F7B6-85B4-4EBA-8EC8-A17240EA799F}"/>
    <dgm:cxn modelId="{6417298F-3E9D-4110-B0E3-3B36C0D56CF4}" srcId="{C15EA4B8-805A-460C-AB91-C91623F19090}" destId="{B3E4B9B7-32D1-41AC-B6C5-6630EE0D5EC1}" srcOrd="0" destOrd="0" parTransId="{59976EFA-5AAA-4136-A408-69D4B62C052F}" sibTransId="{7D3674D2-1301-4899-BD2D-0C9E1CB97172}"/>
    <dgm:cxn modelId="{A775F670-B86B-4811-B8E5-CB417EE834DE}" type="presOf" srcId="{FB0237CC-AA73-4C21-8843-51A78D1B0A78}" destId="{B2CA8DAF-FAF0-4145-84B5-FFC95EA635D0}" srcOrd="0" destOrd="0" presId="urn:microsoft.com/office/officeart/2005/8/layout/vList5"/>
    <dgm:cxn modelId="{91F0E313-27B0-4663-9351-B2C579FE394C}" type="presParOf" srcId="{F6D6EF6B-F930-4865-8576-2D18369C7992}" destId="{D10845DA-15BB-4ECC-9C17-B8C996507A10}" srcOrd="0" destOrd="0" presId="urn:microsoft.com/office/officeart/2005/8/layout/vList5"/>
    <dgm:cxn modelId="{8068CB03-09F5-4643-A27E-4017E14E1B21}" type="presParOf" srcId="{D10845DA-15BB-4ECC-9C17-B8C996507A10}" destId="{D9BAD305-E399-4724-A83C-184C46E6E632}" srcOrd="0" destOrd="0" presId="urn:microsoft.com/office/officeart/2005/8/layout/vList5"/>
    <dgm:cxn modelId="{B8653B34-75A8-436D-83D0-39F2B090EE23}" type="presParOf" srcId="{D10845DA-15BB-4ECC-9C17-B8C996507A10}" destId="{CE653600-EB7D-4FC8-B5CE-95D81FDF2C67}" srcOrd="1" destOrd="0" presId="urn:microsoft.com/office/officeart/2005/8/layout/vList5"/>
    <dgm:cxn modelId="{4993F7DF-D112-4216-BC13-5E8E0213846F}" type="presParOf" srcId="{F6D6EF6B-F930-4865-8576-2D18369C7992}" destId="{B9F7590F-F569-428E-876D-81E8CF657821}" srcOrd="1" destOrd="0" presId="urn:microsoft.com/office/officeart/2005/8/layout/vList5"/>
    <dgm:cxn modelId="{6A69A306-CD9E-43DD-8DBB-F6F0FAFD2A9C}" type="presParOf" srcId="{F6D6EF6B-F930-4865-8576-2D18369C7992}" destId="{AEE63E56-FE25-488D-AC3E-A61705D8C81E}" srcOrd="2" destOrd="0" presId="urn:microsoft.com/office/officeart/2005/8/layout/vList5"/>
    <dgm:cxn modelId="{5EA61892-35C4-4838-9C95-2CA3AD0CEBD6}" type="presParOf" srcId="{AEE63E56-FE25-488D-AC3E-A61705D8C81E}" destId="{540D10EF-6916-4449-A7CA-3E09A64FEC69}" srcOrd="0" destOrd="0" presId="urn:microsoft.com/office/officeart/2005/8/layout/vList5"/>
    <dgm:cxn modelId="{EE629315-2D1B-452E-A165-2238EFDE1332}" type="presParOf" srcId="{AEE63E56-FE25-488D-AC3E-A61705D8C81E}" destId="{75F3EA96-B550-4118-A2A6-08D9D21E4358}" srcOrd="1" destOrd="0" presId="urn:microsoft.com/office/officeart/2005/8/layout/vList5"/>
    <dgm:cxn modelId="{FAD95595-5BCE-484F-91F2-B2C97F14B007}" type="presParOf" srcId="{F6D6EF6B-F930-4865-8576-2D18369C7992}" destId="{7632A27C-C5DC-4481-8C25-F1BAD8EA478E}" srcOrd="3" destOrd="0" presId="urn:microsoft.com/office/officeart/2005/8/layout/vList5"/>
    <dgm:cxn modelId="{D622E3EC-138E-4F9E-B722-800C63735230}" type="presParOf" srcId="{F6D6EF6B-F930-4865-8576-2D18369C7992}" destId="{C53328D7-F4E6-4FDB-8E70-D96867FD209F}" srcOrd="4" destOrd="0" presId="urn:microsoft.com/office/officeart/2005/8/layout/vList5"/>
    <dgm:cxn modelId="{206CC00B-3F37-4590-B61F-AD93997460AA}" type="presParOf" srcId="{C53328D7-F4E6-4FDB-8E70-D96867FD209F}" destId="{B2CA8DAF-FAF0-4145-84B5-FFC95EA635D0}" srcOrd="0" destOrd="0" presId="urn:microsoft.com/office/officeart/2005/8/layout/vList5"/>
    <dgm:cxn modelId="{109579B0-E754-45D5-9C02-5C8293CC545E}" type="presParOf" srcId="{C53328D7-F4E6-4FDB-8E70-D96867FD209F}" destId="{F1A680D9-6ABC-4548-9BE8-B145E486C0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499677-B9D1-4699-9BD5-546D2068F8F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443539-17CC-4248-9F8C-FEC48D0C19F2}">
      <dgm:prSet phldrT="[Текст]"/>
      <dgm:spPr/>
      <dgm:t>
        <a:bodyPr/>
        <a:lstStyle/>
        <a:p>
          <a:r>
            <a:rPr lang="ru-RU" dirty="0" smtClean="0"/>
            <a:t>Личностно – ориентированное обучение</a:t>
          </a:r>
          <a:endParaRPr lang="ru-RU" dirty="0"/>
        </a:p>
      </dgm:t>
    </dgm:pt>
    <dgm:pt modelId="{24D33B34-8BAA-4A58-AC48-9B746BEB03D3}" type="parTrans" cxnId="{301B50AF-235A-46B9-8016-09F151FFC6C9}">
      <dgm:prSet/>
      <dgm:spPr/>
      <dgm:t>
        <a:bodyPr/>
        <a:lstStyle/>
        <a:p>
          <a:endParaRPr lang="ru-RU"/>
        </a:p>
      </dgm:t>
    </dgm:pt>
    <dgm:pt modelId="{A88FAFAE-238F-44E3-B224-233A254B71E0}" type="sibTrans" cxnId="{301B50AF-235A-46B9-8016-09F151FFC6C9}">
      <dgm:prSet/>
      <dgm:spPr/>
      <dgm:t>
        <a:bodyPr/>
        <a:lstStyle/>
        <a:p>
          <a:endParaRPr lang="ru-RU"/>
        </a:p>
      </dgm:t>
    </dgm:pt>
    <dgm:pt modelId="{A3029A34-63FE-4518-BCE2-38EBEFA0CF78}">
      <dgm:prSet phldrT="[Текст]"/>
      <dgm:spPr/>
      <dgm:t>
        <a:bodyPr/>
        <a:lstStyle/>
        <a:p>
          <a:r>
            <a:rPr lang="ru-RU" dirty="0" smtClean="0"/>
            <a:t>Направление работы, цель, задачи ставятся учителем</a:t>
          </a:r>
          <a:endParaRPr lang="ru-RU" dirty="0"/>
        </a:p>
      </dgm:t>
    </dgm:pt>
    <dgm:pt modelId="{A12E2A6B-2A7A-47BC-8363-D962B0E34A2A}" type="parTrans" cxnId="{AB12D743-BDE1-4FA2-8261-626FADEEFF23}">
      <dgm:prSet/>
      <dgm:spPr/>
      <dgm:t>
        <a:bodyPr/>
        <a:lstStyle/>
        <a:p>
          <a:endParaRPr lang="ru-RU"/>
        </a:p>
      </dgm:t>
    </dgm:pt>
    <dgm:pt modelId="{2B26A39C-9145-4308-B829-E3D960B450DF}" type="sibTrans" cxnId="{AB12D743-BDE1-4FA2-8261-626FADEEFF23}">
      <dgm:prSet/>
      <dgm:spPr/>
      <dgm:t>
        <a:bodyPr/>
        <a:lstStyle/>
        <a:p>
          <a:endParaRPr lang="ru-RU"/>
        </a:p>
      </dgm:t>
    </dgm:pt>
    <dgm:pt modelId="{4ED35E32-1899-4069-8F0D-4747C7AE5A50}">
      <dgm:prSet phldrT="[Текст]"/>
      <dgm:spPr/>
      <dgm:t>
        <a:bodyPr/>
        <a:lstStyle/>
        <a:p>
          <a:r>
            <a:rPr lang="ru-RU" dirty="0" smtClean="0"/>
            <a:t>Ориентация на индивидуальные особенности ученика</a:t>
          </a:r>
          <a:endParaRPr lang="ru-RU" dirty="0"/>
        </a:p>
      </dgm:t>
    </dgm:pt>
    <dgm:pt modelId="{C5483899-FD3C-4EA5-A67E-9AE1B2FAEB24}" type="parTrans" cxnId="{9DC8F92A-2224-4F90-937C-E3A7CA1F20B7}">
      <dgm:prSet/>
      <dgm:spPr/>
      <dgm:t>
        <a:bodyPr/>
        <a:lstStyle/>
        <a:p>
          <a:endParaRPr lang="ru-RU"/>
        </a:p>
      </dgm:t>
    </dgm:pt>
    <dgm:pt modelId="{0EC6B530-2DEC-4760-B1EB-BA740A49BDBD}" type="sibTrans" cxnId="{9DC8F92A-2224-4F90-937C-E3A7CA1F20B7}">
      <dgm:prSet/>
      <dgm:spPr/>
      <dgm:t>
        <a:bodyPr/>
        <a:lstStyle/>
        <a:p>
          <a:endParaRPr lang="ru-RU"/>
        </a:p>
      </dgm:t>
    </dgm:pt>
    <dgm:pt modelId="{FBDF7D59-5866-4239-8EE1-97F8838173FC}">
      <dgm:prSet phldrT="[Текст]" custT="1"/>
      <dgm:spPr/>
      <dgm:t>
        <a:bodyPr/>
        <a:lstStyle/>
        <a:p>
          <a:r>
            <a:rPr lang="ru-RU" sz="1800" dirty="0" smtClean="0"/>
            <a:t>Персонализированное обучение</a:t>
          </a:r>
          <a:endParaRPr lang="ru-RU" sz="1800" dirty="0"/>
        </a:p>
      </dgm:t>
    </dgm:pt>
    <dgm:pt modelId="{319C1372-D210-4D05-ACA0-83177DE436D9}" type="parTrans" cxnId="{24720074-A8DC-439F-B858-490B51A10B6C}">
      <dgm:prSet/>
      <dgm:spPr/>
      <dgm:t>
        <a:bodyPr/>
        <a:lstStyle/>
        <a:p>
          <a:endParaRPr lang="ru-RU"/>
        </a:p>
      </dgm:t>
    </dgm:pt>
    <dgm:pt modelId="{88ACA9AA-54EE-4E10-B9D7-26F04C7AF5D2}" type="sibTrans" cxnId="{24720074-A8DC-439F-B858-490B51A10B6C}">
      <dgm:prSet/>
      <dgm:spPr/>
      <dgm:t>
        <a:bodyPr/>
        <a:lstStyle/>
        <a:p>
          <a:endParaRPr lang="ru-RU"/>
        </a:p>
      </dgm:t>
    </dgm:pt>
    <dgm:pt modelId="{2C3C6AF0-7893-47CB-8C59-C7A2FF74964D}">
      <dgm:prSet phldrT="[Текст]"/>
      <dgm:spPr/>
      <dgm:t>
        <a:bodyPr/>
        <a:lstStyle/>
        <a:p>
          <a:r>
            <a:rPr lang="ru-RU" dirty="0" smtClean="0"/>
            <a:t>Направление работы, цель, задачи определяются учащимся</a:t>
          </a:r>
          <a:endParaRPr lang="ru-RU" dirty="0"/>
        </a:p>
      </dgm:t>
    </dgm:pt>
    <dgm:pt modelId="{2CCA5B8B-9332-4B8E-86FE-95084C5BD435}" type="parTrans" cxnId="{A6BC9CBE-2BD6-4DF3-B118-3ACD79E52239}">
      <dgm:prSet/>
      <dgm:spPr/>
      <dgm:t>
        <a:bodyPr/>
        <a:lstStyle/>
        <a:p>
          <a:endParaRPr lang="ru-RU"/>
        </a:p>
      </dgm:t>
    </dgm:pt>
    <dgm:pt modelId="{33946DAD-B995-4E42-A468-E1857C4EB2DF}" type="sibTrans" cxnId="{A6BC9CBE-2BD6-4DF3-B118-3ACD79E52239}">
      <dgm:prSet/>
      <dgm:spPr/>
      <dgm:t>
        <a:bodyPr/>
        <a:lstStyle/>
        <a:p>
          <a:endParaRPr lang="ru-RU"/>
        </a:p>
      </dgm:t>
    </dgm:pt>
    <dgm:pt modelId="{3A493F04-32DE-4976-A873-A90C31067024}">
      <dgm:prSet phldrT="[Текст]"/>
      <dgm:spPr/>
      <dgm:t>
        <a:bodyPr/>
        <a:lstStyle/>
        <a:p>
          <a:r>
            <a:rPr lang="ru-RU" dirty="0" smtClean="0"/>
            <a:t>Педагог выполняет роль </a:t>
          </a:r>
          <a:r>
            <a:rPr lang="ru-RU" dirty="0" err="1" smtClean="0"/>
            <a:t>тьютора</a:t>
          </a:r>
          <a:endParaRPr lang="ru-RU" dirty="0"/>
        </a:p>
      </dgm:t>
    </dgm:pt>
    <dgm:pt modelId="{83554660-9B81-4A58-8C7C-4141E718C65E}" type="parTrans" cxnId="{9CFD5B83-C458-4A46-9A43-0BD6729E4537}">
      <dgm:prSet/>
      <dgm:spPr/>
      <dgm:t>
        <a:bodyPr/>
        <a:lstStyle/>
        <a:p>
          <a:endParaRPr lang="ru-RU"/>
        </a:p>
      </dgm:t>
    </dgm:pt>
    <dgm:pt modelId="{90EB6CBC-818D-452B-A486-718477CEF4C2}" type="sibTrans" cxnId="{9CFD5B83-C458-4A46-9A43-0BD6729E4537}">
      <dgm:prSet/>
      <dgm:spPr/>
      <dgm:t>
        <a:bodyPr/>
        <a:lstStyle/>
        <a:p>
          <a:endParaRPr lang="ru-RU"/>
        </a:p>
      </dgm:t>
    </dgm:pt>
    <dgm:pt modelId="{84FBE67C-A703-4B1F-BCE5-E243AD5672D9}">
      <dgm:prSet phldrT="[Текст]"/>
      <dgm:spPr/>
      <dgm:t>
        <a:bodyPr/>
        <a:lstStyle/>
        <a:p>
          <a:r>
            <a:rPr lang="ru-RU" dirty="0" smtClean="0"/>
            <a:t>Ответственность за процесс лежит на педагоге</a:t>
          </a:r>
          <a:endParaRPr lang="ru-RU" dirty="0"/>
        </a:p>
      </dgm:t>
    </dgm:pt>
    <dgm:pt modelId="{057ED2CD-4481-488A-9CF2-709575D6DCA8}" type="parTrans" cxnId="{FA6A8BFD-2316-4D51-AC87-49049989B179}">
      <dgm:prSet/>
      <dgm:spPr/>
      <dgm:t>
        <a:bodyPr/>
        <a:lstStyle/>
        <a:p>
          <a:endParaRPr lang="ru-RU"/>
        </a:p>
      </dgm:t>
    </dgm:pt>
    <dgm:pt modelId="{7CF46F7A-E6D5-4110-B5B7-3B349468B06D}" type="sibTrans" cxnId="{FA6A8BFD-2316-4D51-AC87-49049989B179}">
      <dgm:prSet/>
      <dgm:spPr/>
      <dgm:t>
        <a:bodyPr/>
        <a:lstStyle/>
        <a:p>
          <a:endParaRPr lang="ru-RU"/>
        </a:p>
      </dgm:t>
    </dgm:pt>
    <dgm:pt modelId="{38E4928D-2ADC-4DC8-8DFA-15C86769EA5B}">
      <dgm:prSet phldrT="[Текст]"/>
      <dgm:spPr/>
      <dgm:t>
        <a:bodyPr/>
        <a:lstStyle/>
        <a:p>
          <a:r>
            <a:rPr lang="ru-RU" dirty="0" smtClean="0"/>
            <a:t>Ученик принимает на себя ответственность за реализацию ИОМ</a:t>
          </a:r>
          <a:endParaRPr lang="ru-RU" dirty="0"/>
        </a:p>
      </dgm:t>
    </dgm:pt>
    <dgm:pt modelId="{1EFBF589-8A88-4502-ABD0-429946E36C1B}" type="parTrans" cxnId="{6BB65515-5A89-40FB-A9D7-128640590E4F}">
      <dgm:prSet/>
      <dgm:spPr/>
      <dgm:t>
        <a:bodyPr/>
        <a:lstStyle/>
        <a:p>
          <a:endParaRPr lang="ru-RU"/>
        </a:p>
      </dgm:t>
    </dgm:pt>
    <dgm:pt modelId="{2A630C09-72E1-42A5-99AA-29489D996B9A}" type="sibTrans" cxnId="{6BB65515-5A89-40FB-A9D7-128640590E4F}">
      <dgm:prSet/>
      <dgm:spPr/>
      <dgm:t>
        <a:bodyPr/>
        <a:lstStyle/>
        <a:p>
          <a:endParaRPr lang="ru-RU"/>
        </a:p>
      </dgm:t>
    </dgm:pt>
    <dgm:pt modelId="{20E52D03-20B6-4AA2-A996-4C019DEA442B}" type="pres">
      <dgm:prSet presAssocID="{66499677-B9D1-4699-9BD5-546D2068F8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EBFEA4-790C-4AEA-A49D-76965F906CB4}" type="pres">
      <dgm:prSet presAssocID="{44443539-17CC-4248-9F8C-FEC48D0C19F2}" presName="root" presStyleCnt="0"/>
      <dgm:spPr/>
    </dgm:pt>
    <dgm:pt modelId="{1E3639E9-0F62-4D3C-A6A8-1B4522D2AD35}" type="pres">
      <dgm:prSet presAssocID="{44443539-17CC-4248-9F8C-FEC48D0C19F2}" presName="rootComposite" presStyleCnt="0"/>
      <dgm:spPr/>
    </dgm:pt>
    <dgm:pt modelId="{D1E5E5C8-A579-4858-A683-842503DACC81}" type="pres">
      <dgm:prSet presAssocID="{44443539-17CC-4248-9F8C-FEC48D0C19F2}" presName="rootText" presStyleLbl="node1" presStyleIdx="0" presStyleCnt="2" custScaleX="179366"/>
      <dgm:spPr/>
    </dgm:pt>
    <dgm:pt modelId="{6BD5083F-E4E0-41B0-8305-470A57FDC258}" type="pres">
      <dgm:prSet presAssocID="{44443539-17CC-4248-9F8C-FEC48D0C19F2}" presName="rootConnector" presStyleLbl="node1" presStyleIdx="0" presStyleCnt="2"/>
      <dgm:spPr/>
    </dgm:pt>
    <dgm:pt modelId="{1581E22F-1336-4BD8-8B2E-C0293820F334}" type="pres">
      <dgm:prSet presAssocID="{44443539-17CC-4248-9F8C-FEC48D0C19F2}" presName="childShape" presStyleCnt="0"/>
      <dgm:spPr/>
    </dgm:pt>
    <dgm:pt modelId="{2AF22522-A037-4608-A99C-A619EFD80B8D}" type="pres">
      <dgm:prSet presAssocID="{A12E2A6B-2A7A-47BC-8363-D962B0E34A2A}" presName="Name13" presStyleLbl="parChTrans1D2" presStyleIdx="0" presStyleCnt="6"/>
      <dgm:spPr/>
    </dgm:pt>
    <dgm:pt modelId="{CEC0418C-7745-4BDD-94A0-8445E57D4065}" type="pres">
      <dgm:prSet presAssocID="{A3029A34-63FE-4518-BCE2-38EBEFA0CF78}" presName="childText" presStyleLbl="bgAcc1" presStyleIdx="0" presStyleCnt="6" custScaleX="269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F8F04-CDF5-4AC5-B1AB-4F3C579D2BD8}" type="pres">
      <dgm:prSet presAssocID="{C5483899-FD3C-4EA5-A67E-9AE1B2FAEB24}" presName="Name13" presStyleLbl="parChTrans1D2" presStyleIdx="1" presStyleCnt="6"/>
      <dgm:spPr/>
    </dgm:pt>
    <dgm:pt modelId="{15D0D7F5-07B7-4903-B008-68499CE20BA2}" type="pres">
      <dgm:prSet presAssocID="{4ED35E32-1899-4069-8F0D-4747C7AE5A50}" presName="childText" presStyleLbl="bgAcc1" presStyleIdx="1" presStyleCnt="6" custScaleX="269662">
        <dgm:presLayoutVars>
          <dgm:bulletEnabled val="1"/>
        </dgm:presLayoutVars>
      </dgm:prSet>
      <dgm:spPr/>
    </dgm:pt>
    <dgm:pt modelId="{02FD510A-AE7E-40C0-A5FB-75CA60F3DE45}" type="pres">
      <dgm:prSet presAssocID="{057ED2CD-4481-488A-9CF2-709575D6DCA8}" presName="Name13" presStyleLbl="parChTrans1D2" presStyleIdx="2" presStyleCnt="6"/>
      <dgm:spPr/>
    </dgm:pt>
    <dgm:pt modelId="{E71FCA96-3746-4C6F-8CEE-F0B8B51AD291}" type="pres">
      <dgm:prSet presAssocID="{84FBE67C-A703-4B1F-BCE5-E243AD5672D9}" presName="childText" presStyleLbl="bgAcc1" presStyleIdx="2" presStyleCnt="6" custScaleX="274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96612-FD6F-4341-B134-BC7E46E0DAC7}" type="pres">
      <dgm:prSet presAssocID="{FBDF7D59-5866-4239-8EE1-97F8838173FC}" presName="root" presStyleCnt="0"/>
      <dgm:spPr/>
    </dgm:pt>
    <dgm:pt modelId="{EBDD0A22-877F-48B8-91B6-EF5506D4A7E4}" type="pres">
      <dgm:prSet presAssocID="{FBDF7D59-5866-4239-8EE1-97F8838173FC}" presName="rootComposite" presStyleCnt="0"/>
      <dgm:spPr/>
    </dgm:pt>
    <dgm:pt modelId="{C9D6BD55-2B7A-4BEC-8759-0CF371D615C8}" type="pres">
      <dgm:prSet presAssocID="{FBDF7D59-5866-4239-8EE1-97F8838173FC}" presName="rootText" presStyleLbl="node1" presStyleIdx="1" presStyleCnt="2" custScaleX="203270"/>
      <dgm:spPr/>
    </dgm:pt>
    <dgm:pt modelId="{B239B315-7BEE-4389-8835-628E13126B5D}" type="pres">
      <dgm:prSet presAssocID="{FBDF7D59-5866-4239-8EE1-97F8838173FC}" presName="rootConnector" presStyleLbl="node1" presStyleIdx="1" presStyleCnt="2"/>
      <dgm:spPr/>
    </dgm:pt>
    <dgm:pt modelId="{D24D5197-C61D-4336-A745-C52C184F3A56}" type="pres">
      <dgm:prSet presAssocID="{FBDF7D59-5866-4239-8EE1-97F8838173FC}" presName="childShape" presStyleCnt="0"/>
      <dgm:spPr/>
    </dgm:pt>
    <dgm:pt modelId="{BC92A357-FA45-4483-A450-6BA254E59A86}" type="pres">
      <dgm:prSet presAssocID="{2CCA5B8B-9332-4B8E-86FE-95084C5BD435}" presName="Name13" presStyleLbl="parChTrans1D2" presStyleIdx="3" presStyleCnt="6"/>
      <dgm:spPr/>
    </dgm:pt>
    <dgm:pt modelId="{C0236548-941F-462C-9862-205A0056C46C}" type="pres">
      <dgm:prSet presAssocID="{2C3C6AF0-7893-47CB-8C59-C7A2FF74964D}" presName="childText" presStyleLbl="bgAcc1" presStyleIdx="3" presStyleCnt="6" custScaleX="261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48121-E8DA-441E-B7D3-9A06AF9A8B6C}" type="pres">
      <dgm:prSet presAssocID="{83554660-9B81-4A58-8C7C-4141E718C65E}" presName="Name13" presStyleLbl="parChTrans1D2" presStyleIdx="4" presStyleCnt="6"/>
      <dgm:spPr/>
    </dgm:pt>
    <dgm:pt modelId="{CAF641A9-40DA-43FD-812C-0A79C9D17324}" type="pres">
      <dgm:prSet presAssocID="{3A493F04-32DE-4976-A873-A90C31067024}" presName="childText" presStyleLbl="bgAcc1" presStyleIdx="4" presStyleCnt="6" custScaleX="255432">
        <dgm:presLayoutVars>
          <dgm:bulletEnabled val="1"/>
        </dgm:presLayoutVars>
      </dgm:prSet>
      <dgm:spPr/>
    </dgm:pt>
    <dgm:pt modelId="{4FC64755-6E10-479F-9DAD-BE0C62130DD8}" type="pres">
      <dgm:prSet presAssocID="{1EFBF589-8A88-4502-ABD0-429946E36C1B}" presName="Name13" presStyleLbl="parChTrans1D2" presStyleIdx="5" presStyleCnt="6"/>
      <dgm:spPr/>
    </dgm:pt>
    <dgm:pt modelId="{BE02B434-ECF6-4709-8FF1-1EF19D4E5500}" type="pres">
      <dgm:prSet presAssocID="{38E4928D-2ADC-4DC8-8DFA-15C86769EA5B}" presName="childText" presStyleLbl="bgAcc1" presStyleIdx="5" presStyleCnt="6" custScaleX="309748">
        <dgm:presLayoutVars>
          <dgm:bulletEnabled val="1"/>
        </dgm:presLayoutVars>
      </dgm:prSet>
      <dgm:spPr/>
    </dgm:pt>
  </dgm:ptLst>
  <dgm:cxnLst>
    <dgm:cxn modelId="{9504911B-551A-42C5-9D0E-DDE2FF567630}" type="presOf" srcId="{A3029A34-63FE-4518-BCE2-38EBEFA0CF78}" destId="{CEC0418C-7745-4BDD-94A0-8445E57D4065}" srcOrd="0" destOrd="0" presId="urn:microsoft.com/office/officeart/2005/8/layout/hierarchy3"/>
    <dgm:cxn modelId="{9CFD5B83-C458-4A46-9A43-0BD6729E4537}" srcId="{FBDF7D59-5866-4239-8EE1-97F8838173FC}" destId="{3A493F04-32DE-4976-A873-A90C31067024}" srcOrd="1" destOrd="0" parTransId="{83554660-9B81-4A58-8C7C-4141E718C65E}" sibTransId="{90EB6CBC-818D-452B-A486-718477CEF4C2}"/>
    <dgm:cxn modelId="{9DC8F92A-2224-4F90-937C-E3A7CA1F20B7}" srcId="{44443539-17CC-4248-9F8C-FEC48D0C19F2}" destId="{4ED35E32-1899-4069-8F0D-4747C7AE5A50}" srcOrd="1" destOrd="0" parTransId="{C5483899-FD3C-4EA5-A67E-9AE1B2FAEB24}" sibTransId="{0EC6B530-2DEC-4760-B1EB-BA740A49BDBD}"/>
    <dgm:cxn modelId="{055B8A31-28D9-4CA4-9CB6-56ED89FCEF72}" type="presOf" srcId="{2C3C6AF0-7893-47CB-8C59-C7A2FF74964D}" destId="{C0236548-941F-462C-9862-205A0056C46C}" srcOrd="0" destOrd="0" presId="urn:microsoft.com/office/officeart/2005/8/layout/hierarchy3"/>
    <dgm:cxn modelId="{8D95E8A1-FF11-4035-A290-C6EBC8B7C0C0}" type="presOf" srcId="{38E4928D-2ADC-4DC8-8DFA-15C86769EA5B}" destId="{BE02B434-ECF6-4709-8FF1-1EF19D4E5500}" srcOrd="0" destOrd="0" presId="urn:microsoft.com/office/officeart/2005/8/layout/hierarchy3"/>
    <dgm:cxn modelId="{343805F1-D97F-4678-9CB0-AEA01ADDC502}" type="presOf" srcId="{C5483899-FD3C-4EA5-A67E-9AE1B2FAEB24}" destId="{DBFF8F04-CDF5-4AC5-B1AB-4F3C579D2BD8}" srcOrd="0" destOrd="0" presId="urn:microsoft.com/office/officeart/2005/8/layout/hierarchy3"/>
    <dgm:cxn modelId="{301B50AF-235A-46B9-8016-09F151FFC6C9}" srcId="{66499677-B9D1-4699-9BD5-546D2068F8F1}" destId="{44443539-17CC-4248-9F8C-FEC48D0C19F2}" srcOrd="0" destOrd="0" parTransId="{24D33B34-8BAA-4A58-AC48-9B746BEB03D3}" sibTransId="{A88FAFAE-238F-44E3-B224-233A254B71E0}"/>
    <dgm:cxn modelId="{CB577237-7827-4A16-BC29-E7C57316A468}" type="presOf" srcId="{1EFBF589-8A88-4502-ABD0-429946E36C1B}" destId="{4FC64755-6E10-479F-9DAD-BE0C62130DD8}" srcOrd="0" destOrd="0" presId="urn:microsoft.com/office/officeart/2005/8/layout/hierarchy3"/>
    <dgm:cxn modelId="{4FE73AD1-3DD2-41C1-BDD9-764045A23817}" type="presOf" srcId="{057ED2CD-4481-488A-9CF2-709575D6DCA8}" destId="{02FD510A-AE7E-40C0-A5FB-75CA60F3DE45}" srcOrd="0" destOrd="0" presId="urn:microsoft.com/office/officeart/2005/8/layout/hierarchy3"/>
    <dgm:cxn modelId="{FA6A8BFD-2316-4D51-AC87-49049989B179}" srcId="{44443539-17CC-4248-9F8C-FEC48D0C19F2}" destId="{84FBE67C-A703-4B1F-BCE5-E243AD5672D9}" srcOrd="2" destOrd="0" parTransId="{057ED2CD-4481-488A-9CF2-709575D6DCA8}" sibTransId="{7CF46F7A-E6D5-4110-B5B7-3B349468B06D}"/>
    <dgm:cxn modelId="{C3D7C4F0-2DCD-4406-9648-B8F54D45EFC9}" type="presOf" srcId="{FBDF7D59-5866-4239-8EE1-97F8838173FC}" destId="{B239B315-7BEE-4389-8835-628E13126B5D}" srcOrd="1" destOrd="0" presId="urn:microsoft.com/office/officeart/2005/8/layout/hierarchy3"/>
    <dgm:cxn modelId="{6061C106-3047-4049-9BAD-839C026A1305}" type="presOf" srcId="{3A493F04-32DE-4976-A873-A90C31067024}" destId="{CAF641A9-40DA-43FD-812C-0A79C9D17324}" srcOrd="0" destOrd="0" presId="urn:microsoft.com/office/officeart/2005/8/layout/hierarchy3"/>
    <dgm:cxn modelId="{2B3FD270-7084-4F0D-BA8B-A2B0402ACCA5}" type="presOf" srcId="{44443539-17CC-4248-9F8C-FEC48D0C19F2}" destId="{6BD5083F-E4E0-41B0-8305-470A57FDC258}" srcOrd="1" destOrd="0" presId="urn:microsoft.com/office/officeart/2005/8/layout/hierarchy3"/>
    <dgm:cxn modelId="{AB12D743-BDE1-4FA2-8261-626FADEEFF23}" srcId="{44443539-17CC-4248-9F8C-FEC48D0C19F2}" destId="{A3029A34-63FE-4518-BCE2-38EBEFA0CF78}" srcOrd="0" destOrd="0" parTransId="{A12E2A6B-2A7A-47BC-8363-D962B0E34A2A}" sibTransId="{2B26A39C-9145-4308-B829-E3D960B450DF}"/>
    <dgm:cxn modelId="{BFC6C5D4-68A0-4D71-AF78-DECE72754BAA}" type="presOf" srcId="{84FBE67C-A703-4B1F-BCE5-E243AD5672D9}" destId="{E71FCA96-3746-4C6F-8CEE-F0B8B51AD291}" srcOrd="0" destOrd="0" presId="urn:microsoft.com/office/officeart/2005/8/layout/hierarchy3"/>
    <dgm:cxn modelId="{200F6EA4-F00F-4F47-BAE9-17AAF7D4B2AB}" type="presOf" srcId="{83554660-9B81-4A58-8C7C-4141E718C65E}" destId="{D3E48121-E8DA-441E-B7D3-9A06AF9A8B6C}" srcOrd="0" destOrd="0" presId="urn:microsoft.com/office/officeart/2005/8/layout/hierarchy3"/>
    <dgm:cxn modelId="{A6BC9CBE-2BD6-4DF3-B118-3ACD79E52239}" srcId="{FBDF7D59-5866-4239-8EE1-97F8838173FC}" destId="{2C3C6AF0-7893-47CB-8C59-C7A2FF74964D}" srcOrd="0" destOrd="0" parTransId="{2CCA5B8B-9332-4B8E-86FE-95084C5BD435}" sibTransId="{33946DAD-B995-4E42-A468-E1857C4EB2DF}"/>
    <dgm:cxn modelId="{91687501-D79E-4794-A148-CDD13ADE8B94}" type="presOf" srcId="{66499677-B9D1-4699-9BD5-546D2068F8F1}" destId="{20E52D03-20B6-4AA2-A996-4C019DEA442B}" srcOrd="0" destOrd="0" presId="urn:microsoft.com/office/officeart/2005/8/layout/hierarchy3"/>
    <dgm:cxn modelId="{71853EA1-0169-4A5A-89EE-925BAC94EBCD}" type="presOf" srcId="{2CCA5B8B-9332-4B8E-86FE-95084C5BD435}" destId="{BC92A357-FA45-4483-A450-6BA254E59A86}" srcOrd="0" destOrd="0" presId="urn:microsoft.com/office/officeart/2005/8/layout/hierarchy3"/>
    <dgm:cxn modelId="{2F41CA60-9783-43A7-BE14-178F871CD15B}" type="presOf" srcId="{A12E2A6B-2A7A-47BC-8363-D962B0E34A2A}" destId="{2AF22522-A037-4608-A99C-A619EFD80B8D}" srcOrd="0" destOrd="0" presId="urn:microsoft.com/office/officeart/2005/8/layout/hierarchy3"/>
    <dgm:cxn modelId="{24720074-A8DC-439F-B858-490B51A10B6C}" srcId="{66499677-B9D1-4699-9BD5-546D2068F8F1}" destId="{FBDF7D59-5866-4239-8EE1-97F8838173FC}" srcOrd="1" destOrd="0" parTransId="{319C1372-D210-4D05-ACA0-83177DE436D9}" sibTransId="{88ACA9AA-54EE-4E10-B9D7-26F04C7AF5D2}"/>
    <dgm:cxn modelId="{6BB65515-5A89-40FB-A9D7-128640590E4F}" srcId="{FBDF7D59-5866-4239-8EE1-97F8838173FC}" destId="{38E4928D-2ADC-4DC8-8DFA-15C86769EA5B}" srcOrd="2" destOrd="0" parTransId="{1EFBF589-8A88-4502-ABD0-429946E36C1B}" sibTransId="{2A630C09-72E1-42A5-99AA-29489D996B9A}"/>
    <dgm:cxn modelId="{CA27C660-0A09-4E00-89D4-5AB93336983D}" type="presOf" srcId="{44443539-17CC-4248-9F8C-FEC48D0C19F2}" destId="{D1E5E5C8-A579-4858-A683-842503DACC81}" srcOrd="0" destOrd="0" presId="urn:microsoft.com/office/officeart/2005/8/layout/hierarchy3"/>
    <dgm:cxn modelId="{93E4E1D2-15D6-4EA0-999F-4733AF49F56B}" type="presOf" srcId="{FBDF7D59-5866-4239-8EE1-97F8838173FC}" destId="{C9D6BD55-2B7A-4BEC-8759-0CF371D615C8}" srcOrd="0" destOrd="0" presId="urn:microsoft.com/office/officeart/2005/8/layout/hierarchy3"/>
    <dgm:cxn modelId="{153C4994-381E-408E-9F72-8687008CFA52}" type="presOf" srcId="{4ED35E32-1899-4069-8F0D-4747C7AE5A50}" destId="{15D0D7F5-07B7-4903-B008-68499CE20BA2}" srcOrd="0" destOrd="0" presId="urn:microsoft.com/office/officeart/2005/8/layout/hierarchy3"/>
    <dgm:cxn modelId="{2237B42F-68AC-4D35-97E5-F1C315CA3886}" type="presParOf" srcId="{20E52D03-20B6-4AA2-A996-4C019DEA442B}" destId="{3AEBFEA4-790C-4AEA-A49D-76965F906CB4}" srcOrd="0" destOrd="0" presId="urn:microsoft.com/office/officeart/2005/8/layout/hierarchy3"/>
    <dgm:cxn modelId="{45E98517-D4B9-4AA5-A8A9-41CCFD7C3AC1}" type="presParOf" srcId="{3AEBFEA4-790C-4AEA-A49D-76965F906CB4}" destId="{1E3639E9-0F62-4D3C-A6A8-1B4522D2AD35}" srcOrd="0" destOrd="0" presId="urn:microsoft.com/office/officeart/2005/8/layout/hierarchy3"/>
    <dgm:cxn modelId="{C7E301F1-4373-404D-9148-00DEAAE7FAB7}" type="presParOf" srcId="{1E3639E9-0F62-4D3C-A6A8-1B4522D2AD35}" destId="{D1E5E5C8-A579-4858-A683-842503DACC81}" srcOrd="0" destOrd="0" presId="urn:microsoft.com/office/officeart/2005/8/layout/hierarchy3"/>
    <dgm:cxn modelId="{ADA5313B-0712-4533-BEFC-357304F51601}" type="presParOf" srcId="{1E3639E9-0F62-4D3C-A6A8-1B4522D2AD35}" destId="{6BD5083F-E4E0-41B0-8305-470A57FDC258}" srcOrd="1" destOrd="0" presId="urn:microsoft.com/office/officeart/2005/8/layout/hierarchy3"/>
    <dgm:cxn modelId="{DD92D8DD-EE8D-4D0F-926C-ABE3BD7B1997}" type="presParOf" srcId="{3AEBFEA4-790C-4AEA-A49D-76965F906CB4}" destId="{1581E22F-1336-4BD8-8B2E-C0293820F334}" srcOrd="1" destOrd="0" presId="urn:microsoft.com/office/officeart/2005/8/layout/hierarchy3"/>
    <dgm:cxn modelId="{66609992-C8A2-4150-A6F1-B062E1C07ADA}" type="presParOf" srcId="{1581E22F-1336-4BD8-8B2E-C0293820F334}" destId="{2AF22522-A037-4608-A99C-A619EFD80B8D}" srcOrd="0" destOrd="0" presId="urn:microsoft.com/office/officeart/2005/8/layout/hierarchy3"/>
    <dgm:cxn modelId="{67139EDF-0141-46FF-B8B3-2B4398897D79}" type="presParOf" srcId="{1581E22F-1336-4BD8-8B2E-C0293820F334}" destId="{CEC0418C-7745-4BDD-94A0-8445E57D4065}" srcOrd="1" destOrd="0" presId="urn:microsoft.com/office/officeart/2005/8/layout/hierarchy3"/>
    <dgm:cxn modelId="{162F62AC-A94A-4217-8C82-360CF985E439}" type="presParOf" srcId="{1581E22F-1336-4BD8-8B2E-C0293820F334}" destId="{DBFF8F04-CDF5-4AC5-B1AB-4F3C579D2BD8}" srcOrd="2" destOrd="0" presId="urn:microsoft.com/office/officeart/2005/8/layout/hierarchy3"/>
    <dgm:cxn modelId="{017172AD-F3CD-490D-92E9-ED9B0189E26D}" type="presParOf" srcId="{1581E22F-1336-4BD8-8B2E-C0293820F334}" destId="{15D0D7F5-07B7-4903-B008-68499CE20BA2}" srcOrd="3" destOrd="0" presId="urn:microsoft.com/office/officeart/2005/8/layout/hierarchy3"/>
    <dgm:cxn modelId="{DC1FA27B-30DA-41AF-99D9-D38A46F23D8C}" type="presParOf" srcId="{1581E22F-1336-4BD8-8B2E-C0293820F334}" destId="{02FD510A-AE7E-40C0-A5FB-75CA60F3DE45}" srcOrd="4" destOrd="0" presId="urn:microsoft.com/office/officeart/2005/8/layout/hierarchy3"/>
    <dgm:cxn modelId="{4A87D13A-02BB-40EB-8AD3-DBE340DD24CB}" type="presParOf" srcId="{1581E22F-1336-4BD8-8B2E-C0293820F334}" destId="{E71FCA96-3746-4C6F-8CEE-F0B8B51AD291}" srcOrd="5" destOrd="0" presId="urn:microsoft.com/office/officeart/2005/8/layout/hierarchy3"/>
    <dgm:cxn modelId="{577414C9-9F86-4192-9B7C-39664D840418}" type="presParOf" srcId="{20E52D03-20B6-4AA2-A996-4C019DEA442B}" destId="{10F96612-FD6F-4341-B134-BC7E46E0DAC7}" srcOrd="1" destOrd="0" presId="urn:microsoft.com/office/officeart/2005/8/layout/hierarchy3"/>
    <dgm:cxn modelId="{9FA2D6EE-7743-40C1-9D07-2459A918D8E4}" type="presParOf" srcId="{10F96612-FD6F-4341-B134-BC7E46E0DAC7}" destId="{EBDD0A22-877F-48B8-91B6-EF5506D4A7E4}" srcOrd="0" destOrd="0" presId="urn:microsoft.com/office/officeart/2005/8/layout/hierarchy3"/>
    <dgm:cxn modelId="{4DE82C22-341D-4F43-BBE3-8B40C473882A}" type="presParOf" srcId="{EBDD0A22-877F-48B8-91B6-EF5506D4A7E4}" destId="{C9D6BD55-2B7A-4BEC-8759-0CF371D615C8}" srcOrd="0" destOrd="0" presId="urn:microsoft.com/office/officeart/2005/8/layout/hierarchy3"/>
    <dgm:cxn modelId="{F8DFD2CB-59D8-48E1-BB09-A525485CAE4F}" type="presParOf" srcId="{EBDD0A22-877F-48B8-91B6-EF5506D4A7E4}" destId="{B239B315-7BEE-4389-8835-628E13126B5D}" srcOrd="1" destOrd="0" presId="urn:microsoft.com/office/officeart/2005/8/layout/hierarchy3"/>
    <dgm:cxn modelId="{49DFB870-B803-4B58-BA77-9998D32845DB}" type="presParOf" srcId="{10F96612-FD6F-4341-B134-BC7E46E0DAC7}" destId="{D24D5197-C61D-4336-A745-C52C184F3A56}" srcOrd="1" destOrd="0" presId="urn:microsoft.com/office/officeart/2005/8/layout/hierarchy3"/>
    <dgm:cxn modelId="{E03E9F9A-CC61-4090-B9A2-6D60CD1BC0E5}" type="presParOf" srcId="{D24D5197-C61D-4336-A745-C52C184F3A56}" destId="{BC92A357-FA45-4483-A450-6BA254E59A86}" srcOrd="0" destOrd="0" presId="urn:microsoft.com/office/officeart/2005/8/layout/hierarchy3"/>
    <dgm:cxn modelId="{847D0842-67AF-45FA-8624-FEBBBA68B0C4}" type="presParOf" srcId="{D24D5197-C61D-4336-A745-C52C184F3A56}" destId="{C0236548-941F-462C-9862-205A0056C46C}" srcOrd="1" destOrd="0" presId="urn:microsoft.com/office/officeart/2005/8/layout/hierarchy3"/>
    <dgm:cxn modelId="{29DA36D1-B63E-4B90-939D-390D6559C273}" type="presParOf" srcId="{D24D5197-C61D-4336-A745-C52C184F3A56}" destId="{D3E48121-E8DA-441E-B7D3-9A06AF9A8B6C}" srcOrd="2" destOrd="0" presId="urn:microsoft.com/office/officeart/2005/8/layout/hierarchy3"/>
    <dgm:cxn modelId="{C96E3A05-67D5-4562-A8DA-C96E6EC731B4}" type="presParOf" srcId="{D24D5197-C61D-4336-A745-C52C184F3A56}" destId="{CAF641A9-40DA-43FD-812C-0A79C9D17324}" srcOrd="3" destOrd="0" presId="urn:microsoft.com/office/officeart/2005/8/layout/hierarchy3"/>
    <dgm:cxn modelId="{2E24AFAD-9E10-43AB-9368-44E8E9F62AF2}" type="presParOf" srcId="{D24D5197-C61D-4336-A745-C52C184F3A56}" destId="{4FC64755-6E10-479F-9DAD-BE0C62130DD8}" srcOrd="4" destOrd="0" presId="urn:microsoft.com/office/officeart/2005/8/layout/hierarchy3"/>
    <dgm:cxn modelId="{A161E1B7-90FE-4C03-A3E4-C568DFF996B7}" type="presParOf" srcId="{D24D5197-C61D-4336-A745-C52C184F3A56}" destId="{BE02B434-ECF6-4709-8FF1-1EF19D4E550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9D346-5EBD-4DF9-BBB5-169F6C12F9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BCD79E-8645-40FD-9A76-0FBAEB2C1A1B}">
      <dgm:prSet phldrT="[Текст]"/>
      <dgm:spPr/>
      <dgm:t>
        <a:bodyPr/>
        <a:lstStyle/>
        <a:p>
          <a:r>
            <a:rPr lang="ru-RU" dirty="0" smtClean="0"/>
            <a:t>Поддерживать у ребёнка живой интерес к учёбе, стимулировать желание непрерывно учиться;</a:t>
          </a:r>
          <a:endParaRPr lang="ru-RU" dirty="0"/>
        </a:p>
      </dgm:t>
    </dgm:pt>
    <dgm:pt modelId="{428D1547-93BB-4557-BBC7-396214166D14}" type="parTrans" cxnId="{4635AEC5-073A-4342-8E7C-22F8A89EB1C6}">
      <dgm:prSet/>
      <dgm:spPr/>
      <dgm:t>
        <a:bodyPr/>
        <a:lstStyle/>
        <a:p>
          <a:endParaRPr lang="ru-RU"/>
        </a:p>
      </dgm:t>
    </dgm:pt>
    <dgm:pt modelId="{FA17782F-2D1D-4851-928D-300B6E5FA667}" type="sibTrans" cxnId="{4635AEC5-073A-4342-8E7C-22F8A89EB1C6}">
      <dgm:prSet/>
      <dgm:spPr/>
      <dgm:t>
        <a:bodyPr/>
        <a:lstStyle/>
        <a:p>
          <a:endParaRPr lang="ru-RU"/>
        </a:p>
      </dgm:t>
    </dgm:pt>
    <dgm:pt modelId="{098D8AE9-9039-4C43-B362-15AE550C70D3}">
      <dgm:prSet phldrT="[Текст]"/>
      <dgm:spPr/>
      <dgm:t>
        <a:bodyPr/>
        <a:lstStyle/>
        <a:p>
          <a:r>
            <a:rPr lang="ru-RU" dirty="0" smtClean="0"/>
            <a:t>Формировать исследовательское и проектное мышление;</a:t>
          </a:r>
          <a:endParaRPr lang="ru-RU" dirty="0"/>
        </a:p>
      </dgm:t>
    </dgm:pt>
    <dgm:pt modelId="{8BDF827B-BA9C-41B6-BFFE-2E33C54E7146}" type="parTrans" cxnId="{8658B0A6-4F7A-4207-B70D-0966D20A43C3}">
      <dgm:prSet/>
      <dgm:spPr/>
      <dgm:t>
        <a:bodyPr/>
        <a:lstStyle/>
        <a:p>
          <a:endParaRPr lang="ru-RU"/>
        </a:p>
      </dgm:t>
    </dgm:pt>
    <dgm:pt modelId="{7D124BCD-249D-485A-A637-B07EE7DBD8AF}" type="sibTrans" cxnId="{8658B0A6-4F7A-4207-B70D-0966D20A43C3}">
      <dgm:prSet/>
      <dgm:spPr/>
      <dgm:t>
        <a:bodyPr/>
        <a:lstStyle/>
        <a:p>
          <a:endParaRPr lang="ru-RU"/>
        </a:p>
      </dgm:t>
    </dgm:pt>
    <dgm:pt modelId="{D5E2CAB1-9695-4DF1-84A7-AF3549165825}">
      <dgm:prSet phldrT="[Текст]"/>
      <dgm:spPr/>
      <dgm:t>
        <a:bodyPr/>
        <a:lstStyle/>
        <a:p>
          <a:r>
            <a:rPr lang="ru-RU" dirty="0" smtClean="0"/>
            <a:t>Использовать возможности цифрового образования и искусственного интеллекта для получения и обработки данных;</a:t>
          </a:r>
          <a:endParaRPr lang="ru-RU" dirty="0"/>
        </a:p>
      </dgm:t>
    </dgm:pt>
    <dgm:pt modelId="{A4CAA1C3-4A86-4CF8-8365-3E9C04F366BB}" type="parTrans" cxnId="{25C72426-7047-4FE8-96F3-F8014213B3E1}">
      <dgm:prSet/>
      <dgm:spPr/>
      <dgm:t>
        <a:bodyPr/>
        <a:lstStyle/>
        <a:p>
          <a:endParaRPr lang="ru-RU"/>
        </a:p>
      </dgm:t>
    </dgm:pt>
    <dgm:pt modelId="{70B1603A-BD8B-470D-AB27-A1E7BE02B42E}" type="sibTrans" cxnId="{25C72426-7047-4FE8-96F3-F8014213B3E1}">
      <dgm:prSet/>
      <dgm:spPr/>
      <dgm:t>
        <a:bodyPr/>
        <a:lstStyle/>
        <a:p>
          <a:endParaRPr lang="ru-RU"/>
        </a:p>
      </dgm:t>
    </dgm:pt>
    <dgm:pt modelId="{03D0724A-52DD-46CE-9EC2-173D161C2363}">
      <dgm:prSet phldrT="[Текст]"/>
      <dgm:spPr/>
      <dgm:t>
        <a:bodyPr/>
        <a:lstStyle/>
        <a:p>
          <a:r>
            <a:rPr lang="ru-RU" dirty="0" smtClean="0"/>
            <a:t>Создавать продукт исходя из запросов конкретного человека, создавать условия для реализации индивидуальных образовательных траекторий;</a:t>
          </a:r>
          <a:endParaRPr lang="ru-RU" dirty="0"/>
        </a:p>
      </dgm:t>
    </dgm:pt>
    <dgm:pt modelId="{0A069BE3-0FE3-4B6E-9B2F-6B77175EF820}" type="parTrans" cxnId="{B3A83BFB-E47B-4274-BA95-11EF5A5B4FF4}">
      <dgm:prSet/>
      <dgm:spPr/>
      <dgm:t>
        <a:bodyPr/>
        <a:lstStyle/>
        <a:p>
          <a:endParaRPr lang="ru-RU"/>
        </a:p>
      </dgm:t>
    </dgm:pt>
    <dgm:pt modelId="{7291FE30-6195-464B-9E82-004F4F363769}" type="sibTrans" cxnId="{B3A83BFB-E47B-4274-BA95-11EF5A5B4FF4}">
      <dgm:prSet/>
      <dgm:spPr/>
      <dgm:t>
        <a:bodyPr/>
        <a:lstStyle/>
        <a:p>
          <a:endParaRPr lang="ru-RU"/>
        </a:p>
      </dgm:t>
    </dgm:pt>
    <dgm:pt modelId="{EAA10DA5-9221-4F15-912A-B4F1E2C1497B}">
      <dgm:prSet phldrT="[Текст]"/>
      <dgm:spPr/>
      <dgm:t>
        <a:bodyPr/>
        <a:lstStyle/>
        <a:p>
          <a:r>
            <a:rPr lang="ru-RU" dirty="0" smtClean="0"/>
            <a:t>Развивать способность к командному взаимодействию.</a:t>
          </a:r>
          <a:endParaRPr lang="ru-RU" dirty="0"/>
        </a:p>
      </dgm:t>
    </dgm:pt>
    <dgm:pt modelId="{D33182D7-3C02-4CD4-AD5F-8A5650813490}" type="parTrans" cxnId="{CF934634-78AA-4219-AA7D-428843CE88A0}">
      <dgm:prSet/>
      <dgm:spPr/>
      <dgm:t>
        <a:bodyPr/>
        <a:lstStyle/>
        <a:p>
          <a:endParaRPr lang="ru-RU"/>
        </a:p>
      </dgm:t>
    </dgm:pt>
    <dgm:pt modelId="{99176F9D-2C83-45B8-A6AA-AB9040F6145E}" type="sibTrans" cxnId="{CF934634-78AA-4219-AA7D-428843CE88A0}">
      <dgm:prSet/>
      <dgm:spPr/>
      <dgm:t>
        <a:bodyPr/>
        <a:lstStyle/>
        <a:p>
          <a:endParaRPr lang="ru-RU"/>
        </a:p>
      </dgm:t>
    </dgm:pt>
    <dgm:pt modelId="{9ABE0F3E-7B2B-4C76-9C83-B0F7F22119E8}" type="pres">
      <dgm:prSet presAssocID="{0619D346-5EBD-4DF9-BBB5-169F6C12F9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AEB1DC1-FAD7-4C0E-A928-A743A001C352}" type="pres">
      <dgm:prSet presAssocID="{0619D346-5EBD-4DF9-BBB5-169F6C12F928}" presName="Name1" presStyleCnt="0"/>
      <dgm:spPr/>
    </dgm:pt>
    <dgm:pt modelId="{C479CA03-8302-4022-B7AD-7BC71C61C557}" type="pres">
      <dgm:prSet presAssocID="{0619D346-5EBD-4DF9-BBB5-169F6C12F928}" presName="cycle" presStyleCnt="0"/>
      <dgm:spPr/>
    </dgm:pt>
    <dgm:pt modelId="{CA313529-99D4-46FE-8B73-A1D1CAFD5B5C}" type="pres">
      <dgm:prSet presAssocID="{0619D346-5EBD-4DF9-BBB5-169F6C12F928}" presName="srcNode" presStyleLbl="node1" presStyleIdx="0" presStyleCnt="5"/>
      <dgm:spPr/>
    </dgm:pt>
    <dgm:pt modelId="{980C85E4-D602-4DD3-BBAD-E292A57BDA9D}" type="pres">
      <dgm:prSet presAssocID="{0619D346-5EBD-4DF9-BBB5-169F6C12F928}" presName="conn" presStyleLbl="parChTrans1D2" presStyleIdx="0" presStyleCnt="1"/>
      <dgm:spPr/>
      <dgm:t>
        <a:bodyPr/>
        <a:lstStyle/>
        <a:p>
          <a:endParaRPr lang="ru-RU"/>
        </a:p>
      </dgm:t>
    </dgm:pt>
    <dgm:pt modelId="{5D67B254-7493-42E6-971B-ACE6E6B122E6}" type="pres">
      <dgm:prSet presAssocID="{0619D346-5EBD-4DF9-BBB5-169F6C12F928}" presName="extraNode" presStyleLbl="node1" presStyleIdx="0" presStyleCnt="5"/>
      <dgm:spPr/>
    </dgm:pt>
    <dgm:pt modelId="{8CD5331E-5CE3-46A9-AAD5-D56B4D268FEF}" type="pres">
      <dgm:prSet presAssocID="{0619D346-5EBD-4DF9-BBB5-169F6C12F928}" presName="dstNode" presStyleLbl="node1" presStyleIdx="0" presStyleCnt="5"/>
      <dgm:spPr/>
    </dgm:pt>
    <dgm:pt modelId="{7525DB6A-729D-47CB-83CB-BEF272778CA2}" type="pres">
      <dgm:prSet presAssocID="{AEBCD79E-8645-40FD-9A76-0FBAEB2C1A1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3702D-837C-4D21-B8CD-A165C3BD5D55}" type="pres">
      <dgm:prSet presAssocID="{AEBCD79E-8645-40FD-9A76-0FBAEB2C1A1B}" presName="accent_1" presStyleCnt="0"/>
      <dgm:spPr/>
    </dgm:pt>
    <dgm:pt modelId="{DC630CB8-8560-47DC-8AE6-1FEE8CEF79D8}" type="pres">
      <dgm:prSet presAssocID="{AEBCD79E-8645-40FD-9A76-0FBAEB2C1A1B}" presName="accentRepeatNode" presStyleLbl="solidFgAcc1" presStyleIdx="0" presStyleCnt="5"/>
      <dgm:spPr/>
    </dgm:pt>
    <dgm:pt modelId="{885797E5-0757-428D-9175-D100715F6D9F}" type="pres">
      <dgm:prSet presAssocID="{098D8AE9-9039-4C43-B362-15AE550C70D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0E0DE-C30C-4161-9040-0BACA6A850F2}" type="pres">
      <dgm:prSet presAssocID="{098D8AE9-9039-4C43-B362-15AE550C70D3}" presName="accent_2" presStyleCnt="0"/>
      <dgm:spPr/>
    </dgm:pt>
    <dgm:pt modelId="{151DC597-C60B-4D65-95AC-FEF46E123481}" type="pres">
      <dgm:prSet presAssocID="{098D8AE9-9039-4C43-B362-15AE550C70D3}" presName="accentRepeatNode" presStyleLbl="solidFgAcc1" presStyleIdx="1" presStyleCnt="5"/>
      <dgm:spPr/>
    </dgm:pt>
    <dgm:pt modelId="{0A983555-B29B-49C3-B5FF-A53B2596AAEC}" type="pres">
      <dgm:prSet presAssocID="{D5E2CAB1-9695-4DF1-84A7-AF354916582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1C14C-8D98-4F64-991A-838FFDBAE12A}" type="pres">
      <dgm:prSet presAssocID="{D5E2CAB1-9695-4DF1-84A7-AF3549165825}" presName="accent_3" presStyleCnt="0"/>
      <dgm:spPr/>
    </dgm:pt>
    <dgm:pt modelId="{BA65BB8A-5C89-41F8-9ED3-8937372B6066}" type="pres">
      <dgm:prSet presAssocID="{D5E2CAB1-9695-4DF1-84A7-AF3549165825}" presName="accentRepeatNode" presStyleLbl="solidFgAcc1" presStyleIdx="2" presStyleCnt="5"/>
      <dgm:spPr/>
    </dgm:pt>
    <dgm:pt modelId="{28D8E553-DA40-4CE9-BDE2-53FB4CA98EFF}" type="pres">
      <dgm:prSet presAssocID="{03D0724A-52DD-46CE-9EC2-173D161C236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5FC10-6EB6-4068-B288-046C8B173F10}" type="pres">
      <dgm:prSet presAssocID="{03D0724A-52DD-46CE-9EC2-173D161C2363}" presName="accent_4" presStyleCnt="0"/>
      <dgm:spPr/>
    </dgm:pt>
    <dgm:pt modelId="{20A841D0-DFFE-479B-9D70-7E7E07658E73}" type="pres">
      <dgm:prSet presAssocID="{03D0724A-52DD-46CE-9EC2-173D161C2363}" presName="accentRepeatNode" presStyleLbl="solidFgAcc1" presStyleIdx="3" presStyleCnt="5"/>
      <dgm:spPr/>
    </dgm:pt>
    <dgm:pt modelId="{9159EFE1-5E68-4E81-8369-B4D16D249454}" type="pres">
      <dgm:prSet presAssocID="{EAA10DA5-9221-4F15-912A-B4F1E2C1497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FD29D-5E4D-42F5-90AE-C4CA9B0EAD1D}" type="pres">
      <dgm:prSet presAssocID="{EAA10DA5-9221-4F15-912A-B4F1E2C1497B}" presName="accent_5" presStyleCnt="0"/>
      <dgm:spPr/>
    </dgm:pt>
    <dgm:pt modelId="{D5B74FBA-B856-4D0F-B480-1B7682AF761F}" type="pres">
      <dgm:prSet presAssocID="{EAA10DA5-9221-4F15-912A-B4F1E2C1497B}" presName="accentRepeatNode" presStyleLbl="solidFgAcc1" presStyleIdx="4" presStyleCnt="5"/>
      <dgm:spPr/>
    </dgm:pt>
  </dgm:ptLst>
  <dgm:cxnLst>
    <dgm:cxn modelId="{75A62FF6-EA4C-4C20-ABE6-4F50BCCFA47F}" type="presOf" srcId="{D5E2CAB1-9695-4DF1-84A7-AF3549165825}" destId="{0A983555-B29B-49C3-B5FF-A53B2596AAEC}" srcOrd="0" destOrd="0" presId="urn:microsoft.com/office/officeart/2008/layout/VerticalCurvedList"/>
    <dgm:cxn modelId="{080297FB-9B77-40DB-B6A0-A1C9F76BDC36}" type="presOf" srcId="{FA17782F-2D1D-4851-928D-300B6E5FA667}" destId="{980C85E4-D602-4DD3-BBAD-E292A57BDA9D}" srcOrd="0" destOrd="0" presId="urn:microsoft.com/office/officeart/2008/layout/VerticalCurvedList"/>
    <dgm:cxn modelId="{A2FDC366-12D2-41C0-911C-1EF12441B564}" type="presOf" srcId="{03D0724A-52DD-46CE-9EC2-173D161C2363}" destId="{28D8E553-DA40-4CE9-BDE2-53FB4CA98EFF}" srcOrd="0" destOrd="0" presId="urn:microsoft.com/office/officeart/2008/layout/VerticalCurvedList"/>
    <dgm:cxn modelId="{4635AEC5-073A-4342-8E7C-22F8A89EB1C6}" srcId="{0619D346-5EBD-4DF9-BBB5-169F6C12F928}" destId="{AEBCD79E-8645-40FD-9A76-0FBAEB2C1A1B}" srcOrd="0" destOrd="0" parTransId="{428D1547-93BB-4557-BBC7-396214166D14}" sibTransId="{FA17782F-2D1D-4851-928D-300B6E5FA667}"/>
    <dgm:cxn modelId="{B3A83BFB-E47B-4274-BA95-11EF5A5B4FF4}" srcId="{0619D346-5EBD-4DF9-BBB5-169F6C12F928}" destId="{03D0724A-52DD-46CE-9EC2-173D161C2363}" srcOrd="3" destOrd="0" parTransId="{0A069BE3-0FE3-4B6E-9B2F-6B77175EF820}" sibTransId="{7291FE30-6195-464B-9E82-004F4F363769}"/>
    <dgm:cxn modelId="{CF934634-78AA-4219-AA7D-428843CE88A0}" srcId="{0619D346-5EBD-4DF9-BBB5-169F6C12F928}" destId="{EAA10DA5-9221-4F15-912A-B4F1E2C1497B}" srcOrd="4" destOrd="0" parTransId="{D33182D7-3C02-4CD4-AD5F-8A5650813490}" sibTransId="{99176F9D-2C83-45B8-A6AA-AB9040F6145E}"/>
    <dgm:cxn modelId="{CDF61598-F984-46C4-9120-F9AEF93F9859}" type="presOf" srcId="{EAA10DA5-9221-4F15-912A-B4F1E2C1497B}" destId="{9159EFE1-5E68-4E81-8369-B4D16D249454}" srcOrd="0" destOrd="0" presId="urn:microsoft.com/office/officeart/2008/layout/VerticalCurvedList"/>
    <dgm:cxn modelId="{8658B0A6-4F7A-4207-B70D-0966D20A43C3}" srcId="{0619D346-5EBD-4DF9-BBB5-169F6C12F928}" destId="{098D8AE9-9039-4C43-B362-15AE550C70D3}" srcOrd="1" destOrd="0" parTransId="{8BDF827B-BA9C-41B6-BFFE-2E33C54E7146}" sibTransId="{7D124BCD-249D-485A-A637-B07EE7DBD8AF}"/>
    <dgm:cxn modelId="{6804D825-A9E5-46D5-935D-BE83A4812351}" type="presOf" srcId="{098D8AE9-9039-4C43-B362-15AE550C70D3}" destId="{885797E5-0757-428D-9175-D100715F6D9F}" srcOrd="0" destOrd="0" presId="urn:microsoft.com/office/officeart/2008/layout/VerticalCurvedList"/>
    <dgm:cxn modelId="{25C72426-7047-4FE8-96F3-F8014213B3E1}" srcId="{0619D346-5EBD-4DF9-BBB5-169F6C12F928}" destId="{D5E2CAB1-9695-4DF1-84A7-AF3549165825}" srcOrd="2" destOrd="0" parTransId="{A4CAA1C3-4A86-4CF8-8365-3E9C04F366BB}" sibTransId="{70B1603A-BD8B-470D-AB27-A1E7BE02B42E}"/>
    <dgm:cxn modelId="{4246E975-F6CF-4F34-9A52-C07A4B3AD052}" type="presOf" srcId="{0619D346-5EBD-4DF9-BBB5-169F6C12F928}" destId="{9ABE0F3E-7B2B-4C76-9C83-B0F7F22119E8}" srcOrd="0" destOrd="0" presId="urn:microsoft.com/office/officeart/2008/layout/VerticalCurvedList"/>
    <dgm:cxn modelId="{C65B2025-1355-47E8-8C8C-8415F802A86E}" type="presOf" srcId="{AEBCD79E-8645-40FD-9A76-0FBAEB2C1A1B}" destId="{7525DB6A-729D-47CB-83CB-BEF272778CA2}" srcOrd="0" destOrd="0" presId="urn:microsoft.com/office/officeart/2008/layout/VerticalCurvedList"/>
    <dgm:cxn modelId="{98AAB376-832A-4323-A1E7-2C63D7088C6C}" type="presParOf" srcId="{9ABE0F3E-7B2B-4C76-9C83-B0F7F22119E8}" destId="{BAEB1DC1-FAD7-4C0E-A928-A743A001C352}" srcOrd="0" destOrd="0" presId="urn:microsoft.com/office/officeart/2008/layout/VerticalCurvedList"/>
    <dgm:cxn modelId="{EDF18CCC-7CF2-4FBB-93BE-B8F53522B20B}" type="presParOf" srcId="{BAEB1DC1-FAD7-4C0E-A928-A743A001C352}" destId="{C479CA03-8302-4022-B7AD-7BC71C61C557}" srcOrd="0" destOrd="0" presId="urn:microsoft.com/office/officeart/2008/layout/VerticalCurvedList"/>
    <dgm:cxn modelId="{DB5DA851-11EF-4EC3-999B-5ABCB59A91C6}" type="presParOf" srcId="{C479CA03-8302-4022-B7AD-7BC71C61C557}" destId="{CA313529-99D4-46FE-8B73-A1D1CAFD5B5C}" srcOrd="0" destOrd="0" presId="urn:microsoft.com/office/officeart/2008/layout/VerticalCurvedList"/>
    <dgm:cxn modelId="{083BF0CF-EECA-4373-952C-A2CFD52B0358}" type="presParOf" srcId="{C479CA03-8302-4022-B7AD-7BC71C61C557}" destId="{980C85E4-D602-4DD3-BBAD-E292A57BDA9D}" srcOrd="1" destOrd="0" presId="urn:microsoft.com/office/officeart/2008/layout/VerticalCurvedList"/>
    <dgm:cxn modelId="{C4135F65-D383-41B4-A783-B65C8A792C00}" type="presParOf" srcId="{C479CA03-8302-4022-B7AD-7BC71C61C557}" destId="{5D67B254-7493-42E6-971B-ACE6E6B122E6}" srcOrd="2" destOrd="0" presId="urn:microsoft.com/office/officeart/2008/layout/VerticalCurvedList"/>
    <dgm:cxn modelId="{99E2823C-4913-49A1-B006-8CF7DE4E1843}" type="presParOf" srcId="{C479CA03-8302-4022-B7AD-7BC71C61C557}" destId="{8CD5331E-5CE3-46A9-AAD5-D56B4D268FEF}" srcOrd="3" destOrd="0" presId="urn:microsoft.com/office/officeart/2008/layout/VerticalCurvedList"/>
    <dgm:cxn modelId="{058F7CC7-51A3-4B91-AE57-BE789D65EF71}" type="presParOf" srcId="{BAEB1DC1-FAD7-4C0E-A928-A743A001C352}" destId="{7525DB6A-729D-47CB-83CB-BEF272778CA2}" srcOrd="1" destOrd="0" presId="urn:microsoft.com/office/officeart/2008/layout/VerticalCurvedList"/>
    <dgm:cxn modelId="{204D7FF4-1FEE-4CB3-BB8D-B80CD77FC810}" type="presParOf" srcId="{BAEB1DC1-FAD7-4C0E-A928-A743A001C352}" destId="{D223702D-837C-4D21-B8CD-A165C3BD5D55}" srcOrd="2" destOrd="0" presId="urn:microsoft.com/office/officeart/2008/layout/VerticalCurvedList"/>
    <dgm:cxn modelId="{2948F712-352A-466D-85D9-80DC7F4968CD}" type="presParOf" srcId="{D223702D-837C-4D21-B8CD-A165C3BD5D55}" destId="{DC630CB8-8560-47DC-8AE6-1FEE8CEF79D8}" srcOrd="0" destOrd="0" presId="urn:microsoft.com/office/officeart/2008/layout/VerticalCurvedList"/>
    <dgm:cxn modelId="{F2DE249C-205C-42B9-85D2-109EF77708ED}" type="presParOf" srcId="{BAEB1DC1-FAD7-4C0E-A928-A743A001C352}" destId="{885797E5-0757-428D-9175-D100715F6D9F}" srcOrd="3" destOrd="0" presId="urn:microsoft.com/office/officeart/2008/layout/VerticalCurvedList"/>
    <dgm:cxn modelId="{8ACC5775-95E4-42E6-AB0F-D9F034F9B510}" type="presParOf" srcId="{BAEB1DC1-FAD7-4C0E-A928-A743A001C352}" destId="{BCD0E0DE-C30C-4161-9040-0BACA6A850F2}" srcOrd="4" destOrd="0" presId="urn:microsoft.com/office/officeart/2008/layout/VerticalCurvedList"/>
    <dgm:cxn modelId="{C6A9FA94-FC30-4146-9432-FDC8B24DA2A3}" type="presParOf" srcId="{BCD0E0DE-C30C-4161-9040-0BACA6A850F2}" destId="{151DC597-C60B-4D65-95AC-FEF46E123481}" srcOrd="0" destOrd="0" presId="urn:microsoft.com/office/officeart/2008/layout/VerticalCurvedList"/>
    <dgm:cxn modelId="{C7B496E9-7F3F-4ABE-846F-25985C4EC05F}" type="presParOf" srcId="{BAEB1DC1-FAD7-4C0E-A928-A743A001C352}" destId="{0A983555-B29B-49C3-B5FF-A53B2596AAEC}" srcOrd="5" destOrd="0" presId="urn:microsoft.com/office/officeart/2008/layout/VerticalCurvedList"/>
    <dgm:cxn modelId="{AAD91E51-3962-45D7-A994-27AEDEB66CB1}" type="presParOf" srcId="{BAEB1DC1-FAD7-4C0E-A928-A743A001C352}" destId="{7B51C14C-8D98-4F64-991A-838FFDBAE12A}" srcOrd="6" destOrd="0" presId="urn:microsoft.com/office/officeart/2008/layout/VerticalCurvedList"/>
    <dgm:cxn modelId="{6AFBBBA3-D98F-4494-A9EC-9A9A2CCFAF64}" type="presParOf" srcId="{7B51C14C-8D98-4F64-991A-838FFDBAE12A}" destId="{BA65BB8A-5C89-41F8-9ED3-8937372B6066}" srcOrd="0" destOrd="0" presId="urn:microsoft.com/office/officeart/2008/layout/VerticalCurvedList"/>
    <dgm:cxn modelId="{842CF6D2-244F-4A15-A93C-753B0EC15EE0}" type="presParOf" srcId="{BAEB1DC1-FAD7-4C0E-A928-A743A001C352}" destId="{28D8E553-DA40-4CE9-BDE2-53FB4CA98EFF}" srcOrd="7" destOrd="0" presId="urn:microsoft.com/office/officeart/2008/layout/VerticalCurvedList"/>
    <dgm:cxn modelId="{FDEFB591-B756-4FB4-976A-8FBE39E879EC}" type="presParOf" srcId="{BAEB1DC1-FAD7-4C0E-A928-A743A001C352}" destId="{EB65FC10-6EB6-4068-B288-046C8B173F10}" srcOrd="8" destOrd="0" presId="urn:microsoft.com/office/officeart/2008/layout/VerticalCurvedList"/>
    <dgm:cxn modelId="{E9B4D887-648A-41F7-BADF-12433DDB0B9A}" type="presParOf" srcId="{EB65FC10-6EB6-4068-B288-046C8B173F10}" destId="{20A841D0-DFFE-479B-9D70-7E7E07658E73}" srcOrd="0" destOrd="0" presId="urn:microsoft.com/office/officeart/2008/layout/VerticalCurvedList"/>
    <dgm:cxn modelId="{A480400A-48B0-40F0-9826-5068DB218F3C}" type="presParOf" srcId="{BAEB1DC1-FAD7-4C0E-A928-A743A001C352}" destId="{9159EFE1-5E68-4E81-8369-B4D16D249454}" srcOrd="9" destOrd="0" presId="urn:microsoft.com/office/officeart/2008/layout/VerticalCurvedList"/>
    <dgm:cxn modelId="{497B427E-1A2D-4B39-8E60-A29F52654701}" type="presParOf" srcId="{BAEB1DC1-FAD7-4C0E-A928-A743A001C352}" destId="{9B3FD29D-5E4D-42F5-90AE-C4CA9B0EAD1D}" srcOrd="10" destOrd="0" presId="urn:microsoft.com/office/officeart/2008/layout/VerticalCurvedList"/>
    <dgm:cxn modelId="{E8AB68CE-1816-4D44-B1AF-DA4CC3E66EA7}" type="presParOf" srcId="{9B3FD29D-5E4D-42F5-90AE-C4CA9B0EAD1D}" destId="{D5B74FBA-B856-4D0F-B480-1B7682AF76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C264E4-E204-4B85-83B9-399223AF7D4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649A03-DE34-43D3-BA6D-A03840AF59DC}">
      <dgm:prSet phldrT="[Текст]"/>
      <dgm:spPr/>
      <dgm:t>
        <a:bodyPr/>
        <a:lstStyle/>
        <a:p>
          <a:r>
            <a:rPr lang="ru-RU" dirty="0" smtClean="0"/>
            <a:t>Обучение в рамках предмета</a:t>
          </a:r>
          <a:endParaRPr lang="ru-RU" dirty="0"/>
        </a:p>
      </dgm:t>
    </dgm:pt>
    <dgm:pt modelId="{EC9115E0-DE96-43F0-87C4-1B30A9C1FEE2}" type="parTrans" cxnId="{720FA24F-55AA-4DD4-8772-744288D2DE5E}">
      <dgm:prSet/>
      <dgm:spPr/>
      <dgm:t>
        <a:bodyPr/>
        <a:lstStyle/>
        <a:p>
          <a:endParaRPr lang="ru-RU"/>
        </a:p>
      </dgm:t>
    </dgm:pt>
    <dgm:pt modelId="{D809A0E7-5621-4C4E-9A90-31A13D033ACC}" type="sibTrans" cxnId="{720FA24F-55AA-4DD4-8772-744288D2DE5E}">
      <dgm:prSet/>
      <dgm:spPr/>
      <dgm:t>
        <a:bodyPr/>
        <a:lstStyle/>
        <a:p>
          <a:endParaRPr lang="ru-RU"/>
        </a:p>
      </dgm:t>
    </dgm:pt>
    <dgm:pt modelId="{ECCB2112-CE41-45C7-ADA4-83F037CA50B4}">
      <dgm:prSet phldrT="[Текст]"/>
      <dgm:spPr/>
      <dgm:t>
        <a:bodyPr/>
        <a:lstStyle/>
        <a:p>
          <a:r>
            <a:rPr lang="ru-RU" dirty="0" smtClean="0"/>
            <a:t>Проектную деятельность</a:t>
          </a:r>
          <a:endParaRPr lang="ru-RU" dirty="0"/>
        </a:p>
      </dgm:t>
    </dgm:pt>
    <dgm:pt modelId="{954CDA01-EB09-4742-9F19-60EDB2B7A5B0}" type="parTrans" cxnId="{049FF609-8F73-40EF-AB07-84BE75C64C01}">
      <dgm:prSet/>
      <dgm:spPr/>
      <dgm:t>
        <a:bodyPr/>
        <a:lstStyle/>
        <a:p>
          <a:endParaRPr lang="ru-RU"/>
        </a:p>
      </dgm:t>
    </dgm:pt>
    <dgm:pt modelId="{7DDE27CD-C5A2-4351-B65C-4CB69F2142A7}" type="sibTrans" cxnId="{049FF609-8F73-40EF-AB07-84BE75C64C01}">
      <dgm:prSet/>
      <dgm:spPr/>
      <dgm:t>
        <a:bodyPr/>
        <a:lstStyle/>
        <a:p>
          <a:endParaRPr lang="ru-RU"/>
        </a:p>
      </dgm:t>
    </dgm:pt>
    <dgm:pt modelId="{ABBD10B2-2E50-4D33-84AB-031C0E3B8811}">
      <dgm:prSet phldrT="[Текст]"/>
      <dgm:spPr/>
      <dgm:t>
        <a:bodyPr/>
        <a:lstStyle/>
        <a:p>
          <a:r>
            <a:rPr lang="ru-RU" dirty="0" smtClean="0"/>
            <a:t>Научно – исследовательскую деятельность</a:t>
          </a:r>
          <a:endParaRPr lang="ru-RU" dirty="0"/>
        </a:p>
      </dgm:t>
    </dgm:pt>
    <dgm:pt modelId="{7014D9A6-9228-46FE-B45E-D086C92532C4}" type="parTrans" cxnId="{617CA024-822A-4B90-B395-4F068762B4F7}">
      <dgm:prSet/>
      <dgm:spPr/>
      <dgm:t>
        <a:bodyPr/>
        <a:lstStyle/>
        <a:p>
          <a:endParaRPr lang="ru-RU"/>
        </a:p>
      </dgm:t>
    </dgm:pt>
    <dgm:pt modelId="{4F2ACDD6-EEEE-42DE-B694-397E119A02D7}" type="sibTrans" cxnId="{617CA024-822A-4B90-B395-4F068762B4F7}">
      <dgm:prSet/>
      <dgm:spPr/>
      <dgm:t>
        <a:bodyPr/>
        <a:lstStyle/>
        <a:p>
          <a:endParaRPr lang="ru-RU"/>
        </a:p>
      </dgm:t>
    </dgm:pt>
    <dgm:pt modelId="{61D44F96-3F7D-4F73-95C3-36674848A977}">
      <dgm:prSet phldrT="[Текст]"/>
      <dgm:spPr/>
      <dgm:t>
        <a:bodyPr/>
        <a:lstStyle/>
        <a:p>
          <a:r>
            <a:rPr lang="ru-RU" dirty="0" smtClean="0"/>
            <a:t>Внеурочную деятельность</a:t>
          </a:r>
          <a:endParaRPr lang="ru-RU" dirty="0"/>
        </a:p>
      </dgm:t>
    </dgm:pt>
    <dgm:pt modelId="{85103431-D3A9-460C-B02B-4E4D0BEC2F0B}" type="parTrans" cxnId="{0C1C81D5-4DA5-4794-AEA4-4FEFDFE9E6E3}">
      <dgm:prSet/>
      <dgm:spPr/>
      <dgm:t>
        <a:bodyPr/>
        <a:lstStyle/>
        <a:p>
          <a:endParaRPr lang="ru-RU"/>
        </a:p>
      </dgm:t>
    </dgm:pt>
    <dgm:pt modelId="{C1312573-B3F3-421B-BB66-7BDC09AC7B2D}" type="sibTrans" cxnId="{0C1C81D5-4DA5-4794-AEA4-4FEFDFE9E6E3}">
      <dgm:prSet/>
      <dgm:spPr/>
      <dgm:t>
        <a:bodyPr/>
        <a:lstStyle/>
        <a:p>
          <a:endParaRPr lang="ru-RU"/>
        </a:p>
      </dgm:t>
    </dgm:pt>
    <dgm:pt modelId="{72A3CF30-F73D-4D5C-98DA-98479CF8220F}">
      <dgm:prSet phldrT="[Текст]"/>
      <dgm:spPr/>
      <dgm:t>
        <a:bodyPr/>
        <a:lstStyle/>
        <a:p>
          <a:r>
            <a:rPr lang="ru-RU" dirty="0" smtClean="0"/>
            <a:t>Дополнительное образование</a:t>
          </a:r>
          <a:endParaRPr lang="ru-RU" dirty="0"/>
        </a:p>
      </dgm:t>
    </dgm:pt>
    <dgm:pt modelId="{0919DD37-96BB-4F53-8097-772D12E324E0}" type="parTrans" cxnId="{71B8D992-BC37-4F40-B1E2-CCF00F3EE3B5}">
      <dgm:prSet/>
      <dgm:spPr/>
      <dgm:t>
        <a:bodyPr/>
        <a:lstStyle/>
        <a:p>
          <a:endParaRPr lang="ru-RU"/>
        </a:p>
      </dgm:t>
    </dgm:pt>
    <dgm:pt modelId="{23992AB2-240B-487D-8B64-31A56CB5CB8B}" type="sibTrans" cxnId="{71B8D992-BC37-4F40-B1E2-CCF00F3EE3B5}">
      <dgm:prSet/>
      <dgm:spPr/>
      <dgm:t>
        <a:bodyPr/>
        <a:lstStyle/>
        <a:p>
          <a:endParaRPr lang="ru-RU"/>
        </a:p>
      </dgm:t>
    </dgm:pt>
    <dgm:pt modelId="{6A0F9DBB-0D49-4AFD-9FB0-B5A618E92A57}" type="pres">
      <dgm:prSet presAssocID="{EAC264E4-E204-4B85-83B9-399223AF7D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5B7D1-5D10-4286-AC2D-81806CE33F67}" type="pres">
      <dgm:prSet presAssocID="{FD649A03-DE34-43D3-BA6D-A03840AF59D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DFD19-A95C-4546-9026-9319E4EC0C20}" type="pres">
      <dgm:prSet presAssocID="{D809A0E7-5621-4C4E-9A90-31A13D033ACC}" presName="sibTrans" presStyleCnt="0"/>
      <dgm:spPr/>
    </dgm:pt>
    <dgm:pt modelId="{77E1ACF6-E12E-40BF-A1CE-642DB6373C06}" type="pres">
      <dgm:prSet presAssocID="{ECCB2112-CE41-45C7-ADA4-83F037CA50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D311-A208-4650-80F9-A5C8D6B1CDAA}" type="pres">
      <dgm:prSet presAssocID="{7DDE27CD-C5A2-4351-B65C-4CB69F2142A7}" presName="sibTrans" presStyleCnt="0"/>
      <dgm:spPr/>
    </dgm:pt>
    <dgm:pt modelId="{A9B6B84E-02B2-4470-B7A0-9954102872E5}" type="pres">
      <dgm:prSet presAssocID="{ABBD10B2-2E50-4D33-84AB-031C0E3B88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BFAA4-2D56-4201-8DFE-1E4CB652D9A9}" type="pres">
      <dgm:prSet presAssocID="{4F2ACDD6-EEEE-42DE-B694-397E119A02D7}" presName="sibTrans" presStyleCnt="0"/>
      <dgm:spPr/>
    </dgm:pt>
    <dgm:pt modelId="{1461C8C0-EEEB-4A2D-95C3-1330639689FD}" type="pres">
      <dgm:prSet presAssocID="{61D44F96-3F7D-4F73-95C3-36674848A9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67A4C-2E54-4848-B284-CF924A3781C8}" type="pres">
      <dgm:prSet presAssocID="{C1312573-B3F3-421B-BB66-7BDC09AC7B2D}" presName="sibTrans" presStyleCnt="0"/>
      <dgm:spPr/>
    </dgm:pt>
    <dgm:pt modelId="{540FB61A-9C98-4069-B34E-613190A4DAE0}" type="pres">
      <dgm:prSet presAssocID="{72A3CF30-F73D-4D5C-98DA-98479CF822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7D719-0C2B-41E7-994F-7FBE1E3FC087}" type="presOf" srcId="{61D44F96-3F7D-4F73-95C3-36674848A977}" destId="{1461C8C0-EEEB-4A2D-95C3-1330639689FD}" srcOrd="0" destOrd="0" presId="urn:microsoft.com/office/officeart/2005/8/layout/default"/>
    <dgm:cxn modelId="{85389B22-29D9-4EFC-8E58-111E0C805208}" type="presOf" srcId="{ABBD10B2-2E50-4D33-84AB-031C0E3B8811}" destId="{A9B6B84E-02B2-4470-B7A0-9954102872E5}" srcOrd="0" destOrd="0" presId="urn:microsoft.com/office/officeart/2005/8/layout/default"/>
    <dgm:cxn modelId="{7EFEDFEB-D860-49C1-92FC-94470599F228}" type="presOf" srcId="{72A3CF30-F73D-4D5C-98DA-98479CF8220F}" destId="{540FB61A-9C98-4069-B34E-613190A4DAE0}" srcOrd="0" destOrd="0" presId="urn:microsoft.com/office/officeart/2005/8/layout/default"/>
    <dgm:cxn modelId="{0C1C81D5-4DA5-4794-AEA4-4FEFDFE9E6E3}" srcId="{EAC264E4-E204-4B85-83B9-399223AF7D45}" destId="{61D44F96-3F7D-4F73-95C3-36674848A977}" srcOrd="3" destOrd="0" parTransId="{85103431-D3A9-460C-B02B-4E4D0BEC2F0B}" sibTransId="{C1312573-B3F3-421B-BB66-7BDC09AC7B2D}"/>
    <dgm:cxn modelId="{71B8D992-BC37-4F40-B1E2-CCF00F3EE3B5}" srcId="{EAC264E4-E204-4B85-83B9-399223AF7D45}" destId="{72A3CF30-F73D-4D5C-98DA-98479CF8220F}" srcOrd="4" destOrd="0" parTransId="{0919DD37-96BB-4F53-8097-772D12E324E0}" sibTransId="{23992AB2-240B-487D-8B64-31A56CB5CB8B}"/>
    <dgm:cxn modelId="{E6F3F5AB-722F-43F4-95E0-C070397007B0}" type="presOf" srcId="{ECCB2112-CE41-45C7-ADA4-83F037CA50B4}" destId="{77E1ACF6-E12E-40BF-A1CE-642DB6373C06}" srcOrd="0" destOrd="0" presId="urn:microsoft.com/office/officeart/2005/8/layout/default"/>
    <dgm:cxn modelId="{720FA24F-55AA-4DD4-8772-744288D2DE5E}" srcId="{EAC264E4-E204-4B85-83B9-399223AF7D45}" destId="{FD649A03-DE34-43D3-BA6D-A03840AF59DC}" srcOrd="0" destOrd="0" parTransId="{EC9115E0-DE96-43F0-87C4-1B30A9C1FEE2}" sibTransId="{D809A0E7-5621-4C4E-9A90-31A13D033ACC}"/>
    <dgm:cxn modelId="{DA8AD4B0-1F47-401B-BBDC-C974B83148F5}" type="presOf" srcId="{EAC264E4-E204-4B85-83B9-399223AF7D45}" destId="{6A0F9DBB-0D49-4AFD-9FB0-B5A618E92A57}" srcOrd="0" destOrd="0" presId="urn:microsoft.com/office/officeart/2005/8/layout/default"/>
    <dgm:cxn modelId="{F0C726F1-E668-486D-854D-7A5B3C2AFDDE}" type="presOf" srcId="{FD649A03-DE34-43D3-BA6D-A03840AF59DC}" destId="{2975B7D1-5D10-4286-AC2D-81806CE33F67}" srcOrd="0" destOrd="0" presId="urn:microsoft.com/office/officeart/2005/8/layout/default"/>
    <dgm:cxn modelId="{049FF609-8F73-40EF-AB07-84BE75C64C01}" srcId="{EAC264E4-E204-4B85-83B9-399223AF7D45}" destId="{ECCB2112-CE41-45C7-ADA4-83F037CA50B4}" srcOrd="1" destOrd="0" parTransId="{954CDA01-EB09-4742-9F19-60EDB2B7A5B0}" sibTransId="{7DDE27CD-C5A2-4351-B65C-4CB69F2142A7}"/>
    <dgm:cxn modelId="{617CA024-822A-4B90-B395-4F068762B4F7}" srcId="{EAC264E4-E204-4B85-83B9-399223AF7D45}" destId="{ABBD10B2-2E50-4D33-84AB-031C0E3B8811}" srcOrd="2" destOrd="0" parTransId="{7014D9A6-9228-46FE-B45E-D086C92532C4}" sibTransId="{4F2ACDD6-EEEE-42DE-B694-397E119A02D7}"/>
    <dgm:cxn modelId="{41634237-1BDD-429C-A754-DE45124E9CB6}" type="presParOf" srcId="{6A0F9DBB-0D49-4AFD-9FB0-B5A618E92A57}" destId="{2975B7D1-5D10-4286-AC2D-81806CE33F67}" srcOrd="0" destOrd="0" presId="urn:microsoft.com/office/officeart/2005/8/layout/default"/>
    <dgm:cxn modelId="{6188FE04-3A8D-4398-AE10-E5E8F164EF24}" type="presParOf" srcId="{6A0F9DBB-0D49-4AFD-9FB0-B5A618E92A57}" destId="{091DFD19-A95C-4546-9026-9319E4EC0C20}" srcOrd="1" destOrd="0" presId="urn:microsoft.com/office/officeart/2005/8/layout/default"/>
    <dgm:cxn modelId="{3E0F3707-3236-483A-B4F4-E1617483665B}" type="presParOf" srcId="{6A0F9DBB-0D49-4AFD-9FB0-B5A618E92A57}" destId="{77E1ACF6-E12E-40BF-A1CE-642DB6373C06}" srcOrd="2" destOrd="0" presId="urn:microsoft.com/office/officeart/2005/8/layout/default"/>
    <dgm:cxn modelId="{7110D536-ACFB-47BD-83CF-B0CBFBFBA79E}" type="presParOf" srcId="{6A0F9DBB-0D49-4AFD-9FB0-B5A618E92A57}" destId="{550AD311-A208-4650-80F9-A5C8D6B1CDAA}" srcOrd="3" destOrd="0" presId="urn:microsoft.com/office/officeart/2005/8/layout/default"/>
    <dgm:cxn modelId="{8B574044-1464-42BD-914D-B02CD39ED70F}" type="presParOf" srcId="{6A0F9DBB-0D49-4AFD-9FB0-B5A618E92A57}" destId="{A9B6B84E-02B2-4470-B7A0-9954102872E5}" srcOrd="4" destOrd="0" presId="urn:microsoft.com/office/officeart/2005/8/layout/default"/>
    <dgm:cxn modelId="{18DE1AF7-E069-44B2-8797-B66925B1A9B0}" type="presParOf" srcId="{6A0F9DBB-0D49-4AFD-9FB0-B5A618E92A57}" destId="{FB2BFAA4-2D56-4201-8DFE-1E4CB652D9A9}" srcOrd="5" destOrd="0" presId="urn:microsoft.com/office/officeart/2005/8/layout/default"/>
    <dgm:cxn modelId="{4CDFFD44-1F36-490F-BEE1-D1716EAE4E27}" type="presParOf" srcId="{6A0F9DBB-0D49-4AFD-9FB0-B5A618E92A57}" destId="{1461C8C0-EEEB-4A2D-95C3-1330639689FD}" srcOrd="6" destOrd="0" presId="urn:microsoft.com/office/officeart/2005/8/layout/default"/>
    <dgm:cxn modelId="{E86E8956-DA2C-45C4-B17A-B950384BA5B1}" type="presParOf" srcId="{6A0F9DBB-0D49-4AFD-9FB0-B5A618E92A57}" destId="{23467A4C-2E54-4848-B284-CF924A3781C8}" srcOrd="7" destOrd="0" presId="urn:microsoft.com/office/officeart/2005/8/layout/default"/>
    <dgm:cxn modelId="{06B48D8D-CBE6-4183-BB80-666CCAC3F149}" type="presParOf" srcId="{6A0F9DBB-0D49-4AFD-9FB0-B5A618E92A57}" destId="{540FB61A-9C98-4069-B34E-613190A4DA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5F9B55-480F-4A91-A738-96639AB1A46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9FEAB-83C2-4381-AA00-3135E71C3AB7}">
      <dgm:prSet phldrT="[Текст]" custT="1"/>
      <dgm:spPr/>
      <dgm:t>
        <a:bodyPr/>
        <a:lstStyle/>
        <a:p>
          <a:r>
            <a:rPr lang="ru-RU" sz="3200" dirty="0" smtClean="0"/>
            <a:t>ЗПР</a:t>
          </a:r>
          <a:endParaRPr lang="ru-RU" sz="3200" dirty="0"/>
        </a:p>
      </dgm:t>
    </dgm:pt>
    <dgm:pt modelId="{D27C68B2-B741-4CA7-8EF3-81A753CD5754}" type="parTrans" cxnId="{9A0D6F7E-F333-41E1-8158-719F72F6C140}">
      <dgm:prSet/>
      <dgm:spPr/>
      <dgm:t>
        <a:bodyPr/>
        <a:lstStyle/>
        <a:p>
          <a:endParaRPr lang="ru-RU"/>
        </a:p>
      </dgm:t>
    </dgm:pt>
    <dgm:pt modelId="{C97E78B9-8EF1-4C62-A96D-C70A2D239787}" type="sibTrans" cxnId="{9A0D6F7E-F333-41E1-8158-719F72F6C140}">
      <dgm:prSet/>
      <dgm:spPr/>
      <dgm:t>
        <a:bodyPr/>
        <a:lstStyle/>
        <a:p>
          <a:endParaRPr lang="ru-RU"/>
        </a:p>
      </dgm:t>
    </dgm:pt>
    <dgm:pt modelId="{904C57F5-840F-4AE2-8B50-40ECE2CAEFE0}">
      <dgm:prSet phldrT="[Текст]" custT="1"/>
      <dgm:spPr/>
      <dgm:t>
        <a:bodyPr/>
        <a:lstStyle/>
        <a:p>
          <a:r>
            <a:rPr lang="ru-RU" sz="2400" dirty="0" smtClean="0"/>
            <a:t>Активизация интереса к познавательной деятельности</a:t>
          </a:r>
          <a:endParaRPr lang="ru-RU" sz="2400" dirty="0"/>
        </a:p>
      </dgm:t>
    </dgm:pt>
    <dgm:pt modelId="{9D21FA6A-56D1-4670-A4FE-D69AE08E9619}" type="parTrans" cxnId="{16D25272-2AF6-401A-BA19-7064BA6CA3C4}">
      <dgm:prSet/>
      <dgm:spPr/>
      <dgm:t>
        <a:bodyPr/>
        <a:lstStyle/>
        <a:p>
          <a:endParaRPr lang="ru-RU"/>
        </a:p>
      </dgm:t>
    </dgm:pt>
    <dgm:pt modelId="{88A8C1D4-C105-4A11-AEA6-EF355F774511}" type="sibTrans" cxnId="{16D25272-2AF6-401A-BA19-7064BA6CA3C4}">
      <dgm:prSet/>
      <dgm:spPr/>
      <dgm:t>
        <a:bodyPr/>
        <a:lstStyle/>
        <a:p>
          <a:endParaRPr lang="ru-RU"/>
        </a:p>
      </dgm:t>
    </dgm:pt>
    <dgm:pt modelId="{C7C41A80-3372-48C3-9F40-E48BCAC31507}">
      <dgm:prSet phldrT="[Текст]"/>
      <dgm:spPr/>
      <dgm:t>
        <a:bodyPr/>
        <a:lstStyle/>
        <a:p>
          <a:r>
            <a:rPr lang="ru-RU" dirty="0" smtClean="0"/>
            <a:t>Все нозологии</a:t>
          </a:r>
          <a:endParaRPr lang="ru-RU" dirty="0"/>
        </a:p>
      </dgm:t>
    </dgm:pt>
    <dgm:pt modelId="{38C75E3D-009C-46BB-BBA0-BE97E35D22A9}" type="parTrans" cxnId="{66C684B0-F176-4E3D-A9F1-3FD902F54911}">
      <dgm:prSet/>
      <dgm:spPr/>
      <dgm:t>
        <a:bodyPr/>
        <a:lstStyle/>
        <a:p>
          <a:endParaRPr lang="ru-RU"/>
        </a:p>
      </dgm:t>
    </dgm:pt>
    <dgm:pt modelId="{6075BB79-14F7-4193-82C3-A14C6C648896}" type="sibTrans" cxnId="{66C684B0-F176-4E3D-A9F1-3FD902F54911}">
      <dgm:prSet/>
      <dgm:spPr/>
      <dgm:t>
        <a:bodyPr/>
        <a:lstStyle/>
        <a:p>
          <a:endParaRPr lang="ru-RU"/>
        </a:p>
      </dgm:t>
    </dgm:pt>
    <dgm:pt modelId="{A88B9133-962A-42AD-8291-5141C8D35F87}">
      <dgm:prSet phldrT="[Текст]" custT="1"/>
      <dgm:spPr/>
      <dgm:t>
        <a:bodyPr/>
        <a:lstStyle/>
        <a:p>
          <a:r>
            <a:rPr lang="ru-RU" sz="2800" dirty="0" smtClean="0"/>
            <a:t>Повышение самооценки</a:t>
          </a:r>
          <a:endParaRPr lang="ru-RU" sz="2800" dirty="0"/>
        </a:p>
      </dgm:t>
    </dgm:pt>
    <dgm:pt modelId="{BCF104B5-71E9-4E45-914B-EF1960461AAA}" type="parTrans" cxnId="{E358708C-FF39-4360-B021-B842D5CA9BA2}">
      <dgm:prSet/>
      <dgm:spPr/>
      <dgm:t>
        <a:bodyPr/>
        <a:lstStyle/>
        <a:p>
          <a:endParaRPr lang="ru-RU"/>
        </a:p>
      </dgm:t>
    </dgm:pt>
    <dgm:pt modelId="{98869780-97BF-4C3F-8D8F-0437A9DFF8E7}" type="sibTrans" cxnId="{E358708C-FF39-4360-B021-B842D5CA9BA2}">
      <dgm:prSet/>
      <dgm:spPr/>
      <dgm:t>
        <a:bodyPr/>
        <a:lstStyle/>
        <a:p>
          <a:endParaRPr lang="ru-RU"/>
        </a:p>
      </dgm:t>
    </dgm:pt>
    <dgm:pt modelId="{AE764C07-A948-404B-99D7-ECC03B0D2A67}">
      <dgm:prSet phldrT="[Текст]"/>
      <dgm:spPr/>
      <dgm:t>
        <a:bodyPr/>
        <a:lstStyle/>
        <a:p>
          <a:r>
            <a:rPr lang="ru-RU" dirty="0" smtClean="0"/>
            <a:t>Все нозологии</a:t>
          </a:r>
          <a:endParaRPr lang="ru-RU" dirty="0"/>
        </a:p>
      </dgm:t>
    </dgm:pt>
    <dgm:pt modelId="{EB94F674-C3CE-412E-B7AC-B1DB5273DDA1}" type="parTrans" cxnId="{9C620C95-8EE3-43DE-B40B-EC1DE2CCF2A9}">
      <dgm:prSet/>
      <dgm:spPr/>
      <dgm:t>
        <a:bodyPr/>
        <a:lstStyle/>
        <a:p>
          <a:endParaRPr lang="ru-RU"/>
        </a:p>
      </dgm:t>
    </dgm:pt>
    <dgm:pt modelId="{8C293DB8-0F1E-4BDD-9A39-D481C99E2779}" type="sibTrans" cxnId="{9C620C95-8EE3-43DE-B40B-EC1DE2CCF2A9}">
      <dgm:prSet/>
      <dgm:spPr/>
      <dgm:t>
        <a:bodyPr/>
        <a:lstStyle/>
        <a:p>
          <a:endParaRPr lang="ru-RU"/>
        </a:p>
      </dgm:t>
    </dgm:pt>
    <dgm:pt modelId="{18B17384-5080-437D-BC42-DA98246FEAA3}">
      <dgm:prSet phldrT="[Текст]" custT="1"/>
      <dgm:spPr/>
      <dgm:t>
        <a:bodyPr/>
        <a:lstStyle/>
        <a:p>
          <a:r>
            <a:rPr lang="ru-RU" sz="2400" dirty="0" smtClean="0"/>
            <a:t>Организация эффективного межличностного взаимодействия</a:t>
          </a:r>
          <a:endParaRPr lang="ru-RU" sz="2400" dirty="0"/>
        </a:p>
      </dgm:t>
    </dgm:pt>
    <dgm:pt modelId="{B7AC97A6-86F7-4F30-BCFD-59CEFB1CF9C8}" type="parTrans" cxnId="{C3D07F4F-3F59-4DE9-BB96-65D7F20E63D0}">
      <dgm:prSet/>
      <dgm:spPr/>
      <dgm:t>
        <a:bodyPr/>
        <a:lstStyle/>
        <a:p>
          <a:endParaRPr lang="ru-RU"/>
        </a:p>
      </dgm:t>
    </dgm:pt>
    <dgm:pt modelId="{804604E9-EE57-4F1A-BDA9-C0DB2FF99544}" type="sibTrans" cxnId="{C3D07F4F-3F59-4DE9-BB96-65D7F20E63D0}">
      <dgm:prSet/>
      <dgm:spPr/>
      <dgm:t>
        <a:bodyPr/>
        <a:lstStyle/>
        <a:p>
          <a:endParaRPr lang="ru-RU"/>
        </a:p>
      </dgm:t>
    </dgm:pt>
    <dgm:pt modelId="{257FD09F-1CE0-4787-AB5C-EF8D8BFEF9AD}" type="pres">
      <dgm:prSet presAssocID="{955F9B55-480F-4A91-A738-96639AB1A46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510FA63-5F6E-484B-8E92-F2E4CACC3868}" type="pres">
      <dgm:prSet presAssocID="{0D29FEAB-83C2-4381-AA00-3135E71C3AB7}" presName="composite" presStyleCnt="0"/>
      <dgm:spPr/>
    </dgm:pt>
    <dgm:pt modelId="{87A880A1-4DE8-48F3-81C6-5B47B2C1A813}" type="pres">
      <dgm:prSet presAssocID="{0D29FEAB-83C2-4381-AA00-3135E71C3AB7}" presName="Parent1" presStyleLbl="node1" presStyleIdx="0" presStyleCnt="6" custLinFactNeighborX="19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B9171-C110-4F30-835A-C14613A481BF}" type="pres">
      <dgm:prSet presAssocID="{0D29FEAB-83C2-4381-AA00-3135E71C3AB7}" presName="Childtext1" presStyleLbl="revTx" presStyleIdx="0" presStyleCnt="3" custScaleX="244350" custLinFactNeighborX="94427" custLinFactNeighborY="1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F6F4E-EE1C-4BC6-BAE4-F34E176B994A}" type="pres">
      <dgm:prSet presAssocID="{0D29FEAB-83C2-4381-AA00-3135E71C3AB7}" presName="BalanceSpacing" presStyleCnt="0"/>
      <dgm:spPr/>
    </dgm:pt>
    <dgm:pt modelId="{316B0ED7-BFA2-450D-9E95-27C109C2111A}" type="pres">
      <dgm:prSet presAssocID="{0D29FEAB-83C2-4381-AA00-3135E71C3AB7}" presName="BalanceSpacing1" presStyleCnt="0"/>
      <dgm:spPr/>
    </dgm:pt>
    <dgm:pt modelId="{C3371FF9-D624-4772-950E-5F3E1B7A7F30}" type="pres">
      <dgm:prSet presAssocID="{C97E78B9-8EF1-4C62-A96D-C70A2D239787}" presName="Accent1Text" presStyleLbl="node1" presStyleIdx="1" presStyleCnt="6"/>
      <dgm:spPr/>
      <dgm:t>
        <a:bodyPr/>
        <a:lstStyle/>
        <a:p>
          <a:endParaRPr lang="ru-RU"/>
        </a:p>
      </dgm:t>
    </dgm:pt>
    <dgm:pt modelId="{5027B19D-C176-4A24-B735-5054B4785744}" type="pres">
      <dgm:prSet presAssocID="{C97E78B9-8EF1-4C62-A96D-C70A2D239787}" presName="spaceBetweenRectangles" presStyleCnt="0"/>
      <dgm:spPr/>
    </dgm:pt>
    <dgm:pt modelId="{E69E0AAD-C522-42C7-9271-DC11333208EC}" type="pres">
      <dgm:prSet presAssocID="{C7C41A80-3372-48C3-9F40-E48BCAC31507}" presName="composite" presStyleCnt="0"/>
      <dgm:spPr/>
    </dgm:pt>
    <dgm:pt modelId="{571FB0E3-91E1-4705-BEE1-F1243094A326}" type="pres">
      <dgm:prSet presAssocID="{C7C41A80-3372-48C3-9F40-E48BCAC31507}" presName="Parent1" presStyleLbl="node1" presStyleIdx="2" presStyleCnt="6" custLinFactNeighborX="-63723" custLinFactNeighborY="37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3D22F-4D3F-4BC0-BAE2-E40C291E7A08}" type="pres">
      <dgm:prSet presAssocID="{C7C41A80-3372-48C3-9F40-E48BCAC31507}" presName="Childtext1" presStyleLbl="revTx" presStyleIdx="1" presStyleCnt="3" custScaleX="159077" custLinFactNeighborX="-79838" custLinFactNeighborY="9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AA5CF-63F3-443F-B3FA-DE3C4CD87E19}" type="pres">
      <dgm:prSet presAssocID="{C7C41A80-3372-48C3-9F40-E48BCAC31507}" presName="BalanceSpacing" presStyleCnt="0"/>
      <dgm:spPr/>
    </dgm:pt>
    <dgm:pt modelId="{F51B2A73-3C09-491B-A029-81C31A5A797B}" type="pres">
      <dgm:prSet presAssocID="{C7C41A80-3372-48C3-9F40-E48BCAC31507}" presName="BalanceSpacing1" presStyleCnt="0"/>
      <dgm:spPr/>
    </dgm:pt>
    <dgm:pt modelId="{AD1996F3-76E6-433D-ADC1-7338EAFC20E6}" type="pres">
      <dgm:prSet presAssocID="{6075BB79-14F7-4193-82C3-A14C6C648896}" presName="Accent1Text" presStyleLbl="node1" presStyleIdx="3" presStyleCnt="6" custLinFactNeighborX="-60496" custLinFactNeighborY="1698"/>
      <dgm:spPr/>
      <dgm:t>
        <a:bodyPr/>
        <a:lstStyle/>
        <a:p>
          <a:endParaRPr lang="ru-RU"/>
        </a:p>
      </dgm:t>
    </dgm:pt>
    <dgm:pt modelId="{0BE140A1-D65A-44BB-B28C-A22454293C4B}" type="pres">
      <dgm:prSet presAssocID="{6075BB79-14F7-4193-82C3-A14C6C648896}" presName="spaceBetweenRectangles" presStyleCnt="0"/>
      <dgm:spPr/>
    </dgm:pt>
    <dgm:pt modelId="{3A0EF73D-1F4E-45B5-9B9A-1FA9F9C5048F}" type="pres">
      <dgm:prSet presAssocID="{AE764C07-A948-404B-99D7-ECC03B0D2A67}" presName="composite" presStyleCnt="0"/>
      <dgm:spPr/>
    </dgm:pt>
    <dgm:pt modelId="{458F3DDE-FF54-4658-8841-007CAA61D98F}" type="pres">
      <dgm:prSet presAssocID="{AE764C07-A948-404B-99D7-ECC03B0D2A67}" presName="Parent1" presStyleLbl="node1" presStyleIdx="4" presStyleCnt="6" custLinFactNeighborX="4877" custLinFactNeighborY="26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7C3CA-75D7-4247-BCF4-D2B33E30012D}" type="pres">
      <dgm:prSet presAssocID="{AE764C07-A948-404B-99D7-ECC03B0D2A67}" presName="Childtext1" presStyleLbl="revTx" presStyleIdx="2" presStyleCnt="3" custScaleX="246321" custLinFactNeighborX="80651" custLinFactNeighborY="14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D8B3F-10B9-4D4D-A778-19EB02DC1B56}" type="pres">
      <dgm:prSet presAssocID="{AE764C07-A948-404B-99D7-ECC03B0D2A67}" presName="BalanceSpacing" presStyleCnt="0"/>
      <dgm:spPr/>
    </dgm:pt>
    <dgm:pt modelId="{922A0E98-FBB6-4758-91DA-4C60F9BC48E6}" type="pres">
      <dgm:prSet presAssocID="{AE764C07-A948-404B-99D7-ECC03B0D2A67}" presName="BalanceSpacing1" presStyleCnt="0"/>
      <dgm:spPr/>
    </dgm:pt>
    <dgm:pt modelId="{1302E47F-EF2A-4EC0-8583-E5D08E936EC9}" type="pres">
      <dgm:prSet presAssocID="{8C293DB8-0F1E-4BDD-9A39-D481C99E2779}" presName="Accent1Text" presStyleLbl="node1" presStyleIdx="5" presStyleCnt="6" custLinFactNeighborX="-2939" custLinFactNeighborY="1752"/>
      <dgm:spPr/>
      <dgm:t>
        <a:bodyPr/>
        <a:lstStyle/>
        <a:p>
          <a:endParaRPr lang="ru-RU"/>
        </a:p>
      </dgm:t>
    </dgm:pt>
  </dgm:ptLst>
  <dgm:cxnLst>
    <dgm:cxn modelId="{9C620C95-8EE3-43DE-B40B-EC1DE2CCF2A9}" srcId="{955F9B55-480F-4A91-A738-96639AB1A467}" destId="{AE764C07-A948-404B-99D7-ECC03B0D2A67}" srcOrd="2" destOrd="0" parTransId="{EB94F674-C3CE-412E-B7AC-B1DB5273DDA1}" sibTransId="{8C293DB8-0F1E-4BDD-9A39-D481C99E2779}"/>
    <dgm:cxn modelId="{E358708C-FF39-4360-B021-B842D5CA9BA2}" srcId="{C7C41A80-3372-48C3-9F40-E48BCAC31507}" destId="{A88B9133-962A-42AD-8291-5141C8D35F87}" srcOrd="0" destOrd="0" parTransId="{BCF104B5-71E9-4E45-914B-EF1960461AAA}" sibTransId="{98869780-97BF-4C3F-8D8F-0437A9DFF8E7}"/>
    <dgm:cxn modelId="{C3D07F4F-3F59-4DE9-BB96-65D7F20E63D0}" srcId="{AE764C07-A948-404B-99D7-ECC03B0D2A67}" destId="{18B17384-5080-437D-BC42-DA98246FEAA3}" srcOrd="0" destOrd="0" parTransId="{B7AC97A6-86F7-4F30-BCFD-59CEFB1CF9C8}" sibTransId="{804604E9-EE57-4F1A-BDA9-C0DB2FF99544}"/>
    <dgm:cxn modelId="{70890D78-F413-47B9-92B7-55A58C0379C5}" type="presOf" srcId="{AE764C07-A948-404B-99D7-ECC03B0D2A67}" destId="{458F3DDE-FF54-4658-8841-007CAA61D98F}" srcOrd="0" destOrd="0" presId="urn:microsoft.com/office/officeart/2008/layout/AlternatingHexagons"/>
    <dgm:cxn modelId="{665C638C-B337-43D8-80D0-813C7A6172B3}" type="presOf" srcId="{A88B9133-962A-42AD-8291-5141C8D35F87}" destId="{A343D22F-4D3F-4BC0-BAE2-E40C291E7A08}" srcOrd="0" destOrd="0" presId="urn:microsoft.com/office/officeart/2008/layout/AlternatingHexagons"/>
    <dgm:cxn modelId="{16D25272-2AF6-401A-BA19-7064BA6CA3C4}" srcId="{0D29FEAB-83C2-4381-AA00-3135E71C3AB7}" destId="{904C57F5-840F-4AE2-8B50-40ECE2CAEFE0}" srcOrd="0" destOrd="0" parTransId="{9D21FA6A-56D1-4670-A4FE-D69AE08E9619}" sibTransId="{88A8C1D4-C105-4A11-AEA6-EF355F774511}"/>
    <dgm:cxn modelId="{DDDEDFB3-89B1-461B-897F-90827D4493C1}" type="presOf" srcId="{8C293DB8-0F1E-4BDD-9A39-D481C99E2779}" destId="{1302E47F-EF2A-4EC0-8583-E5D08E936EC9}" srcOrd="0" destOrd="0" presId="urn:microsoft.com/office/officeart/2008/layout/AlternatingHexagons"/>
    <dgm:cxn modelId="{9A0D6F7E-F333-41E1-8158-719F72F6C140}" srcId="{955F9B55-480F-4A91-A738-96639AB1A467}" destId="{0D29FEAB-83C2-4381-AA00-3135E71C3AB7}" srcOrd="0" destOrd="0" parTransId="{D27C68B2-B741-4CA7-8EF3-81A753CD5754}" sibTransId="{C97E78B9-8EF1-4C62-A96D-C70A2D239787}"/>
    <dgm:cxn modelId="{24BCB327-F4B5-4998-9CA2-7C635C8F7F64}" type="presOf" srcId="{18B17384-5080-437D-BC42-DA98246FEAA3}" destId="{CF07C3CA-75D7-4247-BCF4-D2B33E30012D}" srcOrd="0" destOrd="0" presId="urn:microsoft.com/office/officeart/2008/layout/AlternatingHexagons"/>
    <dgm:cxn modelId="{66C684B0-F176-4E3D-A9F1-3FD902F54911}" srcId="{955F9B55-480F-4A91-A738-96639AB1A467}" destId="{C7C41A80-3372-48C3-9F40-E48BCAC31507}" srcOrd="1" destOrd="0" parTransId="{38C75E3D-009C-46BB-BBA0-BE97E35D22A9}" sibTransId="{6075BB79-14F7-4193-82C3-A14C6C648896}"/>
    <dgm:cxn modelId="{D8FF4B3E-F817-4A08-8D45-85EA12CFF1FD}" type="presOf" srcId="{955F9B55-480F-4A91-A738-96639AB1A467}" destId="{257FD09F-1CE0-4787-AB5C-EF8D8BFEF9AD}" srcOrd="0" destOrd="0" presId="urn:microsoft.com/office/officeart/2008/layout/AlternatingHexagons"/>
    <dgm:cxn modelId="{095ABEC7-F3B5-46D4-96F0-B706B84EB3DA}" type="presOf" srcId="{904C57F5-840F-4AE2-8B50-40ECE2CAEFE0}" destId="{0AAB9171-C110-4F30-835A-C14613A481BF}" srcOrd="0" destOrd="0" presId="urn:microsoft.com/office/officeart/2008/layout/AlternatingHexagons"/>
    <dgm:cxn modelId="{348DCB9D-C139-4856-B7E4-12BCC2206699}" type="presOf" srcId="{C7C41A80-3372-48C3-9F40-E48BCAC31507}" destId="{571FB0E3-91E1-4705-BEE1-F1243094A326}" srcOrd="0" destOrd="0" presId="urn:microsoft.com/office/officeart/2008/layout/AlternatingHexagons"/>
    <dgm:cxn modelId="{787F0EFC-C3B8-4240-AB80-4943583B48F9}" type="presOf" srcId="{6075BB79-14F7-4193-82C3-A14C6C648896}" destId="{AD1996F3-76E6-433D-ADC1-7338EAFC20E6}" srcOrd="0" destOrd="0" presId="urn:microsoft.com/office/officeart/2008/layout/AlternatingHexagons"/>
    <dgm:cxn modelId="{AA3E6E49-B4E1-4E95-86A8-6EE385FAF6CF}" type="presOf" srcId="{C97E78B9-8EF1-4C62-A96D-C70A2D239787}" destId="{C3371FF9-D624-4772-950E-5F3E1B7A7F30}" srcOrd="0" destOrd="0" presId="urn:microsoft.com/office/officeart/2008/layout/AlternatingHexagons"/>
    <dgm:cxn modelId="{4AC14149-C82D-43EC-A377-4132B037C049}" type="presOf" srcId="{0D29FEAB-83C2-4381-AA00-3135E71C3AB7}" destId="{87A880A1-4DE8-48F3-81C6-5B47B2C1A813}" srcOrd="0" destOrd="0" presId="urn:microsoft.com/office/officeart/2008/layout/AlternatingHexagons"/>
    <dgm:cxn modelId="{7555B061-B57A-43CA-888F-E4CBCAF09A93}" type="presParOf" srcId="{257FD09F-1CE0-4787-AB5C-EF8D8BFEF9AD}" destId="{B510FA63-5F6E-484B-8E92-F2E4CACC3868}" srcOrd="0" destOrd="0" presId="urn:microsoft.com/office/officeart/2008/layout/AlternatingHexagons"/>
    <dgm:cxn modelId="{20B01724-00F9-4C60-A54E-AE9DAEBF7FB1}" type="presParOf" srcId="{B510FA63-5F6E-484B-8E92-F2E4CACC3868}" destId="{87A880A1-4DE8-48F3-81C6-5B47B2C1A813}" srcOrd="0" destOrd="0" presId="urn:microsoft.com/office/officeart/2008/layout/AlternatingHexagons"/>
    <dgm:cxn modelId="{B2252FAE-229C-49F5-8B15-A92480E7F762}" type="presParOf" srcId="{B510FA63-5F6E-484B-8E92-F2E4CACC3868}" destId="{0AAB9171-C110-4F30-835A-C14613A481BF}" srcOrd="1" destOrd="0" presId="urn:microsoft.com/office/officeart/2008/layout/AlternatingHexagons"/>
    <dgm:cxn modelId="{A8FE8B9E-4325-466A-A010-4C52DB4B0BDA}" type="presParOf" srcId="{B510FA63-5F6E-484B-8E92-F2E4CACC3868}" destId="{5F8F6F4E-EE1C-4BC6-BAE4-F34E176B994A}" srcOrd="2" destOrd="0" presId="urn:microsoft.com/office/officeart/2008/layout/AlternatingHexagons"/>
    <dgm:cxn modelId="{BE47DD31-3169-48C0-83FE-A3F1DA59F26D}" type="presParOf" srcId="{B510FA63-5F6E-484B-8E92-F2E4CACC3868}" destId="{316B0ED7-BFA2-450D-9E95-27C109C2111A}" srcOrd="3" destOrd="0" presId="urn:microsoft.com/office/officeart/2008/layout/AlternatingHexagons"/>
    <dgm:cxn modelId="{B5558ECE-F92B-4F9E-BECC-1E26538B68EC}" type="presParOf" srcId="{B510FA63-5F6E-484B-8E92-F2E4CACC3868}" destId="{C3371FF9-D624-4772-950E-5F3E1B7A7F30}" srcOrd="4" destOrd="0" presId="urn:microsoft.com/office/officeart/2008/layout/AlternatingHexagons"/>
    <dgm:cxn modelId="{B19CCA54-FD62-4E30-B397-0D9F197715C9}" type="presParOf" srcId="{257FD09F-1CE0-4787-AB5C-EF8D8BFEF9AD}" destId="{5027B19D-C176-4A24-B735-5054B4785744}" srcOrd="1" destOrd="0" presId="urn:microsoft.com/office/officeart/2008/layout/AlternatingHexagons"/>
    <dgm:cxn modelId="{C823E1EC-9738-4122-A152-EAD1CDF76E72}" type="presParOf" srcId="{257FD09F-1CE0-4787-AB5C-EF8D8BFEF9AD}" destId="{E69E0AAD-C522-42C7-9271-DC11333208EC}" srcOrd="2" destOrd="0" presId="urn:microsoft.com/office/officeart/2008/layout/AlternatingHexagons"/>
    <dgm:cxn modelId="{E005A9DA-ED5A-46AB-8F54-119597548284}" type="presParOf" srcId="{E69E0AAD-C522-42C7-9271-DC11333208EC}" destId="{571FB0E3-91E1-4705-BEE1-F1243094A326}" srcOrd="0" destOrd="0" presId="urn:microsoft.com/office/officeart/2008/layout/AlternatingHexagons"/>
    <dgm:cxn modelId="{4AE90EF4-0625-49D7-88DD-7D6BA4F14385}" type="presParOf" srcId="{E69E0AAD-C522-42C7-9271-DC11333208EC}" destId="{A343D22F-4D3F-4BC0-BAE2-E40C291E7A08}" srcOrd="1" destOrd="0" presId="urn:microsoft.com/office/officeart/2008/layout/AlternatingHexagons"/>
    <dgm:cxn modelId="{9A485538-35CB-4EF9-A367-7CD8CEE5F66C}" type="presParOf" srcId="{E69E0AAD-C522-42C7-9271-DC11333208EC}" destId="{3C2AA5CF-63F3-443F-B3FA-DE3C4CD87E19}" srcOrd="2" destOrd="0" presId="urn:microsoft.com/office/officeart/2008/layout/AlternatingHexagons"/>
    <dgm:cxn modelId="{40CC38CA-BA3E-428B-8E0B-8A0A7DDA047D}" type="presParOf" srcId="{E69E0AAD-C522-42C7-9271-DC11333208EC}" destId="{F51B2A73-3C09-491B-A029-81C31A5A797B}" srcOrd="3" destOrd="0" presId="urn:microsoft.com/office/officeart/2008/layout/AlternatingHexagons"/>
    <dgm:cxn modelId="{4BF08D5B-C90D-409E-86FA-B321D0393E07}" type="presParOf" srcId="{E69E0AAD-C522-42C7-9271-DC11333208EC}" destId="{AD1996F3-76E6-433D-ADC1-7338EAFC20E6}" srcOrd="4" destOrd="0" presId="urn:microsoft.com/office/officeart/2008/layout/AlternatingHexagons"/>
    <dgm:cxn modelId="{B5C95B1A-925A-4358-A787-4AA83145743B}" type="presParOf" srcId="{257FD09F-1CE0-4787-AB5C-EF8D8BFEF9AD}" destId="{0BE140A1-D65A-44BB-B28C-A22454293C4B}" srcOrd="3" destOrd="0" presId="urn:microsoft.com/office/officeart/2008/layout/AlternatingHexagons"/>
    <dgm:cxn modelId="{40B7D748-BAA2-4594-8317-68D176759840}" type="presParOf" srcId="{257FD09F-1CE0-4787-AB5C-EF8D8BFEF9AD}" destId="{3A0EF73D-1F4E-45B5-9B9A-1FA9F9C5048F}" srcOrd="4" destOrd="0" presId="urn:microsoft.com/office/officeart/2008/layout/AlternatingHexagons"/>
    <dgm:cxn modelId="{A4251C5F-940F-4B2C-91F6-00CCCAE3426B}" type="presParOf" srcId="{3A0EF73D-1F4E-45B5-9B9A-1FA9F9C5048F}" destId="{458F3DDE-FF54-4658-8841-007CAA61D98F}" srcOrd="0" destOrd="0" presId="urn:microsoft.com/office/officeart/2008/layout/AlternatingHexagons"/>
    <dgm:cxn modelId="{B6E8F246-21EE-47DD-9E29-B7C8AD79A9AE}" type="presParOf" srcId="{3A0EF73D-1F4E-45B5-9B9A-1FA9F9C5048F}" destId="{CF07C3CA-75D7-4247-BCF4-D2B33E30012D}" srcOrd="1" destOrd="0" presId="urn:microsoft.com/office/officeart/2008/layout/AlternatingHexagons"/>
    <dgm:cxn modelId="{F1689280-BE16-41AA-820D-9854D9D0B0BA}" type="presParOf" srcId="{3A0EF73D-1F4E-45B5-9B9A-1FA9F9C5048F}" destId="{3E9D8B3F-10B9-4D4D-A778-19EB02DC1B56}" srcOrd="2" destOrd="0" presId="urn:microsoft.com/office/officeart/2008/layout/AlternatingHexagons"/>
    <dgm:cxn modelId="{05AB10D6-8985-49F1-BDED-3677A351D3C2}" type="presParOf" srcId="{3A0EF73D-1F4E-45B5-9B9A-1FA9F9C5048F}" destId="{922A0E98-FBB6-4758-91DA-4C60F9BC48E6}" srcOrd="3" destOrd="0" presId="urn:microsoft.com/office/officeart/2008/layout/AlternatingHexagons"/>
    <dgm:cxn modelId="{5A0238FB-DBB4-42E8-8A07-BB5838409F96}" type="presParOf" srcId="{3A0EF73D-1F4E-45B5-9B9A-1FA9F9C5048F}" destId="{1302E47F-EF2A-4EC0-8583-E5D08E936EC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0F38F1-D0C3-4A91-B54C-F60CD4A05EC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A4E75D3-421D-4EB8-852C-C59BB13BB4D2}">
      <dgm:prSet phldrT="[Текст]"/>
      <dgm:spPr/>
      <dgm:t>
        <a:bodyPr/>
        <a:lstStyle/>
        <a:p>
          <a:r>
            <a:rPr lang="ru-RU" dirty="0" smtClean="0"/>
            <a:t>Анализ интересов и потребностей ребенка</a:t>
          </a:r>
          <a:endParaRPr lang="ru-RU" dirty="0"/>
        </a:p>
      </dgm:t>
    </dgm:pt>
    <dgm:pt modelId="{1FA9FAFB-975A-45E1-BAD5-CC8B3DF46B34}" type="parTrans" cxnId="{E103AB8C-A7ED-468A-88F7-9B59FF883F03}">
      <dgm:prSet/>
      <dgm:spPr/>
      <dgm:t>
        <a:bodyPr/>
        <a:lstStyle/>
        <a:p>
          <a:endParaRPr lang="ru-RU"/>
        </a:p>
      </dgm:t>
    </dgm:pt>
    <dgm:pt modelId="{F038F929-8586-4E9E-9A38-E6EBDD6252CB}" type="sibTrans" cxnId="{E103AB8C-A7ED-468A-88F7-9B59FF883F03}">
      <dgm:prSet/>
      <dgm:spPr/>
      <dgm:t>
        <a:bodyPr/>
        <a:lstStyle/>
        <a:p>
          <a:endParaRPr lang="ru-RU"/>
        </a:p>
      </dgm:t>
    </dgm:pt>
    <dgm:pt modelId="{B1B050C9-0B31-4CED-A0FA-E0FBD70D209B}">
      <dgm:prSet phldrT="[Текст]"/>
      <dgm:spPr/>
      <dgm:t>
        <a:bodyPr/>
        <a:lstStyle/>
        <a:p>
          <a:r>
            <a:rPr lang="ru-RU" dirty="0" smtClean="0"/>
            <a:t>Постановка целей, определение задач</a:t>
          </a:r>
          <a:endParaRPr lang="ru-RU" dirty="0"/>
        </a:p>
      </dgm:t>
    </dgm:pt>
    <dgm:pt modelId="{738CCAB0-F069-4C51-8073-F8D0376CA2C8}" type="parTrans" cxnId="{6D2D9E05-C139-42D8-B9B4-C73AE00C030C}">
      <dgm:prSet/>
      <dgm:spPr/>
      <dgm:t>
        <a:bodyPr/>
        <a:lstStyle/>
        <a:p>
          <a:endParaRPr lang="ru-RU"/>
        </a:p>
      </dgm:t>
    </dgm:pt>
    <dgm:pt modelId="{9C5894E2-3804-40DF-9946-21A05AB6AF6C}" type="sibTrans" cxnId="{6D2D9E05-C139-42D8-B9B4-C73AE00C030C}">
      <dgm:prSet/>
      <dgm:spPr/>
      <dgm:t>
        <a:bodyPr/>
        <a:lstStyle/>
        <a:p>
          <a:endParaRPr lang="ru-RU"/>
        </a:p>
      </dgm:t>
    </dgm:pt>
    <dgm:pt modelId="{9D1DC184-6409-4AAC-8E76-E3826BD50186}">
      <dgm:prSet phldrT="[Текст]"/>
      <dgm:spPr/>
      <dgm:t>
        <a:bodyPr/>
        <a:lstStyle/>
        <a:p>
          <a:r>
            <a:rPr lang="ru-RU" dirty="0" smtClean="0"/>
            <a:t>Разработка ИОМ</a:t>
          </a:r>
          <a:endParaRPr lang="ru-RU" dirty="0"/>
        </a:p>
      </dgm:t>
    </dgm:pt>
    <dgm:pt modelId="{3CF0558A-E8CC-429D-8D6D-0F241D91D038}" type="parTrans" cxnId="{82682B50-C2F2-46FC-B34F-009D103E5FA9}">
      <dgm:prSet/>
      <dgm:spPr/>
      <dgm:t>
        <a:bodyPr/>
        <a:lstStyle/>
        <a:p>
          <a:endParaRPr lang="ru-RU"/>
        </a:p>
      </dgm:t>
    </dgm:pt>
    <dgm:pt modelId="{06DA0683-FF82-43AB-A3FF-CD9EAF30AA38}" type="sibTrans" cxnId="{82682B50-C2F2-46FC-B34F-009D103E5FA9}">
      <dgm:prSet/>
      <dgm:spPr/>
      <dgm:t>
        <a:bodyPr/>
        <a:lstStyle/>
        <a:p>
          <a:endParaRPr lang="ru-RU"/>
        </a:p>
      </dgm:t>
    </dgm:pt>
    <dgm:pt modelId="{E83B9E71-B2C8-45BE-A179-70D54BA8A667}" type="pres">
      <dgm:prSet presAssocID="{6E0F38F1-D0C3-4A91-B54C-F60CD4A05EC5}" presName="CompostProcess" presStyleCnt="0">
        <dgm:presLayoutVars>
          <dgm:dir/>
          <dgm:resizeHandles val="exact"/>
        </dgm:presLayoutVars>
      </dgm:prSet>
      <dgm:spPr/>
    </dgm:pt>
    <dgm:pt modelId="{A3D72348-F207-4E32-B890-BE44A841A860}" type="pres">
      <dgm:prSet presAssocID="{6E0F38F1-D0C3-4A91-B54C-F60CD4A05EC5}" presName="arrow" presStyleLbl="bgShp" presStyleIdx="0" presStyleCnt="1"/>
      <dgm:spPr/>
    </dgm:pt>
    <dgm:pt modelId="{D7015F7D-3C39-4884-AFF5-D8CB134AF6F9}" type="pres">
      <dgm:prSet presAssocID="{6E0F38F1-D0C3-4A91-B54C-F60CD4A05EC5}" presName="linearProcess" presStyleCnt="0"/>
      <dgm:spPr/>
    </dgm:pt>
    <dgm:pt modelId="{210329C0-D041-4728-ADB8-32632ADF1998}" type="pres">
      <dgm:prSet presAssocID="{FA4E75D3-421D-4EB8-852C-C59BB13BB4D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D35CE-4A6D-4102-9FA9-15FCA3EB4948}" type="pres">
      <dgm:prSet presAssocID="{F038F929-8586-4E9E-9A38-E6EBDD6252CB}" presName="sibTrans" presStyleCnt="0"/>
      <dgm:spPr/>
    </dgm:pt>
    <dgm:pt modelId="{A442275B-308B-4947-AD76-514247F63FFC}" type="pres">
      <dgm:prSet presAssocID="{B1B050C9-0B31-4CED-A0FA-E0FBD70D20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52000-269D-460E-BE8A-C22C5D8B705D}" type="pres">
      <dgm:prSet presAssocID="{9C5894E2-3804-40DF-9946-21A05AB6AF6C}" presName="sibTrans" presStyleCnt="0"/>
      <dgm:spPr/>
    </dgm:pt>
    <dgm:pt modelId="{10258468-FECC-4CD8-8038-7E5CBABF6C77}" type="pres">
      <dgm:prSet presAssocID="{9D1DC184-6409-4AAC-8E76-E3826BD5018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83F86C-739F-4C63-9078-F26F12B4FBD4}" type="presOf" srcId="{FA4E75D3-421D-4EB8-852C-C59BB13BB4D2}" destId="{210329C0-D041-4728-ADB8-32632ADF1998}" srcOrd="0" destOrd="0" presId="urn:microsoft.com/office/officeart/2005/8/layout/hProcess9"/>
    <dgm:cxn modelId="{E103AB8C-A7ED-468A-88F7-9B59FF883F03}" srcId="{6E0F38F1-D0C3-4A91-B54C-F60CD4A05EC5}" destId="{FA4E75D3-421D-4EB8-852C-C59BB13BB4D2}" srcOrd="0" destOrd="0" parTransId="{1FA9FAFB-975A-45E1-BAD5-CC8B3DF46B34}" sibTransId="{F038F929-8586-4E9E-9A38-E6EBDD6252CB}"/>
    <dgm:cxn modelId="{C373E38A-0138-44B2-BD0D-EE07BF38E707}" type="presOf" srcId="{9D1DC184-6409-4AAC-8E76-E3826BD50186}" destId="{10258468-FECC-4CD8-8038-7E5CBABF6C77}" srcOrd="0" destOrd="0" presId="urn:microsoft.com/office/officeart/2005/8/layout/hProcess9"/>
    <dgm:cxn modelId="{D5107F87-5CBE-437C-869F-497453650E82}" type="presOf" srcId="{6E0F38F1-D0C3-4A91-B54C-F60CD4A05EC5}" destId="{E83B9E71-B2C8-45BE-A179-70D54BA8A667}" srcOrd="0" destOrd="0" presId="urn:microsoft.com/office/officeart/2005/8/layout/hProcess9"/>
    <dgm:cxn modelId="{4EE40D66-A613-4306-9D5C-887509751496}" type="presOf" srcId="{B1B050C9-0B31-4CED-A0FA-E0FBD70D209B}" destId="{A442275B-308B-4947-AD76-514247F63FFC}" srcOrd="0" destOrd="0" presId="urn:microsoft.com/office/officeart/2005/8/layout/hProcess9"/>
    <dgm:cxn modelId="{82682B50-C2F2-46FC-B34F-009D103E5FA9}" srcId="{6E0F38F1-D0C3-4A91-B54C-F60CD4A05EC5}" destId="{9D1DC184-6409-4AAC-8E76-E3826BD50186}" srcOrd="2" destOrd="0" parTransId="{3CF0558A-E8CC-429D-8D6D-0F241D91D038}" sibTransId="{06DA0683-FF82-43AB-A3FF-CD9EAF30AA38}"/>
    <dgm:cxn modelId="{6D2D9E05-C139-42D8-B9B4-C73AE00C030C}" srcId="{6E0F38F1-D0C3-4A91-B54C-F60CD4A05EC5}" destId="{B1B050C9-0B31-4CED-A0FA-E0FBD70D209B}" srcOrd="1" destOrd="0" parTransId="{738CCAB0-F069-4C51-8073-F8D0376CA2C8}" sibTransId="{9C5894E2-3804-40DF-9946-21A05AB6AF6C}"/>
    <dgm:cxn modelId="{03B4CF06-4B3C-4C3F-88B1-856EE1E6388B}" type="presParOf" srcId="{E83B9E71-B2C8-45BE-A179-70D54BA8A667}" destId="{A3D72348-F207-4E32-B890-BE44A841A860}" srcOrd="0" destOrd="0" presId="urn:microsoft.com/office/officeart/2005/8/layout/hProcess9"/>
    <dgm:cxn modelId="{F3B4A0B2-B822-48B3-B05D-E8C112690E61}" type="presParOf" srcId="{E83B9E71-B2C8-45BE-A179-70D54BA8A667}" destId="{D7015F7D-3C39-4884-AFF5-D8CB134AF6F9}" srcOrd="1" destOrd="0" presId="urn:microsoft.com/office/officeart/2005/8/layout/hProcess9"/>
    <dgm:cxn modelId="{38BDE5A9-1454-4C4C-A6C4-AAD2F4F06359}" type="presParOf" srcId="{D7015F7D-3C39-4884-AFF5-D8CB134AF6F9}" destId="{210329C0-D041-4728-ADB8-32632ADF1998}" srcOrd="0" destOrd="0" presId="urn:microsoft.com/office/officeart/2005/8/layout/hProcess9"/>
    <dgm:cxn modelId="{5B1B1362-03FC-4F92-A67D-D675348F56B8}" type="presParOf" srcId="{D7015F7D-3C39-4884-AFF5-D8CB134AF6F9}" destId="{E5CD35CE-4A6D-4102-9FA9-15FCA3EB4948}" srcOrd="1" destOrd="0" presId="urn:microsoft.com/office/officeart/2005/8/layout/hProcess9"/>
    <dgm:cxn modelId="{46D1DD5C-117B-4BEB-AF29-6394C7803C61}" type="presParOf" srcId="{D7015F7D-3C39-4884-AFF5-D8CB134AF6F9}" destId="{A442275B-308B-4947-AD76-514247F63FFC}" srcOrd="2" destOrd="0" presId="urn:microsoft.com/office/officeart/2005/8/layout/hProcess9"/>
    <dgm:cxn modelId="{0185CA52-77A1-4BC8-ADE3-298F75842D71}" type="presParOf" srcId="{D7015F7D-3C39-4884-AFF5-D8CB134AF6F9}" destId="{44B52000-269D-460E-BE8A-C22C5D8B705D}" srcOrd="3" destOrd="0" presId="urn:microsoft.com/office/officeart/2005/8/layout/hProcess9"/>
    <dgm:cxn modelId="{0BBD83A0-01BF-41CC-BB94-1DE75BD93FFB}" type="presParOf" srcId="{D7015F7D-3C39-4884-AFF5-D8CB134AF6F9}" destId="{10258468-FECC-4CD8-8038-7E5CBABF6C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C5EB7E-EE79-4556-9FCB-2DEC8390249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619DA7B-9E9A-453C-80C3-32430BC2735A}">
      <dgm:prSet phldrT="[Текст]"/>
      <dgm:spPr/>
      <dgm:t>
        <a:bodyPr/>
        <a:lstStyle/>
        <a:p>
          <a:r>
            <a:rPr lang="ru-RU" dirty="0" smtClean="0"/>
            <a:t>Определение этапов работы</a:t>
          </a:r>
          <a:endParaRPr lang="ru-RU" dirty="0"/>
        </a:p>
      </dgm:t>
    </dgm:pt>
    <dgm:pt modelId="{EA307F0E-BF2F-4CF8-AF6D-2E9518ACC885}" type="parTrans" cxnId="{778B70D1-9B92-4F07-B201-5BD67F9AFE40}">
      <dgm:prSet/>
      <dgm:spPr/>
      <dgm:t>
        <a:bodyPr/>
        <a:lstStyle/>
        <a:p>
          <a:endParaRPr lang="ru-RU"/>
        </a:p>
      </dgm:t>
    </dgm:pt>
    <dgm:pt modelId="{F0E08A62-2192-41BE-BD6E-3D927D9734EB}" type="sibTrans" cxnId="{778B70D1-9B92-4F07-B201-5BD67F9AFE40}">
      <dgm:prSet/>
      <dgm:spPr/>
      <dgm:t>
        <a:bodyPr/>
        <a:lstStyle/>
        <a:p>
          <a:endParaRPr lang="ru-RU"/>
        </a:p>
      </dgm:t>
    </dgm:pt>
    <dgm:pt modelId="{BEFFA7CF-713F-4013-B762-A73D870FF05D}">
      <dgm:prSet phldrT="[Текст]"/>
      <dgm:spPr/>
      <dgm:t>
        <a:bodyPr/>
        <a:lstStyle/>
        <a:p>
          <a:r>
            <a:rPr lang="ru-RU" dirty="0" smtClean="0"/>
            <a:t>Контрольные точки</a:t>
          </a:r>
          <a:endParaRPr lang="ru-RU" dirty="0"/>
        </a:p>
      </dgm:t>
    </dgm:pt>
    <dgm:pt modelId="{A2C75770-699C-4C2D-9D8B-2102D77DBDB7}" type="parTrans" cxnId="{98FC73B5-5750-47D0-9447-81A4837CC493}">
      <dgm:prSet/>
      <dgm:spPr/>
      <dgm:t>
        <a:bodyPr/>
        <a:lstStyle/>
        <a:p>
          <a:endParaRPr lang="ru-RU"/>
        </a:p>
      </dgm:t>
    </dgm:pt>
    <dgm:pt modelId="{273EE733-5EE7-432A-AAEF-AEC95D1BE19A}" type="sibTrans" cxnId="{98FC73B5-5750-47D0-9447-81A4837CC493}">
      <dgm:prSet/>
      <dgm:spPr/>
      <dgm:t>
        <a:bodyPr/>
        <a:lstStyle/>
        <a:p>
          <a:endParaRPr lang="ru-RU"/>
        </a:p>
      </dgm:t>
    </dgm:pt>
    <dgm:pt modelId="{226927EA-7978-418F-9658-E23E7116B88F}">
      <dgm:prSet phldrT="[Текст]"/>
      <dgm:spPr/>
      <dgm:t>
        <a:bodyPr/>
        <a:lstStyle/>
        <a:p>
          <a:r>
            <a:rPr lang="ru-RU" dirty="0" smtClean="0"/>
            <a:t>Анализ результатов, рефлексия</a:t>
          </a:r>
          <a:endParaRPr lang="ru-RU" dirty="0"/>
        </a:p>
      </dgm:t>
    </dgm:pt>
    <dgm:pt modelId="{B23A5975-65D2-461C-8DAE-6FC8300F1C4F}" type="parTrans" cxnId="{681CDD7A-8BBF-4303-8C40-B125EDA1B2B2}">
      <dgm:prSet/>
      <dgm:spPr/>
      <dgm:t>
        <a:bodyPr/>
        <a:lstStyle/>
        <a:p>
          <a:endParaRPr lang="ru-RU"/>
        </a:p>
      </dgm:t>
    </dgm:pt>
    <dgm:pt modelId="{BBBB3F51-4ABC-409F-9253-D2AFA12C303A}" type="sibTrans" cxnId="{681CDD7A-8BBF-4303-8C40-B125EDA1B2B2}">
      <dgm:prSet/>
      <dgm:spPr/>
      <dgm:t>
        <a:bodyPr/>
        <a:lstStyle/>
        <a:p>
          <a:endParaRPr lang="ru-RU"/>
        </a:p>
      </dgm:t>
    </dgm:pt>
    <dgm:pt modelId="{A9FD717A-47CF-4A8D-B828-0D7B00F4D474}" type="pres">
      <dgm:prSet presAssocID="{91C5EB7E-EE79-4556-9FCB-2DEC83902499}" presName="CompostProcess" presStyleCnt="0">
        <dgm:presLayoutVars>
          <dgm:dir/>
          <dgm:resizeHandles val="exact"/>
        </dgm:presLayoutVars>
      </dgm:prSet>
      <dgm:spPr/>
    </dgm:pt>
    <dgm:pt modelId="{9BF42454-98D7-4081-84B9-2EE5C45C3119}" type="pres">
      <dgm:prSet presAssocID="{91C5EB7E-EE79-4556-9FCB-2DEC83902499}" presName="arrow" presStyleLbl="bgShp" presStyleIdx="0" presStyleCnt="1"/>
      <dgm:spPr/>
    </dgm:pt>
    <dgm:pt modelId="{CE6328C9-9E11-4638-9E2C-A48F151A7C7B}" type="pres">
      <dgm:prSet presAssocID="{91C5EB7E-EE79-4556-9FCB-2DEC83902499}" presName="linearProcess" presStyleCnt="0"/>
      <dgm:spPr/>
    </dgm:pt>
    <dgm:pt modelId="{4FEA5342-6A2F-4426-9267-578A5A4A85C3}" type="pres">
      <dgm:prSet presAssocID="{6619DA7B-9E9A-453C-80C3-32430BC2735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7D5AC-FE1E-41EC-8439-C7608CBB4971}" type="pres">
      <dgm:prSet presAssocID="{F0E08A62-2192-41BE-BD6E-3D927D9734EB}" presName="sibTrans" presStyleCnt="0"/>
      <dgm:spPr/>
    </dgm:pt>
    <dgm:pt modelId="{29709ED7-1EC9-4742-BC1B-04A773FA0F98}" type="pres">
      <dgm:prSet presAssocID="{BEFFA7CF-713F-4013-B762-A73D870FF05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B0B7B-24C3-45D4-AE49-845FF8F3BF76}" type="pres">
      <dgm:prSet presAssocID="{273EE733-5EE7-432A-AAEF-AEC95D1BE19A}" presName="sibTrans" presStyleCnt="0"/>
      <dgm:spPr/>
    </dgm:pt>
    <dgm:pt modelId="{66237F3A-367C-4369-B9AF-AA6BFB171C88}" type="pres">
      <dgm:prSet presAssocID="{226927EA-7978-418F-9658-E23E7116B88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563742-1CDD-4DE0-89B6-D8D894D58980}" type="presOf" srcId="{6619DA7B-9E9A-453C-80C3-32430BC2735A}" destId="{4FEA5342-6A2F-4426-9267-578A5A4A85C3}" srcOrd="0" destOrd="0" presId="urn:microsoft.com/office/officeart/2005/8/layout/hProcess9"/>
    <dgm:cxn modelId="{AC22E259-D96E-4600-B926-8AD11DD236A4}" type="presOf" srcId="{BEFFA7CF-713F-4013-B762-A73D870FF05D}" destId="{29709ED7-1EC9-4742-BC1B-04A773FA0F98}" srcOrd="0" destOrd="0" presId="urn:microsoft.com/office/officeart/2005/8/layout/hProcess9"/>
    <dgm:cxn modelId="{661077A0-529F-44FE-9A8A-26C2F4B3F1DF}" type="presOf" srcId="{226927EA-7978-418F-9658-E23E7116B88F}" destId="{66237F3A-367C-4369-B9AF-AA6BFB171C88}" srcOrd="0" destOrd="0" presId="urn:microsoft.com/office/officeart/2005/8/layout/hProcess9"/>
    <dgm:cxn modelId="{98FC73B5-5750-47D0-9447-81A4837CC493}" srcId="{91C5EB7E-EE79-4556-9FCB-2DEC83902499}" destId="{BEFFA7CF-713F-4013-B762-A73D870FF05D}" srcOrd="1" destOrd="0" parTransId="{A2C75770-699C-4C2D-9D8B-2102D77DBDB7}" sibTransId="{273EE733-5EE7-432A-AAEF-AEC95D1BE19A}"/>
    <dgm:cxn modelId="{778B70D1-9B92-4F07-B201-5BD67F9AFE40}" srcId="{91C5EB7E-EE79-4556-9FCB-2DEC83902499}" destId="{6619DA7B-9E9A-453C-80C3-32430BC2735A}" srcOrd="0" destOrd="0" parTransId="{EA307F0E-BF2F-4CF8-AF6D-2E9518ACC885}" sibTransId="{F0E08A62-2192-41BE-BD6E-3D927D9734EB}"/>
    <dgm:cxn modelId="{E25F4A38-6226-46D9-8C88-ADD957350197}" type="presOf" srcId="{91C5EB7E-EE79-4556-9FCB-2DEC83902499}" destId="{A9FD717A-47CF-4A8D-B828-0D7B00F4D474}" srcOrd="0" destOrd="0" presId="urn:microsoft.com/office/officeart/2005/8/layout/hProcess9"/>
    <dgm:cxn modelId="{681CDD7A-8BBF-4303-8C40-B125EDA1B2B2}" srcId="{91C5EB7E-EE79-4556-9FCB-2DEC83902499}" destId="{226927EA-7978-418F-9658-E23E7116B88F}" srcOrd="2" destOrd="0" parTransId="{B23A5975-65D2-461C-8DAE-6FC8300F1C4F}" sibTransId="{BBBB3F51-4ABC-409F-9253-D2AFA12C303A}"/>
    <dgm:cxn modelId="{44A1A6AE-AC0C-4E47-8FED-36CD19749950}" type="presParOf" srcId="{A9FD717A-47CF-4A8D-B828-0D7B00F4D474}" destId="{9BF42454-98D7-4081-84B9-2EE5C45C3119}" srcOrd="0" destOrd="0" presId="urn:microsoft.com/office/officeart/2005/8/layout/hProcess9"/>
    <dgm:cxn modelId="{81326B87-A44A-445D-B1F9-7A9CFA4E6F73}" type="presParOf" srcId="{A9FD717A-47CF-4A8D-B828-0D7B00F4D474}" destId="{CE6328C9-9E11-4638-9E2C-A48F151A7C7B}" srcOrd="1" destOrd="0" presId="urn:microsoft.com/office/officeart/2005/8/layout/hProcess9"/>
    <dgm:cxn modelId="{C08019B8-1840-4EE3-82D1-98D4909EB938}" type="presParOf" srcId="{CE6328C9-9E11-4638-9E2C-A48F151A7C7B}" destId="{4FEA5342-6A2F-4426-9267-578A5A4A85C3}" srcOrd="0" destOrd="0" presId="urn:microsoft.com/office/officeart/2005/8/layout/hProcess9"/>
    <dgm:cxn modelId="{58B8E1C2-E14C-4E74-8633-ABD73E8070C2}" type="presParOf" srcId="{CE6328C9-9E11-4638-9E2C-A48F151A7C7B}" destId="{9327D5AC-FE1E-41EC-8439-C7608CBB4971}" srcOrd="1" destOrd="0" presId="urn:microsoft.com/office/officeart/2005/8/layout/hProcess9"/>
    <dgm:cxn modelId="{D680441C-C24F-4356-B99B-22378E9EC3C2}" type="presParOf" srcId="{CE6328C9-9E11-4638-9E2C-A48F151A7C7B}" destId="{29709ED7-1EC9-4742-BC1B-04A773FA0F98}" srcOrd="2" destOrd="0" presId="urn:microsoft.com/office/officeart/2005/8/layout/hProcess9"/>
    <dgm:cxn modelId="{23E9E988-DB67-40BC-967C-DD1AAB0733A5}" type="presParOf" srcId="{CE6328C9-9E11-4638-9E2C-A48F151A7C7B}" destId="{F1AB0B7B-24C3-45D4-AE49-845FF8F3BF76}" srcOrd="3" destOrd="0" presId="urn:microsoft.com/office/officeart/2005/8/layout/hProcess9"/>
    <dgm:cxn modelId="{EAFF9291-E5BB-4BA0-9B0E-40D99DA62276}" type="presParOf" srcId="{CE6328C9-9E11-4638-9E2C-A48F151A7C7B}" destId="{66237F3A-367C-4369-B9AF-AA6BFB171C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67076-BD86-40F8-9D0E-09B8159679B9}">
      <dsp:nvSpPr>
        <dsp:cNvPr id="0" name=""/>
        <dsp:cNvSpPr/>
      </dsp:nvSpPr>
      <dsp:spPr>
        <a:xfrm>
          <a:off x="4818310" y="2228555"/>
          <a:ext cx="2143320" cy="1020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117"/>
              </a:lnTo>
              <a:lnTo>
                <a:pt x="2143320" y="695117"/>
              </a:lnTo>
              <a:lnTo>
                <a:pt x="2143320" y="10200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AE02A-CF42-4544-96AD-3D90675D2D55}">
      <dsp:nvSpPr>
        <dsp:cNvPr id="0" name=""/>
        <dsp:cNvSpPr/>
      </dsp:nvSpPr>
      <dsp:spPr>
        <a:xfrm>
          <a:off x="2674989" y="2228555"/>
          <a:ext cx="2143320" cy="1020025"/>
        </a:xfrm>
        <a:custGeom>
          <a:avLst/>
          <a:gdLst/>
          <a:ahLst/>
          <a:cxnLst/>
          <a:rect l="0" t="0" r="0" b="0"/>
          <a:pathLst>
            <a:path>
              <a:moveTo>
                <a:pt x="2143320" y="0"/>
              </a:moveTo>
              <a:lnTo>
                <a:pt x="2143320" y="695117"/>
              </a:lnTo>
              <a:lnTo>
                <a:pt x="0" y="695117"/>
              </a:lnTo>
              <a:lnTo>
                <a:pt x="0" y="10200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295B6-7DB4-4F92-B859-2BD98124F61C}">
      <dsp:nvSpPr>
        <dsp:cNvPr id="0" name=""/>
        <dsp:cNvSpPr/>
      </dsp:nvSpPr>
      <dsp:spPr>
        <a:xfrm>
          <a:off x="3064684" y="1450"/>
          <a:ext cx="3507251" cy="2227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AA72F-99B5-463F-8D1E-47CFC068012C}">
      <dsp:nvSpPr>
        <dsp:cNvPr id="0" name=""/>
        <dsp:cNvSpPr/>
      </dsp:nvSpPr>
      <dsp:spPr>
        <a:xfrm>
          <a:off x="3454378" y="371660"/>
          <a:ext cx="3507251" cy="2227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Персонализиро</a:t>
          </a:r>
          <a:r>
            <a:rPr lang="ru-RU" sz="2800" kern="1200" dirty="0" smtClean="0"/>
            <a:t>-ванное обучение</a:t>
          </a:r>
          <a:endParaRPr lang="ru-RU" sz="2800" kern="1200" dirty="0"/>
        </a:p>
      </dsp:txBody>
      <dsp:txXfrm>
        <a:off x="3519608" y="436890"/>
        <a:ext cx="3376791" cy="2096645"/>
      </dsp:txXfrm>
    </dsp:sp>
    <dsp:sp modelId="{C88C531B-70C2-4D0D-A717-26773D72D597}">
      <dsp:nvSpPr>
        <dsp:cNvPr id="0" name=""/>
        <dsp:cNvSpPr/>
      </dsp:nvSpPr>
      <dsp:spPr>
        <a:xfrm>
          <a:off x="921363" y="3248581"/>
          <a:ext cx="3507251" cy="2227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6B78D-42D4-4F20-936A-F410E6F4D4F6}">
      <dsp:nvSpPr>
        <dsp:cNvPr id="0" name=""/>
        <dsp:cNvSpPr/>
      </dsp:nvSpPr>
      <dsp:spPr>
        <a:xfrm>
          <a:off x="1311058" y="3618791"/>
          <a:ext cx="3507251" cy="2227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Использование цифровых технологий</a:t>
          </a:r>
          <a:endParaRPr lang="ru-RU" sz="2800" kern="1200" dirty="0"/>
        </a:p>
      </dsp:txBody>
      <dsp:txXfrm>
        <a:off x="1376288" y="3684021"/>
        <a:ext cx="3376791" cy="2096645"/>
      </dsp:txXfrm>
    </dsp:sp>
    <dsp:sp modelId="{DCCF83AD-5CEC-4559-9786-F3006D2127E6}">
      <dsp:nvSpPr>
        <dsp:cNvPr id="0" name=""/>
        <dsp:cNvSpPr/>
      </dsp:nvSpPr>
      <dsp:spPr>
        <a:xfrm>
          <a:off x="5208004" y="3248581"/>
          <a:ext cx="3507251" cy="2227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D1374-D870-4DA3-A069-C65584B03255}">
      <dsp:nvSpPr>
        <dsp:cNvPr id="0" name=""/>
        <dsp:cNvSpPr/>
      </dsp:nvSpPr>
      <dsp:spPr>
        <a:xfrm>
          <a:off x="5597699" y="3618791"/>
          <a:ext cx="3507251" cy="2227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формирование активной позиции субъекта обучения</a:t>
          </a:r>
          <a:endParaRPr lang="ru-RU" sz="2700" kern="1200" dirty="0"/>
        </a:p>
      </dsp:txBody>
      <dsp:txXfrm>
        <a:off x="5662929" y="3684021"/>
        <a:ext cx="3376791" cy="2096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53600-EB7D-4FC8-B5CE-95D81FDF2C67}">
      <dsp:nvSpPr>
        <dsp:cNvPr id="0" name=""/>
        <dsp:cNvSpPr/>
      </dsp:nvSpPr>
      <dsp:spPr>
        <a:xfrm rot="5400000">
          <a:off x="6053919" y="-3141562"/>
          <a:ext cx="1081719" cy="76393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развитие ценностно-смысловой устремленности личности на достижение субъективно-значимого и отвечающего культуре образа «Я»</a:t>
          </a:r>
          <a:endParaRPr lang="ru-RU" sz="2100" kern="1200" dirty="0"/>
        </a:p>
      </dsp:txBody>
      <dsp:txXfrm rot="-5400000">
        <a:off x="2775093" y="190069"/>
        <a:ext cx="7586568" cy="976109"/>
      </dsp:txXfrm>
    </dsp:sp>
    <dsp:sp modelId="{D9BAD305-E399-4724-A83C-184C46E6E632}">
      <dsp:nvSpPr>
        <dsp:cNvPr id="0" name=""/>
        <dsp:cNvSpPr/>
      </dsp:nvSpPr>
      <dsp:spPr>
        <a:xfrm>
          <a:off x="144379" y="2048"/>
          <a:ext cx="2630712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Первый компонент </a:t>
          </a:r>
          <a:endParaRPr lang="ru-RU" sz="3000" kern="1200" dirty="0"/>
        </a:p>
      </dsp:txBody>
      <dsp:txXfrm>
        <a:off x="210385" y="68054"/>
        <a:ext cx="2498700" cy="1220137"/>
      </dsp:txXfrm>
    </dsp:sp>
    <dsp:sp modelId="{75F3EA96-B550-4118-A2A6-08D9D21E4358}">
      <dsp:nvSpPr>
        <dsp:cNvPr id="0" name=""/>
        <dsp:cNvSpPr/>
      </dsp:nvSpPr>
      <dsp:spPr>
        <a:xfrm rot="5400000">
          <a:off x="6150176" y="-1721805"/>
          <a:ext cx="1081719" cy="76393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развитие и расширение сферы «Я – компетентностей» личности</a:t>
          </a:r>
          <a:endParaRPr lang="ru-RU" sz="2100" kern="1200" dirty="0"/>
        </a:p>
      </dsp:txBody>
      <dsp:txXfrm rot="-5400000">
        <a:off x="2871350" y="1609826"/>
        <a:ext cx="7586568" cy="976109"/>
      </dsp:txXfrm>
    </dsp:sp>
    <dsp:sp modelId="{540D10EF-6916-4449-A7CA-3E09A64FEC69}">
      <dsp:nvSpPr>
        <dsp:cNvPr id="0" name=""/>
        <dsp:cNvSpPr/>
      </dsp:nvSpPr>
      <dsp:spPr>
        <a:xfrm>
          <a:off x="144379" y="1421806"/>
          <a:ext cx="2726970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Второй компонент</a:t>
          </a:r>
          <a:endParaRPr lang="ru-RU" sz="3000" kern="1200" dirty="0"/>
        </a:p>
      </dsp:txBody>
      <dsp:txXfrm>
        <a:off x="210385" y="1487812"/>
        <a:ext cx="2594958" cy="1220137"/>
      </dsp:txXfrm>
    </dsp:sp>
    <dsp:sp modelId="{F1A680D9-6ABC-4548-9BE8-B145E486C0FB}">
      <dsp:nvSpPr>
        <dsp:cNvPr id="0" name=""/>
        <dsp:cNvSpPr/>
      </dsp:nvSpPr>
      <dsp:spPr>
        <a:xfrm rot="5400000">
          <a:off x="6218574" y="-338373"/>
          <a:ext cx="1081719" cy="77120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развитие внутренней ответственности</a:t>
          </a:r>
          <a:endParaRPr lang="ru-RU" sz="2100" kern="1200" dirty="0"/>
        </a:p>
      </dsp:txBody>
      <dsp:txXfrm rot="-5400000">
        <a:off x="2903423" y="3029583"/>
        <a:ext cx="7659218" cy="976109"/>
      </dsp:txXfrm>
    </dsp:sp>
    <dsp:sp modelId="{B2CA8DAF-FAF0-4145-84B5-FFC95EA635D0}">
      <dsp:nvSpPr>
        <dsp:cNvPr id="0" name=""/>
        <dsp:cNvSpPr/>
      </dsp:nvSpPr>
      <dsp:spPr>
        <a:xfrm>
          <a:off x="144379" y="2841563"/>
          <a:ext cx="2759043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Третий компонент</a:t>
          </a:r>
          <a:endParaRPr lang="ru-RU" sz="3000" kern="1200" dirty="0"/>
        </a:p>
      </dsp:txBody>
      <dsp:txXfrm>
        <a:off x="210385" y="2907569"/>
        <a:ext cx="2627031" cy="1220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5E5C8-A579-4858-A683-842503DACC81}">
      <dsp:nvSpPr>
        <dsp:cNvPr id="0" name=""/>
        <dsp:cNvSpPr/>
      </dsp:nvSpPr>
      <dsp:spPr>
        <a:xfrm>
          <a:off x="5197" y="269778"/>
          <a:ext cx="3530018" cy="984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Личностно – ориентированное обучение</a:t>
          </a:r>
          <a:endParaRPr lang="ru-RU" sz="2000" kern="1200" dirty="0"/>
        </a:p>
      </dsp:txBody>
      <dsp:txXfrm>
        <a:off x="34018" y="298599"/>
        <a:ext cx="3472376" cy="926384"/>
      </dsp:txXfrm>
    </dsp:sp>
    <dsp:sp modelId="{2AF22522-A037-4608-A99C-A619EFD80B8D}">
      <dsp:nvSpPr>
        <dsp:cNvPr id="0" name=""/>
        <dsp:cNvSpPr/>
      </dsp:nvSpPr>
      <dsp:spPr>
        <a:xfrm>
          <a:off x="358199" y="1253805"/>
          <a:ext cx="353001" cy="738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20"/>
              </a:lnTo>
              <a:lnTo>
                <a:pt x="353001" y="738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0418C-7745-4BDD-94A0-8445E57D4065}">
      <dsp:nvSpPr>
        <dsp:cNvPr id="0" name=""/>
        <dsp:cNvSpPr/>
      </dsp:nvSpPr>
      <dsp:spPr>
        <a:xfrm>
          <a:off x="711201" y="1499811"/>
          <a:ext cx="4245674" cy="984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Направление работы, цель, задачи ставятся учителем</a:t>
          </a:r>
          <a:endParaRPr lang="ru-RU" sz="2000" kern="1200" dirty="0"/>
        </a:p>
      </dsp:txBody>
      <dsp:txXfrm>
        <a:off x="740022" y="1528632"/>
        <a:ext cx="4188032" cy="926384"/>
      </dsp:txXfrm>
    </dsp:sp>
    <dsp:sp modelId="{DBFF8F04-CDF5-4AC5-B1AB-4F3C579D2BD8}">
      <dsp:nvSpPr>
        <dsp:cNvPr id="0" name=""/>
        <dsp:cNvSpPr/>
      </dsp:nvSpPr>
      <dsp:spPr>
        <a:xfrm>
          <a:off x="358199" y="1253805"/>
          <a:ext cx="353001" cy="196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053"/>
              </a:lnTo>
              <a:lnTo>
                <a:pt x="353001" y="19680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0D7F5-07B7-4903-B008-68499CE20BA2}">
      <dsp:nvSpPr>
        <dsp:cNvPr id="0" name=""/>
        <dsp:cNvSpPr/>
      </dsp:nvSpPr>
      <dsp:spPr>
        <a:xfrm>
          <a:off x="711201" y="2729845"/>
          <a:ext cx="4245674" cy="984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Ориентация на индивидуальные особенности ученика</a:t>
          </a:r>
          <a:endParaRPr lang="ru-RU" sz="2000" kern="1200" dirty="0"/>
        </a:p>
      </dsp:txBody>
      <dsp:txXfrm>
        <a:off x="740022" y="2758666"/>
        <a:ext cx="4188032" cy="926384"/>
      </dsp:txXfrm>
    </dsp:sp>
    <dsp:sp modelId="{02FD510A-AE7E-40C0-A5FB-75CA60F3DE45}">
      <dsp:nvSpPr>
        <dsp:cNvPr id="0" name=""/>
        <dsp:cNvSpPr/>
      </dsp:nvSpPr>
      <dsp:spPr>
        <a:xfrm>
          <a:off x="358199" y="1253805"/>
          <a:ext cx="353001" cy="3198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8087"/>
              </a:lnTo>
              <a:lnTo>
                <a:pt x="353001" y="31980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FCA96-3746-4C6F-8CEE-F0B8B51AD291}">
      <dsp:nvSpPr>
        <dsp:cNvPr id="0" name=""/>
        <dsp:cNvSpPr/>
      </dsp:nvSpPr>
      <dsp:spPr>
        <a:xfrm>
          <a:off x="711201" y="3959878"/>
          <a:ext cx="4329702" cy="984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Ответственность за процесс лежит на педагоге</a:t>
          </a:r>
          <a:endParaRPr lang="ru-RU" sz="2000" kern="1200" dirty="0"/>
        </a:p>
      </dsp:txBody>
      <dsp:txXfrm>
        <a:off x="740022" y="3988699"/>
        <a:ext cx="4272060" cy="926384"/>
      </dsp:txXfrm>
    </dsp:sp>
    <dsp:sp modelId="{C9D6BD55-2B7A-4BEC-8759-0CF371D615C8}">
      <dsp:nvSpPr>
        <dsp:cNvPr id="0" name=""/>
        <dsp:cNvSpPr/>
      </dsp:nvSpPr>
      <dsp:spPr>
        <a:xfrm>
          <a:off x="4732824" y="269778"/>
          <a:ext cx="4000462" cy="9840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Персонализированное обучение</a:t>
          </a:r>
          <a:endParaRPr lang="ru-RU" sz="1800" kern="1200" dirty="0"/>
        </a:p>
      </dsp:txBody>
      <dsp:txXfrm>
        <a:off x="4761645" y="298599"/>
        <a:ext cx="3942820" cy="926384"/>
      </dsp:txXfrm>
    </dsp:sp>
    <dsp:sp modelId="{BC92A357-FA45-4483-A450-6BA254E59A86}">
      <dsp:nvSpPr>
        <dsp:cNvPr id="0" name=""/>
        <dsp:cNvSpPr/>
      </dsp:nvSpPr>
      <dsp:spPr>
        <a:xfrm>
          <a:off x="5132870" y="1253805"/>
          <a:ext cx="400046" cy="738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020"/>
              </a:lnTo>
              <a:lnTo>
                <a:pt x="400046" y="7380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36548-941F-462C-9862-205A0056C46C}">
      <dsp:nvSpPr>
        <dsp:cNvPr id="0" name=""/>
        <dsp:cNvSpPr/>
      </dsp:nvSpPr>
      <dsp:spPr>
        <a:xfrm>
          <a:off x="5532916" y="1499811"/>
          <a:ext cx="4115011" cy="984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Направление работы, цель, задачи определяются учащимся</a:t>
          </a:r>
          <a:endParaRPr lang="ru-RU" sz="2000" kern="1200" dirty="0"/>
        </a:p>
      </dsp:txBody>
      <dsp:txXfrm>
        <a:off x="5561737" y="1528632"/>
        <a:ext cx="4057369" cy="926384"/>
      </dsp:txXfrm>
    </dsp:sp>
    <dsp:sp modelId="{D3E48121-E8DA-441E-B7D3-9A06AF9A8B6C}">
      <dsp:nvSpPr>
        <dsp:cNvPr id="0" name=""/>
        <dsp:cNvSpPr/>
      </dsp:nvSpPr>
      <dsp:spPr>
        <a:xfrm>
          <a:off x="5132870" y="1253805"/>
          <a:ext cx="400046" cy="196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053"/>
              </a:lnTo>
              <a:lnTo>
                <a:pt x="400046" y="19680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641A9-40DA-43FD-812C-0A79C9D17324}">
      <dsp:nvSpPr>
        <dsp:cNvPr id="0" name=""/>
        <dsp:cNvSpPr/>
      </dsp:nvSpPr>
      <dsp:spPr>
        <a:xfrm>
          <a:off x="5532916" y="2729845"/>
          <a:ext cx="4021630" cy="984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Педагог выполняет роль </a:t>
          </a:r>
          <a:r>
            <a:rPr lang="ru-RU" sz="2000" kern="1200" dirty="0" err="1" smtClean="0"/>
            <a:t>тьютора</a:t>
          </a:r>
          <a:endParaRPr lang="ru-RU" sz="2000" kern="1200" dirty="0"/>
        </a:p>
      </dsp:txBody>
      <dsp:txXfrm>
        <a:off x="5561737" y="2758666"/>
        <a:ext cx="3963988" cy="926384"/>
      </dsp:txXfrm>
    </dsp:sp>
    <dsp:sp modelId="{4FC64755-6E10-479F-9DAD-BE0C62130DD8}">
      <dsp:nvSpPr>
        <dsp:cNvPr id="0" name=""/>
        <dsp:cNvSpPr/>
      </dsp:nvSpPr>
      <dsp:spPr>
        <a:xfrm>
          <a:off x="5132870" y="1253805"/>
          <a:ext cx="400046" cy="3198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8087"/>
              </a:lnTo>
              <a:lnTo>
                <a:pt x="400046" y="319808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2B434-ECF6-4709-8FF1-1EF19D4E5500}">
      <dsp:nvSpPr>
        <dsp:cNvPr id="0" name=""/>
        <dsp:cNvSpPr/>
      </dsp:nvSpPr>
      <dsp:spPr>
        <a:xfrm>
          <a:off x="5532916" y="3959878"/>
          <a:ext cx="4876805" cy="984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Ученик принимает на себя ответственность за реализацию ИОМ</a:t>
          </a:r>
          <a:endParaRPr lang="ru-RU" sz="2000" kern="1200" dirty="0"/>
        </a:p>
      </dsp:txBody>
      <dsp:txXfrm>
        <a:off x="5561737" y="3988699"/>
        <a:ext cx="4819163" cy="926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C85E4-D602-4DD3-BBAD-E292A57BDA9D}">
      <dsp:nvSpPr>
        <dsp:cNvPr id="0" name=""/>
        <dsp:cNvSpPr/>
      </dsp:nvSpPr>
      <dsp:spPr>
        <a:xfrm>
          <a:off x="-6348811" y="-971134"/>
          <a:ext cx="7557006" cy="755700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5DB6A-729D-47CB-83CB-BEF272778CA2}">
      <dsp:nvSpPr>
        <dsp:cNvPr id="0" name=""/>
        <dsp:cNvSpPr/>
      </dsp:nvSpPr>
      <dsp:spPr>
        <a:xfrm>
          <a:off x="527835" y="350808"/>
          <a:ext cx="11151348" cy="702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Поддерживать у ребёнка живой интерес к учёбе, стимулировать желание непрерывно учиться;</a:t>
          </a:r>
          <a:endParaRPr lang="ru-RU" sz="2100" kern="1200" dirty="0"/>
        </a:p>
      </dsp:txBody>
      <dsp:txXfrm>
        <a:off x="527835" y="350808"/>
        <a:ext cx="11151348" cy="702066"/>
      </dsp:txXfrm>
    </dsp:sp>
    <dsp:sp modelId="{DC630CB8-8560-47DC-8AE6-1FEE8CEF79D8}">
      <dsp:nvSpPr>
        <dsp:cNvPr id="0" name=""/>
        <dsp:cNvSpPr/>
      </dsp:nvSpPr>
      <dsp:spPr>
        <a:xfrm>
          <a:off x="89044" y="263050"/>
          <a:ext cx="877583" cy="877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797E5-0757-428D-9175-D100715F6D9F}">
      <dsp:nvSpPr>
        <dsp:cNvPr id="0" name=""/>
        <dsp:cNvSpPr/>
      </dsp:nvSpPr>
      <dsp:spPr>
        <a:xfrm>
          <a:off x="1030916" y="1403571"/>
          <a:ext cx="10648268" cy="702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Формировать исследовательское и проектное мышление;</a:t>
          </a:r>
          <a:endParaRPr lang="ru-RU" sz="2100" kern="1200" dirty="0"/>
        </a:p>
      </dsp:txBody>
      <dsp:txXfrm>
        <a:off x="1030916" y="1403571"/>
        <a:ext cx="10648268" cy="702066"/>
      </dsp:txXfrm>
    </dsp:sp>
    <dsp:sp modelId="{151DC597-C60B-4D65-95AC-FEF46E123481}">
      <dsp:nvSpPr>
        <dsp:cNvPr id="0" name=""/>
        <dsp:cNvSpPr/>
      </dsp:nvSpPr>
      <dsp:spPr>
        <a:xfrm>
          <a:off x="592124" y="1315813"/>
          <a:ext cx="877583" cy="877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83555-B29B-49C3-B5FF-A53B2596AAEC}">
      <dsp:nvSpPr>
        <dsp:cNvPr id="0" name=""/>
        <dsp:cNvSpPr/>
      </dsp:nvSpPr>
      <dsp:spPr>
        <a:xfrm>
          <a:off x="1185321" y="2456335"/>
          <a:ext cx="10493862" cy="702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Использовать возможности цифрового образования и искусственного интеллекта для получения и обработки данных;</a:t>
          </a:r>
          <a:endParaRPr lang="ru-RU" sz="2100" kern="1200" dirty="0"/>
        </a:p>
      </dsp:txBody>
      <dsp:txXfrm>
        <a:off x="1185321" y="2456335"/>
        <a:ext cx="10493862" cy="702066"/>
      </dsp:txXfrm>
    </dsp:sp>
    <dsp:sp modelId="{BA65BB8A-5C89-41F8-9ED3-8937372B6066}">
      <dsp:nvSpPr>
        <dsp:cNvPr id="0" name=""/>
        <dsp:cNvSpPr/>
      </dsp:nvSpPr>
      <dsp:spPr>
        <a:xfrm>
          <a:off x="746529" y="2368576"/>
          <a:ext cx="877583" cy="877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8E553-DA40-4CE9-BDE2-53FB4CA98EFF}">
      <dsp:nvSpPr>
        <dsp:cNvPr id="0" name=""/>
        <dsp:cNvSpPr/>
      </dsp:nvSpPr>
      <dsp:spPr>
        <a:xfrm>
          <a:off x="1030916" y="3509098"/>
          <a:ext cx="10648268" cy="702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Создавать продукт исходя из запросов конкретного человека, создавать условия для реализации индивидуальных образовательных траекторий;</a:t>
          </a:r>
          <a:endParaRPr lang="ru-RU" sz="2100" kern="1200" dirty="0"/>
        </a:p>
      </dsp:txBody>
      <dsp:txXfrm>
        <a:off x="1030916" y="3509098"/>
        <a:ext cx="10648268" cy="702066"/>
      </dsp:txXfrm>
    </dsp:sp>
    <dsp:sp modelId="{20A841D0-DFFE-479B-9D70-7E7E07658E73}">
      <dsp:nvSpPr>
        <dsp:cNvPr id="0" name=""/>
        <dsp:cNvSpPr/>
      </dsp:nvSpPr>
      <dsp:spPr>
        <a:xfrm>
          <a:off x="592124" y="3421339"/>
          <a:ext cx="877583" cy="877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9EFE1-5E68-4E81-8369-B4D16D249454}">
      <dsp:nvSpPr>
        <dsp:cNvPr id="0" name=""/>
        <dsp:cNvSpPr/>
      </dsp:nvSpPr>
      <dsp:spPr>
        <a:xfrm>
          <a:off x="527835" y="4561861"/>
          <a:ext cx="11151348" cy="702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6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Развивать способность к командному взаимодействию.</a:t>
          </a:r>
          <a:endParaRPr lang="ru-RU" sz="2100" kern="1200" dirty="0"/>
        </a:p>
      </dsp:txBody>
      <dsp:txXfrm>
        <a:off x="527835" y="4561861"/>
        <a:ext cx="11151348" cy="702066"/>
      </dsp:txXfrm>
    </dsp:sp>
    <dsp:sp modelId="{D5B74FBA-B856-4D0F-B480-1B7682AF761F}">
      <dsp:nvSpPr>
        <dsp:cNvPr id="0" name=""/>
        <dsp:cNvSpPr/>
      </dsp:nvSpPr>
      <dsp:spPr>
        <a:xfrm>
          <a:off x="89044" y="4474103"/>
          <a:ext cx="877583" cy="877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5B7D1-5D10-4286-AC2D-81806CE33F67}">
      <dsp:nvSpPr>
        <dsp:cNvPr id="0" name=""/>
        <dsp:cNvSpPr/>
      </dsp:nvSpPr>
      <dsp:spPr>
        <a:xfrm>
          <a:off x="0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 в рамках предмета</a:t>
          </a:r>
          <a:endParaRPr lang="ru-RU" sz="2000" kern="1200" dirty="0"/>
        </a:p>
      </dsp:txBody>
      <dsp:txXfrm>
        <a:off x="0" y="280491"/>
        <a:ext cx="2795984" cy="1677590"/>
      </dsp:txXfrm>
    </dsp:sp>
    <dsp:sp modelId="{77E1ACF6-E12E-40BF-A1CE-642DB6373C06}">
      <dsp:nvSpPr>
        <dsp:cNvPr id="0" name=""/>
        <dsp:cNvSpPr/>
      </dsp:nvSpPr>
      <dsp:spPr>
        <a:xfrm>
          <a:off x="3075582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Проектную деятельность</a:t>
          </a:r>
          <a:endParaRPr lang="ru-RU" sz="2000" kern="1200" dirty="0"/>
        </a:p>
      </dsp:txBody>
      <dsp:txXfrm>
        <a:off x="3075582" y="280491"/>
        <a:ext cx="2795984" cy="1677590"/>
      </dsp:txXfrm>
    </dsp:sp>
    <dsp:sp modelId="{A9B6B84E-02B2-4470-B7A0-9954102872E5}">
      <dsp:nvSpPr>
        <dsp:cNvPr id="0" name=""/>
        <dsp:cNvSpPr/>
      </dsp:nvSpPr>
      <dsp:spPr>
        <a:xfrm>
          <a:off x="6151165" y="280491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Научно – исследовательскую деятельность</a:t>
          </a:r>
          <a:endParaRPr lang="ru-RU" sz="2000" kern="1200" dirty="0"/>
        </a:p>
      </dsp:txBody>
      <dsp:txXfrm>
        <a:off x="6151165" y="280491"/>
        <a:ext cx="2795984" cy="1677590"/>
      </dsp:txXfrm>
    </dsp:sp>
    <dsp:sp modelId="{1461C8C0-EEEB-4A2D-95C3-1330639689FD}">
      <dsp:nvSpPr>
        <dsp:cNvPr id="0" name=""/>
        <dsp:cNvSpPr/>
      </dsp:nvSpPr>
      <dsp:spPr>
        <a:xfrm>
          <a:off x="1537791" y="2237680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Внеурочную деятельность</a:t>
          </a:r>
          <a:endParaRPr lang="ru-RU" sz="2000" kern="1200" dirty="0"/>
        </a:p>
      </dsp:txBody>
      <dsp:txXfrm>
        <a:off x="1537791" y="2237680"/>
        <a:ext cx="2795984" cy="1677590"/>
      </dsp:txXfrm>
    </dsp:sp>
    <dsp:sp modelId="{540FB61A-9C98-4069-B34E-613190A4DAE0}">
      <dsp:nvSpPr>
        <dsp:cNvPr id="0" name=""/>
        <dsp:cNvSpPr/>
      </dsp:nvSpPr>
      <dsp:spPr>
        <a:xfrm>
          <a:off x="4613374" y="2237680"/>
          <a:ext cx="2795984" cy="1677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Дополнительное образование</a:t>
          </a:r>
          <a:endParaRPr lang="ru-RU" sz="2000" kern="1200" dirty="0"/>
        </a:p>
      </dsp:txBody>
      <dsp:txXfrm>
        <a:off x="4613374" y="2237680"/>
        <a:ext cx="2795984" cy="16775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880A1-4DE8-48F3-81C6-5B47B2C1A813}">
      <dsp:nvSpPr>
        <dsp:cNvPr id="0" name=""/>
        <dsp:cNvSpPr/>
      </dsp:nvSpPr>
      <dsp:spPr>
        <a:xfrm rot="5400000">
          <a:off x="4641888" y="123910"/>
          <a:ext cx="1890312" cy="16445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ЗПР</a:t>
          </a:r>
          <a:endParaRPr lang="ru-RU" sz="3200" kern="1200" dirty="0"/>
        </a:p>
      </dsp:txBody>
      <dsp:txXfrm rot="-5400000">
        <a:off x="5021037" y="295614"/>
        <a:ext cx="1132014" cy="1301164"/>
      </dsp:txXfrm>
    </dsp:sp>
    <dsp:sp modelId="{0AAB9171-C110-4F30-835A-C14613A481BF}">
      <dsp:nvSpPr>
        <dsp:cNvPr id="0" name=""/>
        <dsp:cNvSpPr/>
      </dsp:nvSpPr>
      <dsp:spPr>
        <a:xfrm>
          <a:off x="6636165" y="398633"/>
          <a:ext cx="5154781" cy="1134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Активизация интереса к познавательной деятельности</a:t>
          </a:r>
          <a:endParaRPr lang="ru-RU" sz="2400" kern="1200" dirty="0"/>
        </a:p>
      </dsp:txBody>
      <dsp:txXfrm>
        <a:off x="6636165" y="398633"/>
        <a:ext cx="5154781" cy="1134187"/>
      </dsp:txXfrm>
    </dsp:sp>
    <dsp:sp modelId="{C3371FF9-D624-4772-950E-5F3E1B7A7F30}">
      <dsp:nvSpPr>
        <dsp:cNvPr id="0" name=""/>
        <dsp:cNvSpPr/>
      </dsp:nvSpPr>
      <dsp:spPr>
        <a:xfrm rot="5400000">
          <a:off x="2833664" y="123910"/>
          <a:ext cx="1890312" cy="16445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212813" y="295614"/>
        <a:ext cx="1132014" cy="1301164"/>
      </dsp:txXfrm>
    </dsp:sp>
    <dsp:sp modelId="{571FB0E3-91E1-4705-BEE1-F1243094A326}">
      <dsp:nvSpPr>
        <dsp:cNvPr id="0" name=""/>
        <dsp:cNvSpPr/>
      </dsp:nvSpPr>
      <dsp:spPr>
        <a:xfrm rot="5400000">
          <a:off x="3733178" y="1798898"/>
          <a:ext cx="1890312" cy="16445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Все нозологии</a:t>
          </a:r>
          <a:endParaRPr lang="ru-RU" sz="1500" kern="1200" dirty="0"/>
        </a:p>
      </dsp:txBody>
      <dsp:txXfrm rot="-5400000">
        <a:off x="4112327" y="1970602"/>
        <a:ext cx="1132014" cy="1301164"/>
      </dsp:txXfrm>
    </dsp:sp>
    <dsp:sp modelId="{A343D22F-4D3F-4BC0-BAE2-E40C291E7A08}">
      <dsp:nvSpPr>
        <dsp:cNvPr id="0" name=""/>
        <dsp:cNvSpPr/>
      </dsp:nvSpPr>
      <dsp:spPr>
        <a:xfrm>
          <a:off x="561467" y="2088921"/>
          <a:ext cx="3247617" cy="1134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Повышение самооценки</a:t>
          </a:r>
          <a:endParaRPr lang="ru-RU" sz="2800" kern="1200" dirty="0"/>
        </a:p>
      </dsp:txBody>
      <dsp:txXfrm>
        <a:off x="561467" y="2088921"/>
        <a:ext cx="3247617" cy="1134187"/>
      </dsp:txXfrm>
    </dsp:sp>
    <dsp:sp modelId="{AD1996F3-76E6-433D-ADC1-7338EAFC20E6}">
      <dsp:nvSpPr>
        <dsp:cNvPr id="0" name=""/>
        <dsp:cNvSpPr/>
      </dsp:nvSpPr>
      <dsp:spPr>
        <a:xfrm rot="5400000">
          <a:off x="5562386" y="1760505"/>
          <a:ext cx="1890312" cy="16445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5941535" y="1932209"/>
        <a:ext cx="1132014" cy="1301164"/>
      </dsp:txXfrm>
    </dsp:sp>
    <dsp:sp modelId="{458F3DDE-FF54-4658-8841-007CAA61D98F}">
      <dsp:nvSpPr>
        <dsp:cNvPr id="0" name=""/>
        <dsp:cNvSpPr/>
      </dsp:nvSpPr>
      <dsp:spPr>
        <a:xfrm rot="5400000">
          <a:off x="4679613" y="3333946"/>
          <a:ext cx="1890312" cy="16445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Все нозологии</a:t>
          </a:r>
          <a:endParaRPr lang="ru-RU" sz="1500" kern="1200" dirty="0"/>
        </a:p>
      </dsp:txBody>
      <dsp:txXfrm rot="-5400000">
        <a:off x="5058762" y="3505650"/>
        <a:ext cx="1132014" cy="1301164"/>
      </dsp:txXfrm>
    </dsp:sp>
    <dsp:sp modelId="{CF07C3CA-75D7-4247-BCF4-D2B33E30012D}">
      <dsp:nvSpPr>
        <dsp:cNvPr id="0" name=""/>
        <dsp:cNvSpPr/>
      </dsp:nvSpPr>
      <dsp:spPr>
        <a:xfrm>
          <a:off x="6574773" y="3604158"/>
          <a:ext cx="5196361" cy="1134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эффективного межличностного взаимодействия</a:t>
          </a:r>
          <a:endParaRPr lang="ru-RU" sz="2400" kern="1200" dirty="0"/>
        </a:p>
      </dsp:txBody>
      <dsp:txXfrm>
        <a:off x="6574773" y="3604158"/>
        <a:ext cx="5196361" cy="1134187"/>
      </dsp:txXfrm>
    </dsp:sp>
    <dsp:sp modelId="{1302E47F-EF2A-4EC0-8583-E5D08E936EC9}">
      <dsp:nvSpPr>
        <dsp:cNvPr id="0" name=""/>
        <dsp:cNvSpPr/>
      </dsp:nvSpPr>
      <dsp:spPr>
        <a:xfrm rot="5400000">
          <a:off x="2774935" y="3333946"/>
          <a:ext cx="1890312" cy="164457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154084" y="3505650"/>
        <a:ext cx="1132014" cy="1301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72348-F207-4E32-B890-BE44A841A860}">
      <dsp:nvSpPr>
        <dsp:cNvPr id="0" name=""/>
        <dsp:cNvSpPr/>
      </dsp:nvSpPr>
      <dsp:spPr>
        <a:xfrm>
          <a:off x="794353" y="0"/>
          <a:ext cx="9002674" cy="41957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329C0-D041-4728-ADB8-32632ADF1998}">
      <dsp:nvSpPr>
        <dsp:cNvPr id="0" name=""/>
        <dsp:cNvSpPr/>
      </dsp:nvSpPr>
      <dsp:spPr>
        <a:xfrm>
          <a:off x="5171" y="1258728"/>
          <a:ext cx="3413238" cy="1678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Анализ интересов и потребностей ребенка</a:t>
          </a:r>
          <a:endParaRPr lang="ru-RU" sz="2500" kern="1200" dirty="0"/>
        </a:p>
      </dsp:txBody>
      <dsp:txXfrm>
        <a:off x="87099" y="1340656"/>
        <a:ext cx="3249382" cy="1514448"/>
      </dsp:txXfrm>
    </dsp:sp>
    <dsp:sp modelId="{A442275B-308B-4947-AD76-514247F63FFC}">
      <dsp:nvSpPr>
        <dsp:cNvPr id="0" name=""/>
        <dsp:cNvSpPr/>
      </dsp:nvSpPr>
      <dsp:spPr>
        <a:xfrm>
          <a:off x="3589071" y="1258728"/>
          <a:ext cx="3413238" cy="1678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Постановка целей, определение задач</a:t>
          </a:r>
          <a:endParaRPr lang="ru-RU" sz="2500" kern="1200" dirty="0"/>
        </a:p>
      </dsp:txBody>
      <dsp:txXfrm>
        <a:off x="3670999" y="1340656"/>
        <a:ext cx="3249382" cy="1514448"/>
      </dsp:txXfrm>
    </dsp:sp>
    <dsp:sp modelId="{10258468-FECC-4CD8-8038-7E5CBABF6C77}">
      <dsp:nvSpPr>
        <dsp:cNvPr id="0" name=""/>
        <dsp:cNvSpPr/>
      </dsp:nvSpPr>
      <dsp:spPr>
        <a:xfrm>
          <a:off x="7172972" y="1258728"/>
          <a:ext cx="3413238" cy="1678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Разработка ИОМ</a:t>
          </a:r>
          <a:endParaRPr lang="ru-RU" sz="2500" kern="1200" dirty="0"/>
        </a:p>
      </dsp:txBody>
      <dsp:txXfrm>
        <a:off x="7254900" y="1340656"/>
        <a:ext cx="3249382" cy="15144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42454-98D7-4081-84B9-2EE5C45C3119}">
      <dsp:nvSpPr>
        <dsp:cNvPr id="0" name=""/>
        <dsp:cNvSpPr/>
      </dsp:nvSpPr>
      <dsp:spPr>
        <a:xfrm>
          <a:off x="671036" y="0"/>
          <a:ext cx="7605077" cy="41957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A5342-6A2F-4426-9267-578A5A4A85C3}">
      <dsp:nvSpPr>
        <dsp:cNvPr id="0" name=""/>
        <dsp:cNvSpPr/>
      </dsp:nvSpPr>
      <dsp:spPr>
        <a:xfrm>
          <a:off x="9611" y="1258728"/>
          <a:ext cx="2879863" cy="1678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Определение этапов работы</a:t>
          </a:r>
          <a:endParaRPr lang="ru-RU" sz="2700" kern="1200" dirty="0"/>
        </a:p>
      </dsp:txBody>
      <dsp:txXfrm>
        <a:off x="91539" y="1340656"/>
        <a:ext cx="2716007" cy="1514448"/>
      </dsp:txXfrm>
    </dsp:sp>
    <dsp:sp modelId="{29709ED7-1EC9-4742-BC1B-04A773FA0F98}">
      <dsp:nvSpPr>
        <dsp:cNvPr id="0" name=""/>
        <dsp:cNvSpPr/>
      </dsp:nvSpPr>
      <dsp:spPr>
        <a:xfrm>
          <a:off x="3033643" y="1258728"/>
          <a:ext cx="2879863" cy="1678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Контрольные точки</a:t>
          </a:r>
          <a:endParaRPr lang="ru-RU" sz="2700" kern="1200" dirty="0"/>
        </a:p>
      </dsp:txBody>
      <dsp:txXfrm>
        <a:off x="3115571" y="1340656"/>
        <a:ext cx="2716007" cy="1514448"/>
      </dsp:txXfrm>
    </dsp:sp>
    <dsp:sp modelId="{66237F3A-367C-4369-B9AF-AA6BFB171C88}">
      <dsp:nvSpPr>
        <dsp:cNvPr id="0" name=""/>
        <dsp:cNvSpPr/>
      </dsp:nvSpPr>
      <dsp:spPr>
        <a:xfrm>
          <a:off x="6057674" y="1258728"/>
          <a:ext cx="2879863" cy="16783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Анализ результатов, рефлексия</a:t>
          </a:r>
          <a:endParaRPr lang="ru-RU" sz="2700" kern="1200" dirty="0"/>
        </a:p>
      </dsp:txBody>
      <dsp:txXfrm>
        <a:off x="6139602" y="1340656"/>
        <a:ext cx="2716007" cy="1514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23953"/>
            <a:ext cx="8825658" cy="3329581"/>
          </a:xfrm>
        </p:spPr>
        <p:txBody>
          <a:bodyPr/>
          <a:lstStyle/>
          <a:p>
            <a:pPr algn="ctr"/>
            <a:r>
              <a:rPr lang="ru-RU" sz="3600" b="1" dirty="0"/>
              <a:t>Персонализация образовательного процесса с учетом образовательных потребностей учащихся с ограниченными возможностями </a:t>
            </a:r>
            <a:r>
              <a:rPr lang="ru-RU" sz="3600" b="1" dirty="0" smtClean="0"/>
              <a:t>здоровья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0883" y="4851401"/>
            <a:ext cx="6436223" cy="861420"/>
          </a:xfrm>
        </p:spPr>
        <p:txBody>
          <a:bodyPr/>
          <a:lstStyle/>
          <a:p>
            <a:r>
              <a:rPr lang="ru-RU" b="1" dirty="0"/>
              <a:t>Конюхова Светлана Николаевна, </a:t>
            </a:r>
            <a:endParaRPr lang="ru-RU" b="1" dirty="0" smtClean="0"/>
          </a:p>
          <a:p>
            <a:r>
              <a:rPr lang="ru-RU" b="1" dirty="0" smtClean="0"/>
              <a:t>учитель </a:t>
            </a:r>
            <a:r>
              <a:rPr lang="ru-RU" b="1" dirty="0"/>
              <a:t>психологии </a:t>
            </a:r>
            <a:r>
              <a:rPr lang="ru-RU" b="1" dirty="0" smtClean="0"/>
              <a:t>первой кв</a:t>
            </a:r>
            <a:r>
              <a:rPr lang="ru-RU" b="1" dirty="0"/>
              <a:t>.</a:t>
            </a:r>
            <a:r>
              <a:rPr lang="ru-RU" b="1" dirty="0" smtClean="0"/>
              <a:t> </a:t>
            </a:r>
            <a:r>
              <a:rPr lang="ru-RU" b="1" dirty="0"/>
              <a:t>категории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69" y="2072"/>
            <a:ext cx="1460814" cy="1445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4955" y="156754"/>
            <a:ext cx="871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лицей имени генерал-майора Хисматулина Василия Ивановича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1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Персонализация образования может осуществляться через: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588376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9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1400530"/>
          </a:xfrm>
        </p:spPr>
        <p:txBody>
          <a:bodyPr/>
          <a:lstStyle/>
          <a:p>
            <a:r>
              <a:rPr lang="ru-RU" b="1" dirty="0" smtClean="0"/>
              <a:t>Персонализация образования для детей с ОВЗ это: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362273"/>
              </p:ext>
            </p:extLst>
          </p:nvPr>
        </p:nvGraphicFramePr>
        <p:xfrm>
          <a:off x="288758" y="1524000"/>
          <a:ext cx="11790947" cy="510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Индивидуальный образовательный маршрут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901775"/>
              </p:ext>
            </p:extLst>
          </p:nvPr>
        </p:nvGraphicFramePr>
        <p:xfrm>
          <a:off x="1103313" y="2052638"/>
          <a:ext cx="10591382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7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Индивидуальный образовательный маршрут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96297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Формы занятий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Индивидуальные</a:t>
            </a:r>
          </a:p>
          <a:p>
            <a:pPr marL="0" indent="0">
              <a:buNone/>
            </a:pPr>
            <a:endParaRPr lang="ru-RU" sz="5400" dirty="0" smtClean="0"/>
          </a:p>
          <a:p>
            <a:r>
              <a:rPr lang="ru-RU" sz="5400" dirty="0" smtClean="0"/>
              <a:t>Групповые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562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6289" cy="1400530"/>
          </a:xfrm>
        </p:spPr>
        <p:txBody>
          <a:bodyPr/>
          <a:lstStyle/>
          <a:p>
            <a:r>
              <a:rPr lang="ru-RU" sz="3200" b="1" dirty="0" smtClean="0"/>
              <a:t>Особенности работы с детьми с ОВЗ при планировании и осуществлении деятельности: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Максимальное использование наглядности:</a:t>
            </a:r>
          </a:p>
          <a:p>
            <a:r>
              <a:rPr lang="ru-RU" dirty="0" smtClean="0"/>
              <a:t>Схемы</a:t>
            </a:r>
          </a:p>
          <a:p>
            <a:r>
              <a:rPr lang="ru-RU" dirty="0" smtClean="0"/>
              <a:t>Рисунки</a:t>
            </a:r>
          </a:p>
          <a:p>
            <a:r>
              <a:rPr lang="ru-RU" dirty="0" smtClean="0"/>
              <a:t>Таблицы</a:t>
            </a:r>
          </a:p>
          <a:p>
            <a:r>
              <a:rPr lang="ru-RU" dirty="0" smtClean="0"/>
              <a:t>Электронные платформы, специализированные программы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Не ограничивать сферу деятельности образовательными программами!!!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4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Секреты успеха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91916"/>
            <a:ext cx="10430962" cy="4756483"/>
          </a:xfrm>
        </p:spPr>
        <p:txBody>
          <a:bodyPr>
            <a:noAutofit/>
          </a:bodyPr>
          <a:lstStyle/>
          <a:p>
            <a:r>
              <a:rPr lang="ru-RU" sz="3200" dirty="0"/>
              <a:t>Принятие ребенка с его особенностями</a:t>
            </a:r>
          </a:p>
          <a:p>
            <a:r>
              <a:rPr lang="ru-RU" sz="3200" dirty="0" smtClean="0"/>
              <a:t>Интересы ребенка в основе деятельности</a:t>
            </a:r>
          </a:p>
          <a:p>
            <a:r>
              <a:rPr lang="ru-RU" sz="3200" dirty="0" smtClean="0"/>
              <a:t>Безусловная вера в то, что делаешь и вера в ребенка</a:t>
            </a:r>
          </a:p>
          <a:p>
            <a:r>
              <a:rPr lang="ru-RU" sz="3200" dirty="0" smtClean="0"/>
              <a:t>Положительное подкрепление ребенка в деятельности </a:t>
            </a:r>
          </a:p>
          <a:p>
            <a:r>
              <a:rPr lang="ru-RU" sz="3200" dirty="0" smtClean="0"/>
              <a:t>Отслеживание динамики результатов ребенка, а не сравнение его успехов с результатами других детей.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7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985" y="2762781"/>
            <a:ext cx="9404723" cy="1400530"/>
          </a:xfrm>
        </p:spPr>
        <p:txBody>
          <a:bodyPr/>
          <a:lstStyle/>
          <a:p>
            <a:r>
              <a:rPr lang="ru-RU" sz="4400" b="1" dirty="0" smtClean="0"/>
              <a:t>Благодарю за внимание!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19685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337" y="3924376"/>
            <a:ext cx="2711116" cy="856171"/>
          </a:xfrm>
        </p:spPr>
        <p:txBody>
          <a:bodyPr/>
          <a:lstStyle/>
          <a:p>
            <a:pPr algn="ctr"/>
            <a:r>
              <a:rPr lang="ru-RU" sz="4000" b="1" dirty="0" smtClean="0"/>
              <a:t>ХХ век</a:t>
            </a:r>
            <a:endParaRPr lang="ru-RU" sz="4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2" y="368051"/>
            <a:ext cx="5183768" cy="33055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47" y="1876926"/>
            <a:ext cx="4724400" cy="472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72926" y="930442"/>
            <a:ext cx="269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XXI </a:t>
            </a:r>
            <a:r>
              <a:rPr lang="ru-RU" sz="4000" b="1" dirty="0" smtClean="0"/>
              <a:t> век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341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121134"/>
              </p:ext>
            </p:extLst>
          </p:nvPr>
        </p:nvGraphicFramePr>
        <p:xfrm>
          <a:off x="545432" y="401053"/>
          <a:ext cx="10026315" cy="584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4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НОО раздел  </a:t>
            </a:r>
            <a:r>
              <a:rPr lang="en-US" dirty="0" smtClean="0"/>
              <a:t>IV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507486"/>
            <a:ext cx="10286583" cy="4492261"/>
          </a:xfrm>
        </p:spPr>
        <p:txBody>
          <a:bodyPr>
            <a:normAutofit/>
          </a:bodyPr>
          <a:lstStyle/>
          <a:p>
            <a:r>
              <a:rPr lang="ru-RU" sz="2400" dirty="0"/>
              <a:t>22. В целях обеспечения реализации основной образовательной программы начального общего образования в организации, осуществляющей образовательную деятельность, для участников образовательных отношений должны создаваться условия, обеспечивающие возможность:</a:t>
            </a:r>
          </a:p>
          <a:p>
            <a:pPr marL="0" indent="0">
              <a:buNone/>
            </a:pPr>
            <a:r>
              <a:rPr lang="ru-RU" sz="2400" dirty="0"/>
              <a:t>(в редакции Приказа </a:t>
            </a:r>
            <a:r>
              <a:rPr lang="ru-RU" sz="2400" dirty="0" err="1"/>
              <a:t>Минобрнауки</a:t>
            </a:r>
            <a:r>
              <a:rPr lang="ru-RU" sz="2400" dirty="0"/>
              <a:t> России от 29.12.2014 № 1643)</a:t>
            </a:r>
          </a:p>
          <a:p>
            <a:r>
              <a:rPr lang="ru-RU" sz="2400" b="1" dirty="0"/>
              <a:t>достижения планируемых результатов освоения основной образовательной программы начального общего образования всеми обучающимися, в том числе детьми с ограниченными возможностями здоровья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99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Личностные результаты освоения основной образовательной программы начального общего образования должны отражать: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509" y="2052918"/>
            <a:ext cx="11120845" cy="452205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 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многонационального российского общества; становление гуманистических и демократических ценностных ориентаций;</a:t>
            </a:r>
          </a:p>
          <a:p>
            <a:r>
              <a:rPr lang="ru-RU" dirty="0"/>
              <a:t>2) формирование целостного, социально ориентированного взгляда на мир в его органичном единстве и разнообразии природы, народов, культур и религий;</a:t>
            </a:r>
          </a:p>
          <a:p>
            <a:r>
              <a:rPr lang="ru-RU" dirty="0"/>
              <a:t>3) формирование уважительного отношения к иному мнению, истории и культуре других народов;</a:t>
            </a:r>
          </a:p>
          <a:p>
            <a:r>
              <a:rPr lang="ru-RU" dirty="0"/>
              <a:t>4) овладение начальными навыками адаптации в динамично изменяющемся и развивающемся мире;</a:t>
            </a:r>
          </a:p>
          <a:p>
            <a:r>
              <a:rPr lang="ru-RU" b="1" dirty="0"/>
              <a:t>5) принятие и освоение социальной роли обучающегося, развитие мотивов учебной деятельности и формирование личностного смысла учения;</a:t>
            </a:r>
          </a:p>
          <a:p>
            <a:r>
              <a:rPr lang="ru-RU" dirty="0"/>
              <a:t>6) развитие самостоятельности и личной ответственности за свои поступки, в том числе в информационной деятельности, на основе представлений о нравственных нормах, социальной справедливости и свободе;</a:t>
            </a:r>
          </a:p>
          <a:p>
            <a:r>
              <a:rPr lang="ru-RU" dirty="0"/>
              <a:t>7) формирование эстетических потребностей, ценностей и чувств;</a:t>
            </a:r>
          </a:p>
          <a:p>
            <a:r>
              <a:rPr lang="ru-RU" dirty="0"/>
              <a:t>8) развитие этических чувств, доброжелательности и эмоционально-нравственной отзывчивости, понимания и сопереживания чувствам других людей;</a:t>
            </a:r>
          </a:p>
          <a:p>
            <a:r>
              <a:rPr lang="ru-RU" b="1" dirty="0"/>
              <a:t>9) развитие навыков сотрудничества со взрослыми и сверстниками в разных социальных ситуациях, умения не создавать конфликтов и находить выходы из спорных ситуаций;</a:t>
            </a:r>
          </a:p>
          <a:p>
            <a:r>
              <a:rPr lang="ru-RU" dirty="0"/>
              <a:t>10) 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42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Персонализация </a:t>
            </a:r>
            <a:r>
              <a:rPr lang="ru-RU" b="1" i="1" dirty="0"/>
              <a:t>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Педагогический </a:t>
            </a:r>
            <a:r>
              <a:rPr lang="ru-RU" sz="2800" dirty="0"/>
              <a:t>процесс, способствующий усвоению личностью опыта культуры с четко определенной направленностью на расширение сферы «Я - компетентностей»; обретение смысловой основы саморазвития; а также формирование внутренней ответственности и авторской позиции в ходе процесса обучения. </a:t>
            </a:r>
            <a:endParaRPr lang="en-US" sz="2800" dirty="0" smtClean="0"/>
          </a:p>
          <a:p>
            <a:pPr marL="0" indent="0" algn="r">
              <a:buNone/>
            </a:pPr>
            <a:r>
              <a:rPr lang="ru-RU" sz="2800" dirty="0" smtClean="0"/>
              <a:t>В.В</a:t>
            </a:r>
            <a:r>
              <a:rPr lang="ru-RU" sz="2800" dirty="0"/>
              <a:t>. </a:t>
            </a:r>
            <a:r>
              <a:rPr lang="ru-RU" sz="2800" dirty="0" smtClean="0"/>
              <a:t>Грачёв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0775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74" y="452718"/>
            <a:ext cx="11149263" cy="1400530"/>
          </a:xfrm>
        </p:spPr>
        <p:txBody>
          <a:bodyPr/>
          <a:lstStyle/>
          <a:p>
            <a:r>
              <a:rPr lang="ru-RU" dirty="0" smtClean="0"/>
              <a:t>Составляющие  персонализации образования (аксиологический подход)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928305"/>
              </p:ext>
            </p:extLst>
          </p:nvPr>
        </p:nvGraphicFramePr>
        <p:xfrm>
          <a:off x="646111" y="2068681"/>
          <a:ext cx="10759826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00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Разграничим понятия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166346"/>
              </p:ext>
            </p:extLst>
          </p:nvPr>
        </p:nvGraphicFramePr>
        <p:xfrm>
          <a:off x="1103312" y="1299411"/>
          <a:ext cx="10414919" cy="521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73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727742" cy="910861"/>
          </a:xfrm>
        </p:spPr>
        <p:txBody>
          <a:bodyPr/>
          <a:lstStyle/>
          <a:p>
            <a:r>
              <a:rPr lang="ru-RU" sz="4000" b="1" dirty="0" smtClean="0"/>
              <a:t>Основные принципы персонализации:</a:t>
            </a:r>
            <a:br>
              <a:rPr lang="ru-RU" sz="4000" b="1" dirty="0" smtClean="0"/>
            </a:br>
            <a:r>
              <a:rPr lang="ru-RU" sz="4000" b="1" dirty="0" smtClean="0"/>
              <a:t>                                                 </a:t>
            </a:r>
            <a:r>
              <a:rPr lang="ru-RU" sz="3200" b="1" dirty="0" smtClean="0"/>
              <a:t>(В.В. Грачёв)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7916"/>
              </p:ext>
            </p:extLst>
          </p:nvPr>
        </p:nvGraphicFramePr>
        <p:xfrm>
          <a:off x="176462" y="1090863"/>
          <a:ext cx="11758863" cy="561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7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752</TotalTime>
  <Words>686</Words>
  <Application>Microsoft Office PowerPoint</Application>
  <PresentationFormat>Широкоэкранный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Ион</vt:lpstr>
      <vt:lpstr>Персонализация образовательного процесса с учетом образовательных потребностей учащихся с ограниченными возможностями здоровья</vt:lpstr>
      <vt:lpstr>ХХ век</vt:lpstr>
      <vt:lpstr>Презентация PowerPoint</vt:lpstr>
      <vt:lpstr>ФГОС НОО раздел  IV</vt:lpstr>
      <vt:lpstr>Личностные результаты освоения основной образовательной программы начального общего образования должны отражать: </vt:lpstr>
      <vt:lpstr>Персонализация образования</vt:lpstr>
      <vt:lpstr>Составляющие  персонализации образования (аксиологический подход)</vt:lpstr>
      <vt:lpstr>Разграничим понятия</vt:lpstr>
      <vt:lpstr>Основные принципы персонализации:                                                  (В.В. Грачёв)</vt:lpstr>
      <vt:lpstr>Персонализация образования может осуществляться через:</vt:lpstr>
      <vt:lpstr>Персонализация образования для детей с ОВЗ это:</vt:lpstr>
      <vt:lpstr>Индивидуальный образовательный маршрут</vt:lpstr>
      <vt:lpstr>Индивидуальный образовательный маршрут</vt:lpstr>
      <vt:lpstr>Формы занятий</vt:lpstr>
      <vt:lpstr>Особенности работы с детьми с ОВЗ при планировании и осуществлении деятельности:</vt:lpstr>
      <vt:lpstr>Секреты успеха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Персонализация образовательной деятельности учащегося через организацию исследовательской и проектной деятельности в предметной области «психология»</dc:title>
  <dc:creator>Светлана Николаевна Конюхова</dc:creator>
  <cp:lastModifiedBy>Светлана Николаевна Конюхова</cp:lastModifiedBy>
  <cp:revision>57</cp:revision>
  <dcterms:created xsi:type="dcterms:W3CDTF">2021-12-07T11:44:38Z</dcterms:created>
  <dcterms:modified xsi:type="dcterms:W3CDTF">2022-01-13T18:57:10Z</dcterms:modified>
</cp:coreProperties>
</file>