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819F-0A12-4836-932E-0EF395A625F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5451-11F0-48E8-9AD3-C6B3B2441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819F-0A12-4836-932E-0EF395A625F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5451-11F0-48E8-9AD3-C6B3B2441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819F-0A12-4836-932E-0EF395A625F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5451-11F0-48E8-9AD3-C6B3B2441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819F-0A12-4836-932E-0EF395A625F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5451-11F0-48E8-9AD3-C6B3B2441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819F-0A12-4836-932E-0EF395A625F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5451-11F0-48E8-9AD3-C6B3B2441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819F-0A12-4836-932E-0EF395A625F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5451-11F0-48E8-9AD3-C6B3B2441D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819F-0A12-4836-932E-0EF395A625F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5451-11F0-48E8-9AD3-C6B3B2441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819F-0A12-4836-932E-0EF395A625F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5451-11F0-48E8-9AD3-C6B3B2441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819F-0A12-4836-932E-0EF395A625F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5451-11F0-48E8-9AD3-C6B3B2441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819F-0A12-4836-932E-0EF395A625F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1C5451-11F0-48E8-9AD3-C6B3B2441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819F-0A12-4836-932E-0EF395A625F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5451-11F0-48E8-9AD3-C6B3B2441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EAB819F-0A12-4836-932E-0EF395A625F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A1C5451-11F0-48E8-9AD3-C6B3B2441D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363272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Инструкция по регистрации команды на сайте </a:t>
            </a:r>
            <a:r>
              <a:rPr lang="en-US" u="sng" dirty="0" smtClean="0"/>
              <a:t>https://play.chessking.com/team</a:t>
            </a:r>
            <a:endParaRPr lang="ru-RU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43" y="1484784"/>
            <a:ext cx="5877738" cy="3456384"/>
          </a:xfrm>
        </p:spPr>
      </p:pic>
    </p:spTree>
    <p:extLst>
      <p:ext uri="{BB962C8B-B14F-4D97-AF65-F5344CB8AC3E}">
        <p14:creationId xmlns:p14="http://schemas.microsoft.com/office/powerpoint/2010/main" val="387720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903000"/>
          </a:xfrm>
        </p:spPr>
        <p:txBody>
          <a:bodyPr/>
          <a:lstStyle/>
          <a:p>
            <a:r>
              <a:rPr lang="ru-RU" sz="2000" dirty="0" smtClean="0"/>
              <a:t>Шаг 1. Вступить игроком в команду своей школы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908720"/>
            <a:ext cx="7520940" cy="4032448"/>
          </a:xfrm>
        </p:spPr>
        <p:txBody>
          <a:bodyPr/>
          <a:lstStyle/>
          <a:p>
            <a:r>
              <a:rPr lang="ru-RU" dirty="0" smtClean="0"/>
              <a:t>Верхняя панель сайта  / меню команды / поиск команды</a:t>
            </a:r>
          </a:p>
          <a:p>
            <a:r>
              <a:rPr lang="ru-RU" dirty="0" smtClean="0"/>
              <a:t>/ выбор нужной команды / вступить в команду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916832"/>
            <a:ext cx="4248472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04982"/>
            <a:ext cx="3923927" cy="2650989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4572001" y="3230476"/>
            <a:ext cx="432047" cy="198524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59632" y="2204864"/>
            <a:ext cx="43204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17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2. </a:t>
            </a:r>
            <a:r>
              <a:rPr lang="ru-RU" dirty="0" err="1" smtClean="0"/>
              <a:t>ПриЁм</a:t>
            </a:r>
            <a:r>
              <a:rPr lang="ru-RU" dirty="0" smtClean="0"/>
              <a:t> заявки игроков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Только капитан осуществляет приём заявки игрока и распределяет № доски на верхней панели / команды / управление командой / принять игрока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689600" cy="30450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60848"/>
            <a:ext cx="4067944" cy="201622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7956376" y="3501008"/>
            <a:ext cx="5040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28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Шаг 3. Выбор турнира и регистрация команды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Капитан / верхняя панель / турниры / предстоящие / выбор турнира / командные </a:t>
            </a:r>
            <a:r>
              <a:rPr lang="ru-RU" dirty="0"/>
              <a:t>/ Юный гений </a:t>
            </a:r>
            <a:r>
              <a:rPr lang="ru-RU" dirty="0" smtClean="0"/>
              <a:t>среди </a:t>
            </a:r>
            <a:r>
              <a:rPr lang="ru-RU" dirty="0"/>
              <a:t>учащихся </a:t>
            </a:r>
            <a:r>
              <a:rPr lang="ru-RU" dirty="0" smtClean="0"/>
              <a:t>1-4 классов </a:t>
            </a:r>
            <a:r>
              <a:rPr lang="ru-RU" dirty="0"/>
              <a:t>г. Сургута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29468"/>
            <a:ext cx="8388424" cy="25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2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3. Выбор турнира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Далее поиск необходимого турнира / записать команду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90" y="2060848"/>
            <a:ext cx="683514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7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Шаг 4. Выбор капитаном нужной доски и регистрация команды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Капитан / рассадить игроков по доскам согласно положения / записаться / ввести пароль  / нажать участвовать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3336414" cy="2908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350634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5. Игра в турнире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Зайти каждому ученику под своим логином на сайт </a:t>
            </a:r>
            <a:r>
              <a:rPr lang="en-US" dirty="0"/>
              <a:t>https://play.chessking.com/tournaments/team </a:t>
            </a:r>
            <a:r>
              <a:rPr lang="ru-RU" dirty="0" smtClean="0"/>
              <a:t> за 15 минут до турнира;</a:t>
            </a:r>
          </a:p>
          <a:p>
            <a:r>
              <a:rPr lang="ru-RU" dirty="0" smtClean="0"/>
              <a:t>Проверить </a:t>
            </a:r>
            <a:r>
              <a:rPr lang="ru-RU" dirty="0" err="1" smtClean="0"/>
              <a:t>интернет-соединение</a:t>
            </a:r>
            <a:r>
              <a:rPr lang="ru-RU" dirty="0" smtClean="0"/>
              <a:t> (ответственность несёт капитан команды);</a:t>
            </a:r>
          </a:p>
          <a:p>
            <a:r>
              <a:rPr lang="ru-RU" dirty="0" smtClean="0"/>
              <a:t>Проверить игроков согласно своим логинам на досках в команде;</a:t>
            </a:r>
          </a:p>
          <a:p>
            <a:r>
              <a:rPr lang="ru-RU" dirty="0" smtClean="0"/>
              <a:t>Ожидать начала турнира. Можно поставить в правом углу меню / настройки/ автоматически начинать партии. Перерыв между турами 30 сек, с окончания последней сыгранной партии турнира.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12976"/>
            <a:ext cx="6444208" cy="34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47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109</TotalTime>
  <Words>204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Углы</vt:lpstr>
      <vt:lpstr>Инструкция по регистрации команды на сайте https://play.chessking.com/team</vt:lpstr>
      <vt:lpstr>Шаг 1. Вступить игроком в команду своей школы</vt:lpstr>
      <vt:lpstr>Шаг 2. ПриЁм заявки игроков</vt:lpstr>
      <vt:lpstr>Шаг 3. Выбор турнира и регистрация команды</vt:lpstr>
      <vt:lpstr>Шаг 3. Выбор турнира</vt:lpstr>
      <vt:lpstr>Шаг 4. Выбор капитаном нужной доски и регистрация команды</vt:lpstr>
      <vt:lpstr>Шаг 5. Игра в турнире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регистрации команды на сайте https://play.chessking.com/team</dc:title>
  <dc:creator>Евгений Мишагин</dc:creator>
  <cp:lastModifiedBy>Евгений Мишагин</cp:lastModifiedBy>
  <cp:revision>16</cp:revision>
  <dcterms:created xsi:type="dcterms:W3CDTF">2020-11-23T04:31:39Z</dcterms:created>
  <dcterms:modified xsi:type="dcterms:W3CDTF">2020-11-23T06:21:24Z</dcterms:modified>
</cp:coreProperties>
</file>