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67" r:id="rId4"/>
    <p:sldId id="258" r:id="rId5"/>
    <p:sldId id="268" r:id="rId6"/>
    <p:sldId id="261" r:id="rId7"/>
    <p:sldId id="259" r:id="rId8"/>
    <p:sldId id="262" r:id="rId9"/>
    <p:sldId id="265" r:id="rId10"/>
    <p:sldId id="263" r:id="rId11"/>
    <p:sldId id="266" r:id="rId12"/>
    <p:sldId id="264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CEF336-2AAE-40E6-BB49-3A00CDC285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54634E6-B057-49E8-92F7-D2E98CC742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795BAC8-F1DC-4B7F-9E2B-B6E76398C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FF185-A585-435D-9277-279D26E847E6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14A5C2-77FC-4FAF-A3AA-6FDBCA90D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77F008-9EDD-4093-A12C-52D831D47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AE619-C504-42A5-A99A-7CBF324E81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8152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4A2289-27F7-484D-94D7-AEEB7C1A9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C416A40-A9BF-429D-8306-B01EFF7392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0B6676-84EB-4ED7-9BE9-9F5A2AA62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FF185-A585-435D-9277-279D26E847E6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0265D7-DA42-4632-9F16-457354FD3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343E13-FBC8-4427-92C1-2FB6B2F29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AE619-C504-42A5-A99A-7CBF324E81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594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9B881D0-E3EE-47BC-88BB-191AD7AC71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A72C691-BFB8-4A7B-9BD3-A23468883D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142971-2BBF-4C43-B259-823AA0737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FF185-A585-435D-9277-279D26E847E6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54C074E-D2FF-46C2-BB23-F46735009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97EF7F-0BBA-4307-B523-A4B007623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AE619-C504-42A5-A99A-7CBF324E81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598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D778B0-FA8D-4B9E-BE63-296102C7E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B7AEE2-EE1F-475D-996D-D80FB08291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FC94B0-F9FD-4756-A534-A8F5A8A96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FF185-A585-435D-9277-279D26E847E6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C8F180-5DA8-49E8-9B27-14622EB4F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C68B40-A03F-45AC-9F87-3D6567AB6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AE619-C504-42A5-A99A-7CBF324E81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256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AAF34F-8A1D-4DF1-ADC7-7C083F7DE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48D3C55-B8C1-47B8-83A5-4BD71F28F1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2F5645-9185-43C4-A884-F4BAD52F5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FF185-A585-435D-9277-279D26E847E6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0DF67A-CC2B-4333-A448-4502A5B29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81D65B-D6D2-4738-BF4F-E87F06E4F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AE619-C504-42A5-A99A-7CBF324E81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6954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645FB1-D134-49BB-A733-A4DE37D47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887BEAD-5C6E-474A-93D9-B1D58202D4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947FF39-0B9E-43E4-970A-553A3E2476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081F29B-68DA-4F5B-B743-5A0AAE0BE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FF185-A585-435D-9277-279D26E847E6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2F84B98-2764-48AF-BCA2-824235BD1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882C520-9622-4BA0-A231-B709AC9AA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AE619-C504-42A5-A99A-7CBF324E81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962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3050AC-EC40-4D7B-BEC7-15ADE8834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A3F3E9A-C662-4C01-9739-8A11C7C9EB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8890F23-9074-4B10-93F9-EBC18956FA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5DBE23A-6ADE-4FF6-8878-449B3F733C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263304D-C4C3-47E0-892F-F02C824E3A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AE44DDA-5AB3-44AC-B30F-57D0142DB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FF185-A585-435D-9277-279D26E847E6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AA15105-B320-4801-97FD-EAB6FFF81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A918931-65C0-4644-B391-EA5836D46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AE619-C504-42A5-A99A-7CBF324E81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644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3E3791-0026-498E-9047-CF976671A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F77126C-B6C9-470F-809C-43E53EBFA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FF185-A585-435D-9277-279D26E847E6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05B5B01-7D68-48C8-94E7-AE80E3ABA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9C92713-CB9F-4979-AD58-251C824F3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AE619-C504-42A5-A99A-7CBF324E81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7857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61A425D-46F4-4FE9-9BEF-8B5E99EDC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FF185-A585-435D-9277-279D26E847E6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8F395FB-4BAC-4E22-AC73-56B7212BF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885DD22-12D4-4C0D-8D20-6D7FBEFD0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AE619-C504-42A5-A99A-7CBF324E81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545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C81D4D-D2E2-4871-8C32-2AEAC28D2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0EDDA3-0C5E-4F25-98CF-FF918B1D2C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EC8CDFD-5114-4B1E-B369-07AD2C3B06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FEF48F-82B2-4FD3-93AD-5BD8FE8C7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FF185-A585-435D-9277-279D26E847E6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EF6943B-0B92-4DB7-B435-9A7A3EF44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B72A89B-1783-47B6-9BB0-0AB4E6BD7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AE619-C504-42A5-A99A-7CBF324E81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022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EB36EC-DC6F-487C-A697-BAA06D6BB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EB4417A-A753-47B6-9386-6761B1F0CB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BEFB603-B946-4562-9DE1-547387F516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FB0F6F6-6728-4B85-B831-4CEAFE135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FF185-A585-435D-9277-279D26E847E6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3F9D473-972A-4663-8694-9FBE634EC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19628CA-3C27-43B5-B890-B4D034E6E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AE619-C504-42A5-A99A-7CBF324E81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681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6635F1-CBD1-45DA-B741-9C23B9BB1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29D2A09-5590-4732-A4AA-305B5418C5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8371D9-ACDA-4B29-9C61-767033904A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FF185-A585-435D-9277-279D26E847E6}" type="datetimeFigureOut">
              <a:rPr lang="ru-RU" smtClean="0"/>
              <a:t>28.01.2024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07A9A0-8922-4C5E-ACE9-B7CF4F1E3A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C1A44E-524F-412B-9F31-CAD51927AF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AE619-C504-42A5-A99A-7CBF324E81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785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dsoo.ru/Rabochie_programmi_po_uch.htm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E87B0B-75C7-4466-AEF9-0ACFC86E7F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ФООП:</a:t>
            </a:r>
            <a:b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аспект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D3C53AC-D3AE-461C-A7B0-CF48D4E923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58252" y="5521911"/>
            <a:ext cx="5406501" cy="792332"/>
          </a:xfrm>
        </p:spPr>
        <p:txBody>
          <a:bodyPr>
            <a:normAutofit fontScale="92500"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Кулиева М.Н., методист, учитель истории и обществознания  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СОШ № 8 им.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Сибирцева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А.Н.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518829C-AB40-45DB-B4E5-E61C28C455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2902998" cy="168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169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2133640-0ED6-4C95-840D-22EF932C8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301" y="928980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Новые обязательные к изучению курсы и модули </a:t>
            </a:r>
          </a:p>
          <a:p>
            <a:pPr marL="0" indent="0" algn="ctr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реализации модуля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«Введение в Новейшую историю России»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учебном курсе «История России» количество часов на изучение учебного предмета "История" в 9 классе увеличили на 14 учебных часов.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в 7-9 классах нового учебного курса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"Вероятность и статистика».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отдельного курса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«Основы духовно-нравственной культуры народов России»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(5-6 класс).</a:t>
            </a:r>
          </a:p>
        </p:txBody>
      </p:sp>
    </p:spTree>
    <p:extLst>
      <p:ext uri="{BB962C8B-B14F-4D97-AF65-F5344CB8AC3E}">
        <p14:creationId xmlns:p14="http://schemas.microsoft.com/office/powerpoint/2010/main" val="22139227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7BCDA90-F498-4596-B837-BB7593D4F6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8099" y="662651"/>
            <a:ext cx="10515600" cy="4351338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Федеральная рабочая программа воспитания 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Единые для всех школ цели, задачи и направления воспитания.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Содержит перечень основных государственных и народных праздников, памятных дат России. </a:t>
            </a:r>
          </a:p>
        </p:txBody>
      </p:sp>
    </p:spTree>
    <p:extLst>
      <p:ext uri="{BB962C8B-B14F-4D97-AF65-F5344CB8AC3E}">
        <p14:creationId xmlns:p14="http://schemas.microsoft.com/office/powerpoint/2010/main" val="34317832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FF2CC92-11E9-4E65-B13C-9DFAA8E461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687"/>
          <a:stretch/>
        </p:blipFill>
        <p:spPr>
          <a:xfrm>
            <a:off x="976545" y="896645"/>
            <a:ext cx="9827580" cy="472828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FDB0E36-64E0-4123-8584-F3D5F5A6BBF2}"/>
              </a:ext>
            </a:extLst>
          </p:cNvPr>
          <p:cNvSpPr txBox="1"/>
          <p:nvPr/>
        </p:nvSpPr>
        <p:spPr>
          <a:xfrm>
            <a:off x="2692153" y="5776689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https://edsoo.ru/Rabochie_programmi_po_uch.htm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8BEFE5-72E6-4903-8BB3-2281E86171A7}"/>
              </a:ext>
            </a:extLst>
          </p:cNvPr>
          <p:cNvSpPr txBox="1"/>
          <p:nvPr/>
        </p:nvSpPr>
        <p:spPr>
          <a:xfrm>
            <a:off x="861134" y="250314"/>
            <a:ext cx="102093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Федеральные рабочие программы по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учебным предметам</a:t>
            </a:r>
          </a:p>
        </p:txBody>
      </p:sp>
    </p:spTree>
    <p:extLst>
      <p:ext uri="{BB962C8B-B14F-4D97-AF65-F5344CB8AC3E}">
        <p14:creationId xmlns:p14="http://schemas.microsoft.com/office/powerpoint/2010/main" val="3122577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F649644-00BA-49C4-AAF0-56C7E34FE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769" y="351931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ФООП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федеральные основные образовательные программы 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ФОП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федеральная образовательная программа.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D904944-51FB-4C8C-A0DB-C17F7CA5E0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344981"/>
            <a:ext cx="6995604" cy="45054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7B554B1-AA19-4EC6-8F7B-1D051FD63CC0}"/>
              </a:ext>
            </a:extLst>
          </p:cNvPr>
          <p:cNvSpPr txBox="1"/>
          <p:nvPr/>
        </p:nvSpPr>
        <p:spPr>
          <a:xfrm>
            <a:off x="6924582" y="1824376"/>
            <a:ext cx="5181600" cy="4191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ФОП начального общего образования (Приказ Минпросвещения от 16.11.2022 № 992). 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ФОП основного общего образования (Приказ Минпросвещения от 16.11.2022 № 993). 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ФОП среднего общего образования (Приказ Минпросвещения от 23.11.2022 № 1014).</a:t>
            </a:r>
          </a:p>
        </p:txBody>
      </p:sp>
    </p:spTree>
    <p:extLst>
      <p:ext uri="{BB962C8B-B14F-4D97-AF65-F5344CB8AC3E}">
        <p14:creationId xmlns:p14="http://schemas.microsoft.com/office/powerpoint/2010/main" val="1459950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4DC3FD-9A78-4401-956A-2C32CCB87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34B382A-38D0-4A29-82C1-000113C462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EECF338-A060-4E28-9AA2-5E6FF10D27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" y="9525"/>
            <a:ext cx="12153900" cy="68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647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209C4FF-1649-42BF-A54D-7220AA8B71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7695" y="502852"/>
            <a:ext cx="10515600" cy="4351338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введения ФООП: 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единого образовательного пространства во всей стране. Формирование единого содержания образования. 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Устранение барьеров для учеников при переходе из школы в школу.</a:t>
            </a:r>
          </a:p>
        </p:txBody>
      </p:sp>
    </p:spTree>
    <p:extLst>
      <p:ext uri="{BB962C8B-B14F-4D97-AF65-F5344CB8AC3E}">
        <p14:creationId xmlns:p14="http://schemas.microsoft.com/office/powerpoint/2010/main" val="3294241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62601ABE-04D8-40CC-ABB8-F1B81D81DF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330" y="213064"/>
            <a:ext cx="11354539" cy="5963899"/>
          </a:xfrm>
        </p:spPr>
      </p:pic>
    </p:spTree>
    <p:extLst>
      <p:ext uri="{BB962C8B-B14F-4D97-AF65-F5344CB8AC3E}">
        <p14:creationId xmlns:p14="http://schemas.microsoft.com/office/powerpoint/2010/main" val="1282045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>
            <a:extLst>
              <a:ext uri="{FF2B5EF4-FFF2-40B4-BE49-F238E27FC236}">
                <a16:creationId xmlns:a16="http://schemas.microsoft.com/office/drawing/2014/main" id="{6D08F2C5-C2F9-4B31-B32E-5DFF1FDA51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8474" y="0"/>
            <a:ext cx="10990555" cy="6347533"/>
          </a:xfrm>
        </p:spPr>
      </p:pic>
    </p:spTree>
    <p:extLst>
      <p:ext uri="{BB962C8B-B14F-4D97-AF65-F5344CB8AC3E}">
        <p14:creationId xmlns:p14="http://schemas.microsoft.com/office/powerpoint/2010/main" val="1713201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E9D749E-E49F-4299-97F3-B50A06D21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715915"/>
            <a:ext cx="11022367" cy="538304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реализации ФООП:</a:t>
            </a:r>
          </a:p>
          <a:p>
            <a:pPr>
              <a:lnSpc>
                <a:spcPct val="17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ФОП обязательны к применению во всех школах.</a:t>
            </a:r>
          </a:p>
          <a:p>
            <a:pPr>
              <a:lnSpc>
                <a:spcPct val="17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этом школы могут разрабатывать собственные образовательные программы. Главное, чтобы их содержание и планируемые результаты были не ниже уровня, который указан в ФОП.</a:t>
            </a:r>
          </a:p>
          <a:p>
            <a:pPr>
              <a:lnSpc>
                <a:spcPct val="17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Школы также смогут перераспределить время, которое выделяет федеральный учебный план на предметы, по которым не сдают ГИА, чтобы организовать углубленное изучение отдельных предметов или профильное обучение (Федеральный закон от 24.09.2022 № 371-ФЗ).</a:t>
            </a:r>
          </a:p>
        </p:txBody>
      </p:sp>
    </p:spTree>
    <p:extLst>
      <p:ext uri="{BB962C8B-B14F-4D97-AF65-F5344CB8AC3E}">
        <p14:creationId xmlns:p14="http://schemas.microsoft.com/office/powerpoint/2010/main" val="4261439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3146B65-F97A-4E42-9424-B7DEFF1B0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78060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Углубленное изучение предметов на уровне ООО</a:t>
            </a: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Математика, информатика, физика, химия, биология. </a:t>
            </a:r>
          </a:p>
          <a:p>
            <a:pPr marL="0" indent="0" algn="ctr">
              <a:buNone/>
            </a:pP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углубленном уровне за счет добавления учебных часов, из части учебного плана, формируемого участниками образовательных отношений.</a:t>
            </a:r>
          </a:p>
        </p:txBody>
      </p:sp>
    </p:spTree>
    <p:extLst>
      <p:ext uri="{BB962C8B-B14F-4D97-AF65-F5344CB8AC3E}">
        <p14:creationId xmlns:p14="http://schemas.microsoft.com/office/powerpoint/2010/main" val="470211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AE2F0DA-9ED7-4674-8DF4-1BEF873C9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0142" y="24540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Углубленное изучение предметов на уровне СОО</a:t>
            </a:r>
          </a:p>
          <a:p>
            <a:pPr marL="0" indent="0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C5BDF0A-360F-4DF8-82B4-C86EEE6E30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874" y="683582"/>
            <a:ext cx="9197266" cy="5412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7333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337</Words>
  <Application>Microsoft Office PowerPoint</Application>
  <PresentationFormat>Широкоэкранный</PresentationFormat>
  <Paragraphs>32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Wingdings</vt:lpstr>
      <vt:lpstr>Тема Office</vt:lpstr>
      <vt:lpstr>Реализация ФООП: методический 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Реализация ФОП. Методический аспект</dc:title>
  <dc:creator>q q</dc:creator>
  <cp:lastModifiedBy>q q</cp:lastModifiedBy>
  <cp:revision>18</cp:revision>
  <dcterms:created xsi:type="dcterms:W3CDTF">2024-01-28T13:58:44Z</dcterms:created>
  <dcterms:modified xsi:type="dcterms:W3CDTF">2024-01-28T15:45:29Z</dcterms:modified>
</cp:coreProperties>
</file>