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68BD5-3DB3-4DE6-85FC-4A3FC1F6D1A5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7077-851C-486D-9CEC-AE5AC718A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9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67077-851C-486D-9CEC-AE5AC718A61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2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F178-A063-40E9-A245-73342D474E8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D13D-3845-40A2-BDBF-53413E8FA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3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F178-A063-40E9-A245-73342D474E8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D13D-3845-40A2-BDBF-53413E8FA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5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F178-A063-40E9-A245-73342D474E8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D13D-3845-40A2-BDBF-53413E8FA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0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F178-A063-40E9-A245-73342D474E8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D13D-3845-40A2-BDBF-53413E8FA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1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F178-A063-40E9-A245-73342D474E8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D13D-3845-40A2-BDBF-53413E8FA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F178-A063-40E9-A245-73342D474E8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D13D-3845-40A2-BDBF-53413E8FA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F178-A063-40E9-A245-73342D474E8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D13D-3845-40A2-BDBF-53413E8FA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1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F178-A063-40E9-A245-73342D474E8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D13D-3845-40A2-BDBF-53413E8FA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5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F178-A063-40E9-A245-73342D474E8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D13D-3845-40A2-BDBF-53413E8FA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8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F178-A063-40E9-A245-73342D474E8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D13D-3845-40A2-BDBF-53413E8FA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3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F178-A063-40E9-A245-73342D474E8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D13D-3845-40A2-BDBF-53413E8FA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7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8F178-A063-40E9-A245-73342D474E8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D13D-3845-40A2-BDBF-53413E8FA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7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1104900"/>
            <a:ext cx="10553700" cy="2514600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 равновесие </a:t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условия его смещения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50" y="4783138"/>
            <a:ext cx="9144000" cy="1655762"/>
          </a:xfrm>
        </p:spPr>
        <p:txBody>
          <a:bodyPr/>
          <a:lstStyle/>
          <a:p>
            <a:pPr algn="r"/>
            <a:r>
              <a:rPr lang="ru-RU" dirty="0"/>
              <a:t>у</a:t>
            </a:r>
            <a:r>
              <a:rPr lang="ru-RU" dirty="0" smtClean="0"/>
              <a:t>читель МБОУ СОШ № 29</a:t>
            </a:r>
          </a:p>
          <a:p>
            <a:pPr algn="r"/>
            <a:r>
              <a:rPr lang="ru-RU" dirty="0" err="1" smtClean="0"/>
              <a:t>Падерина</a:t>
            </a:r>
            <a:r>
              <a:rPr lang="ru-RU" dirty="0" smtClean="0"/>
              <a:t> С.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04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843" y="14288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08" t="35315" r="14976" b="36447"/>
          <a:stretch/>
        </p:blipFill>
        <p:spPr>
          <a:xfrm>
            <a:off x="265593" y="1339851"/>
            <a:ext cx="11601450" cy="28670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28825" y="4891085"/>
            <a:ext cx="9524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Базовое знание: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температуры – к выделению тепла, к +Q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3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58" t="19336" r="30163" b="30536"/>
          <a:stretch/>
        </p:blipFill>
        <p:spPr>
          <a:xfrm>
            <a:off x="523875" y="1840159"/>
            <a:ext cx="10306050" cy="48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2" t="27873" r="27981" b="20467"/>
          <a:stretch/>
        </p:blipFill>
        <p:spPr>
          <a:xfrm>
            <a:off x="228599" y="208361"/>
            <a:ext cx="11826643" cy="55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203201"/>
            <a:ext cx="10515600" cy="88265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7" t="13863" r="28384" b="23313"/>
          <a:stretch/>
        </p:blipFill>
        <p:spPr>
          <a:xfrm>
            <a:off x="1171576" y="1085850"/>
            <a:ext cx="9682162" cy="55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1" t="25027" r="28794" b="18935"/>
          <a:stretch/>
        </p:blipFill>
        <p:spPr>
          <a:xfrm>
            <a:off x="276002" y="514349"/>
            <a:ext cx="10944448" cy="56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1" t="26122" r="28931" b="16089"/>
          <a:stretch/>
        </p:blipFill>
        <p:spPr>
          <a:xfrm>
            <a:off x="287482" y="281296"/>
            <a:ext cx="11275867" cy="600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21" t="22400" r="25237" b="31412"/>
          <a:stretch/>
        </p:blipFill>
        <p:spPr>
          <a:xfrm>
            <a:off x="1885636" y="1590675"/>
            <a:ext cx="7791764" cy="48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10" t="22619" r="25784" b="30537"/>
          <a:stretch/>
        </p:blipFill>
        <p:spPr>
          <a:xfrm>
            <a:off x="730889" y="250505"/>
            <a:ext cx="9994261" cy="634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3" t="28967" r="21270" b="27910"/>
          <a:stretch/>
        </p:blipFill>
        <p:spPr>
          <a:xfrm>
            <a:off x="578271" y="456595"/>
            <a:ext cx="10804104" cy="564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42" t="42321" r="20996" b="15432"/>
          <a:stretch/>
        </p:blipFill>
        <p:spPr>
          <a:xfrm>
            <a:off x="155658" y="457200"/>
            <a:ext cx="11560092" cy="58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4" y="247650"/>
            <a:ext cx="10515600" cy="109537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 равновесие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" y="1409700"/>
            <a:ext cx="11868150" cy="52959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Химическим равновесием называется состояние системы, в котором скорость прямой реакции равна скорости обратной реакции.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2603238"/>
            <a:ext cx="6057900" cy="3733480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1352549" y="2733675"/>
            <a:ext cx="3267075" cy="1263228"/>
          </a:xfrm>
          <a:prstGeom prst="wedgeEllipseCallout">
            <a:avLst>
              <a:gd name="adj1" fmla="val -53936"/>
              <a:gd name="adj2" fmla="val 68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8325" y="3042123"/>
            <a:ext cx="2533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Скорость прямой реакции уменьшается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200399" y="4524375"/>
            <a:ext cx="3009901" cy="895350"/>
          </a:xfrm>
          <a:prstGeom prst="wedgeEllipseCallout">
            <a:avLst>
              <a:gd name="adj1" fmla="val -127735"/>
              <a:gd name="adj2" fmla="val 39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Скорость обратной реакции</a:t>
            </a:r>
          </a:p>
          <a:p>
            <a:pPr algn="ctr"/>
            <a:r>
              <a:rPr lang="ru-RU" smtClean="0"/>
              <a:t>возрастает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426" t="32179" r="21270" b="23095"/>
          <a:stretch/>
        </p:blipFill>
        <p:spPr>
          <a:xfrm>
            <a:off x="285749" y="278944"/>
            <a:ext cx="11220451" cy="611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79" t="28749" r="21406" b="28129"/>
          <a:stretch/>
        </p:blipFill>
        <p:spPr>
          <a:xfrm>
            <a:off x="343190" y="523876"/>
            <a:ext cx="11075496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41" t="15615" r="27426" b="50018"/>
          <a:stretch/>
        </p:blipFill>
        <p:spPr>
          <a:xfrm>
            <a:off x="571500" y="581153"/>
            <a:ext cx="10785272" cy="57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94" t="49106" r="27563" b="14776"/>
          <a:stretch/>
        </p:blipFill>
        <p:spPr>
          <a:xfrm>
            <a:off x="400049" y="400051"/>
            <a:ext cx="11420475" cy="62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30" t="19774" r="27153" b="47391"/>
          <a:stretch/>
        </p:blipFill>
        <p:spPr>
          <a:xfrm>
            <a:off x="284486" y="400051"/>
            <a:ext cx="11256891" cy="55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31" t="52828" r="27426" b="14338"/>
          <a:stretch/>
        </p:blipFill>
        <p:spPr>
          <a:xfrm>
            <a:off x="447675" y="600075"/>
            <a:ext cx="114109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88901"/>
            <a:ext cx="10515600" cy="12827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 равновесие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1228725"/>
            <a:ext cx="12106275" cy="53911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dirty="0"/>
              <a:t>Состояние равновесия характерно для обратимых химических реакций. 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/>
              <a:t>Обратимая реакция</a:t>
            </a:r>
            <a:r>
              <a:rPr lang="ru-RU" dirty="0"/>
              <a:t> - химическая реакция, которая при одних и тех же условиях может идти в прямом и в обратном направлениях. 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/>
              <a:t>Необратимой</a:t>
            </a:r>
            <a:r>
              <a:rPr lang="ru-RU" dirty="0"/>
              <a:t> называется реакция, </a:t>
            </a:r>
            <a:endParaRPr lang="ru-RU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dirty="0" smtClean="0"/>
              <a:t>которая </a:t>
            </a:r>
            <a:r>
              <a:rPr lang="ru-RU" dirty="0"/>
              <a:t>идет практически </a:t>
            </a:r>
            <a:endParaRPr lang="ru-RU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dirty="0" smtClean="0"/>
              <a:t>до </a:t>
            </a:r>
            <a:r>
              <a:rPr lang="ru-RU" dirty="0"/>
              <a:t>конца в одном направлении.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851251"/>
            <a:ext cx="5743972" cy="38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6987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Смещение положения равновесия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1" y="1690688"/>
            <a:ext cx="12068174" cy="4495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Равновесная система характеризуется набором параметров (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C, давление Р, температура t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при которых скорости прямой и обратной реакций равны.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изменить С, Р или t, то скорости реакций изменятся и система начнет переходить в новое равновесное состояние, изменяя концентрации веществ.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Говорят: происходит – смещение положения равновесия (в сторону прямой или обратной реакции).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365125"/>
            <a:ext cx="118014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Смещение равновесия в нужном направлении достигается изменением условий реакции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(принцип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Ле-Шателье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25" y="1825625"/>
            <a:ext cx="11877675" cy="435133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Ле-Шателье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-Если на систему, находящуюся в состоянии равновесия, оказать внешнее воздействие, то система перейдет в другое состояние так, чтобы уменьшить эффект внешнего воздействия.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3038790"/>
            <a:ext cx="3105150" cy="36953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6725" y="3296444"/>
            <a:ext cx="68770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положение равновесия влияют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концентрация;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давления (для газов);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температура.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5" y="5541764"/>
            <a:ext cx="7658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остальные воздействия – катализатор, ингибитор, измельчение, перемешивание… на положение равновесия не влияют, а могут изменять время установления равновесия.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" y="204358"/>
            <a:ext cx="10515600" cy="11386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смещения положения равновесия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08" t="22181" r="14976" b="20248"/>
          <a:stretch/>
        </p:blipFill>
        <p:spPr>
          <a:xfrm>
            <a:off x="672037" y="1343025"/>
            <a:ext cx="10796063" cy="543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53" y="83203"/>
            <a:ext cx="11328347" cy="67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24" y="365125"/>
            <a:ext cx="10807076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7" t="13646" r="5535" b="53958"/>
          <a:stretch/>
        </p:blipFill>
        <p:spPr>
          <a:xfrm>
            <a:off x="68865" y="1914524"/>
            <a:ext cx="12120237" cy="26574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3101" y="5100935"/>
            <a:ext cx="960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Базовое знание: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давления – к уменьшению числа молекул газа.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16" t="32251" r="30025" b="18716"/>
          <a:stretch/>
        </p:blipFill>
        <p:spPr>
          <a:xfrm>
            <a:off x="666750" y="1958655"/>
            <a:ext cx="9886950" cy="46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288</Words>
  <Application>Microsoft Office PowerPoint</Application>
  <PresentationFormat>Широкоэкранный</PresentationFormat>
  <Paragraphs>37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Химическое равновесие  и условия его смещения</vt:lpstr>
      <vt:lpstr>Химическое равновесие</vt:lpstr>
      <vt:lpstr>Химическое равновесие </vt:lpstr>
      <vt:lpstr>Смещение положения равновесия</vt:lpstr>
      <vt:lpstr>Смещение равновесия в нужном направлении достигается изменением условий реакции  (принцип Ле-Шателье). </vt:lpstr>
      <vt:lpstr>Направление смещения положения равновесия</vt:lpstr>
      <vt:lpstr>Презентация PowerPoint</vt:lpstr>
      <vt:lpstr>Пример 1</vt:lpstr>
      <vt:lpstr>Пример 1</vt:lpstr>
      <vt:lpstr>Пример 2</vt:lpstr>
      <vt:lpstr>Пример 3 </vt:lpstr>
      <vt:lpstr>Презентация PowerPoint</vt:lpstr>
      <vt:lpstr>Пример 4</vt:lpstr>
      <vt:lpstr>Презентация PowerPoint</vt:lpstr>
      <vt:lpstr>Презентация PowerPoint</vt:lpstr>
      <vt:lpstr>Пример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Химическое равновесие  и условия его смещения</dc:title>
  <dc:creator>admin</dc:creator>
  <cp:lastModifiedBy>admin</cp:lastModifiedBy>
  <cp:revision>9</cp:revision>
  <dcterms:created xsi:type="dcterms:W3CDTF">2023-01-19T16:29:40Z</dcterms:created>
  <dcterms:modified xsi:type="dcterms:W3CDTF">2023-01-19T17:50:29Z</dcterms:modified>
</cp:coreProperties>
</file>