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341" r:id="rId3"/>
    <p:sldId id="338" r:id="rId4"/>
    <p:sldId id="329" r:id="rId5"/>
    <p:sldId id="342" r:id="rId6"/>
    <p:sldId id="331" r:id="rId7"/>
    <p:sldId id="332" r:id="rId8"/>
    <p:sldId id="339" r:id="rId9"/>
    <p:sldId id="337" r:id="rId10"/>
    <p:sldId id="340" r:id="rId11"/>
    <p:sldId id="333" r:id="rId12"/>
    <p:sldId id="336" r:id="rId13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66"/>
    <a:srgbClr val="80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6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B6D97-C973-43FD-BDB6-0BB5400873A3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A323EBC-CC4D-4AEA-B0E5-E48E90CD15E2}">
      <dgm:prSet custT="1"/>
      <dgm:spPr/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03920-A9C5-48CD-902C-E281DE42A4CC}" type="sibTrans" cxnId="{5DD3A1B9-C0B6-4D98-AC7B-DFB67C025E74}">
      <dgm:prSet/>
      <dgm:spPr/>
      <dgm:t>
        <a:bodyPr/>
        <a:lstStyle/>
        <a:p>
          <a:endParaRPr lang="ru-RU"/>
        </a:p>
      </dgm:t>
    </dgm:pt>
    <dgm:pt modelId="{B052BF40-D4CF-441E-A634-D7A681962CB1}" type="parTrans" cxnId="{5DD3A1B9-C0B6-4D98-AC7B-DFB67C025E74}">
      <dgm:prSet/>
      <dgm:spPr/>
      <dgm:t>
        <a:bodyPr/>
        <a:lstStyle/>
        <a:p>
          <a:endParaRPr lang="ru-RU"/>
        </a:p>
      </dgm:t>
    </dgm:pt>
    <dgm:pt modelId="{BF9BDFAC-FE1C-4CB7-93F7-0D3A63430C0F}">
      <dgm:prSet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педагогов </a:t>
          </a:r>
        </a:p>
      </dgm:t>
    </dgm:pt>
    <dgm:pt modelId="{834C8FF0-7890-44AC-9C04-03794B8A6D36}" type="parTrans" cxnId="{69A0634D-136F-43C5-BD61-B0CF363FD507}">
      <dgm:prSet/>
      <dgm:spPr/>
      <dgm:t>
        <a:bodyPr/>
        <a:lstStyle/>
        <a:p>
          <a:endParaRPr lang="ru-RU"/>
        </a:p>
      </dgm:t>
    </dgm:pt>
    <dgm:pt modelId="{CFCA7224-6049-4451-9E25-661EF4F21EF0}" type="sibTrans" cxnId="{69A0634D-136F-43C5-BD61-B0CF363FD507}">
      <dgm:prSet/>
      <dgm:spPr/>
      <dgm:t>
        <a:bodyPr/>
        <a:lstStyle/>
        <a:p>
          <a:endParaRPr lang="ru-RU"/>
        </a:p>
      </dgm:t>
    </dgm:pt>
    <dgm:pt modelId="{B198B755-8AA3-4AFD-9A57-99ED2FEA327D}">
      <dgm:prSet/>
      <dgm:spPr/>
      <dgm:t>
        <a:bodyPr/>
        <a:lstStyle/>
        <a:p>
          <a:pPr algn="ctr"/>
          <a:r>
            <a:rPr lang="ru-RU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</a:p>
        <a:p>
          <a:pPr algn="ctr"/>
          <a:r>
            <a:rPr lang="ru-RU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молодых специалистов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62589-38E5-4EA0-92F6-A742F631673B}" type="parTrans" cxnId="{4E639DC2-F5E5-40C4-B94F-651952635A44}">
      <dgm:prSet/>
      <dgm:spPr/>
      <dgm:t>
        <a:bodyPr/>
        <a:lstStyle/>
        <a:p>
          <a:endParaRPr lang="ru-RU"/>
        </a:p>
      </dgm:t>
    </dgm:pt>
    <dgm:pt modelId="{E0B5A018-3DE5-416B-9AF1-7F5665AEBD9F}" type="sibTrans" cxnId="{4E639DC2-F5E5-40C4-B94F-651952635A44}">
      <dgm:prSet/>
      <dgm:spPr/>
      <dgm:t>
        <a:bodyPr/>
        <a:lstStyle/>
        <a:p>
          <a:endParaRPr lang="ru-RU"/>
        </a:p>
      </dgm:t>
    </dgm:pt>
    <dgm:pt modelId="{2CD85BB3-61B2-458E-BB16-19C409546142}" type="pres">
      <dgm:prSet presAssocID="{A82B6D97-C973-43FD-BDB6-0BB5400873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1D280-7D31-4C11-89D9-9A49042598D4}" type="pres">
      <dgm:prSet presAssocID="{BA323EBC-CC4D-4AEA-B0E5-E48E90CD15E2}" presName="parentLin" presStyleCnt="0"/>
      <dgm:spPr/>
      <dgm:t>
        <a:bodyPr/>
        <a:lstStyle/>
        <a:p>
          <a:endParaRPr lang="ru-RU"/>
        </a:p>
      </dgm:t>
    </dgm:pt>
    <dgm:pt modelId="{1C95532B-A302-49CC-B311-CD76E4AEC082}" type="pres">
      <dgm:prSet presAssocID="{BA323EBC-CC4D-4AEA-B0E5-E48E90CD15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48E1C9-94B4-4EB5-A2A2-FAD57AAC74E6}" type="pres">
      <dgm:prSet presAssocID="{BA323EBC-CC4D-4AEA-B0E5-E48E90CD15E2}" presName="parentText" presStyleLbl="node1" presStyleIdx="0" presStyleCnt="3" custScaleX="110688" custScaleY="1573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87046-74C0-423C-A8AF-1D206D9191FF}" type="pres">
      <dgm:prSet presAssocID="{BA323EBC-CC4D-4AEA-B0E5-E48E90CD15E2}" presName="negativeSpace" presStyleCnt="0"/>
      <dgm:spPr/>
      <dgm:t>
        <a:bodyPr/>
        <a:lstStyle/>
        <a:p>
          <a:endParaRPr lang="ru-RU"/>
        </a:p>
      </dgm:t>
    </dgm:pt>
    <dgm:pt modelId="{EC556AAB-3166-4BA8-A679-57F60228ED21}" type="pres">
      <dgm:prSet presAssocID="{BA323EBC-CC4D-4AEA-B0E5-E48E90CD15E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7D4D9-54CA-42DC-98DC-A07A2C97D7FE}" type="pres">
      <dgm:prSet presAssocID="{4F903920-A9C5-48CD-902C-E281DE42A4CC}" presName="spaceBetweenRectangles" presStyleCnt="0"/>
      <dgm:spPr/>
      <dgm:t>
        <a:bodyPr/>
        <a:lstStyle/>
        <a:p>
          <a:endParaRPr lang="ru-RU"/>
        </a:p>
      </dgm:t>
    </dgm:pt>
    <dgm:pt modelId="{D606A042-E560-4C9D-83C4-8C2A91B89F4D}" type="pres">
      <dgm:prSet presAssocID="{BF9BDFAC-FE1C-4CB7-93F7-0D3A63430C0F}" presName="parentLin" presStyleCnt="0"/>
      <dgm:spPr/>
      <dgm:t>
        <a:bodyPr/>
        <a:lstStyle/>
        <a:p>
          <a:endParaRPr lang="ru-RU"/>
        </a:p>
      </dgm:t>
    </dgm:pt>
    <dgm:pt modelId="{13F8F8B3-A304-4C54-8E49-1D0FA276F620}" type="pres">
      <dgm:prSet presAssocID="{BF9BDFAC-FE1C-4CB7-93F7-0D3A63430C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DC6473-B200-4A62-BE7A-0580F4578AF4}" type="pres">
      <dgm:prSet presAssocID="{BF9BDFAC-FE1C-4CB7-93F7-0D3A63430C0F}" presName="parentText" presStyleLbl="node1" presStyleIdx="1" presStyleCnt="3" custScaleX="112641" custScaleY="12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DC94A-ABE8-4CB0-B81F-0649F1625306}" type="pres">
      <dgm:prSet presAssocID="{BF9BDFAC-FE1C-4CB7-93F7-0D3A63430C0F}" presName="negativeSpace" presStyleCnt="0"/>
      <dgm:spPr/>
      <dgm:t>
        <a:bodyPr/>
        <a:lstStyle/>
        <a:p>
          <a:endParaRPr lang="ru-RU"/>
        </a:p>
      </dgm:t>
    </dgm:pt>
    <dgm:pt modelId="{5B7140FA-8E29-4EC1-A8D1-7F8FB129C9FA}" type="pres">
      <dgm:prSet presAssocID="{BF9BDFAC-FE1C-4CB7-93F7-0D3A63430C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7D8BF-D4D9-49A9-BEDA-4E64C877ED6C}" type="pres">
      <dgm:prSet presAssocID="{CFCA7224-6049-4451-9E25-661EF4F21EF0}" presName="spaceBetweenRectangles" presStyleCnt="0"/>
      <dgm:spPr/>
      <dgm:t>
        <a:bodyPr/>
        <a:lstStyle/>
        <a:p>
          <a:endParaRPr lang="ru-RU"/>
        </a:p>
      </dgm:t>
    </dgm:pt>
    <dgm:pt modelId="{11838E78-8E47-4796-AE24-66A4377E4AA8}" type="pres">
      <dgm:prSet presAssocID="{B198B755-8AA3-4AFD-9A57-99ED2FEA327D}" presName="parentLin" presStyleCnt="0"/>
      <dgm:spPr/>
      <dgm:t>
        <a:bodyPr/>
        <a:lstStyle/>
        <a:p>
          <a:endParaRPr lang="ru-RU"/>
        </a:p>
      </dgm:t>
    </dgm:pt>
    <dgm:pt modelId="{82228C40-C157-42AC-852B-FA90F3B8E091}" type="pres">
      <dgm:prSet presAssocID="{B198B755-8AA3-4AFD-9A57-99ED2FEA32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A47DF57-59AF-4D27-B478-B96AF3D840B4}" type="pres">
      <dgm:prSet presAssocID="{B198B755-8AA3-4AFD-9A57-99ED2FEA327D}" presName="parentText" presStyleLbl="node1" presStyleIdx="2" presStyleCnt="3" custScaleX="111717" custScaleY="139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EB941-55E5-4222-84FC-0B0D0D890B9C}" type="pres">
      <dgm:prSet presAssocID="{B198B755-8AA3-4AFD-9A57-99ED2FEA327D}" presName="negativeSpace" presStyleCnt="0"/>
      <dgm:spPr/>
      <dgm:t>
        <a:bodyPr/>
        <a:lstStyle/>
        <a:p>
          <a:endParaRPr lang="ru-RU"/>
        </a:p>
      </dgm:t>
    </dgm:pt>
    <dgm:pt modelId="{D23D34AD-AE5F-417D-841C-40349AA274BE}" type="pres">
      <dgm:prSet presAssocID="{B198B755-8AA3-4AFD-9A57-99ED2FEA32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13514-6192-4A5B-8F25-5548B18EEEB6}" type="presOf" srcId="{A82B6D97-C973-43FD-BDB6-0BB5400873A3}" destId="{2CD85BB3-61B2-458E-BB16-19C409546142}" srcOrd="0" destOrd="0" presId="urn:microsoft.com/office/officeart/2005/8/layout/list1"/>
    <dgm:cxn modelId="{5DD3A1B9-C0B6-4D98-AC7B-DFB67C025E74}" srcId="{A82B6D97-C973-43FD-BDB6-0BB5400873A3}" destId="{BA323EBC-CC4D-4AEA-B0E5-E48E90CD15E2}" srcOrd="0" destOrd="0" parTransId="{B052BF40-D4CF-441E-A634-D7A681962CB1}" sibTransId="{4F903920-A9C5-48CD-902C-E281DE42A4CC}"/>
    <dgm:cxn modelId="{B0E05A8E-1BE6-4F8A-9F61-5EB961F15272}" type="presOf" srcId="{BF9BDFAC-FE1C-4CB7-93F7-0D3A63430C0F}" destId="{13F8F8B3-A304-4C54-8E49-1D0FA276F620}" srcOrd="0" destOrd="0" presId="urn:microsoft.com/office/officeart/2005/8/layout/list1"/>
    <dgm:cxn modelId="{79FF5808-D6B2-4C24-B51B-960799AB4141}" type="presOf" srcId="{BA323EBC-CC4D-4AEA-B0E5-E48E90CD15E2}" destId="{2748E1C9-94B4-4EB5-A2A2-FAD57AAC74E6}" srcOrd="1" destOrd="0" presId="urn:microsoft.com/office/officeart/2005/8/layout/list1"/>
    <dgm:cxn modelId="{1C139F64-0EBC-445D-A1B7-850E57FA8E3D}" type="presOf" srcId="{B198B755-8AA3-4AFD-9A57-99ED2FEA327D}" destId="{BA47DF57-59AF-4D27-B478-B96AF3D840B4}" srcOrd="1" destOrd="0" presId="urn:microsoft.com/office/officeart/2005/8/layout/list1"/>
    <dgm:cxn modelId="{69A0634D-136F-43C5-BD61-B0CF363FD507}" srcId="{A82B6D97-C973-43FD-BDB6-0BB5400873A3}" destId="{BF9BDFAC-FE1C-4CB7-93F7-0D3A63430C0F}" srcOrd="1" destOrd="0" parTransId="{834C8FF0-7890-44AC-9C04-03794B8A6D36}" sibTransId="{CFCA7224-6049-4451-9E25-661EF4F21EF0}"/>
    <dgm:cxn modelId="{10D83DE5-961E-432A-9423-3CF4336B649B}" type="presOf" srcId="{B198B755-8AA3-4AFD-9A57-99ED2FEA327D}" destId="{82228C40-C157-42AC-852B-FA90F3B8E091}" srcOrd="0" destOrd="0" presId="urn:microsoft.com/office/officeart/2005/8/layout/list1"/>
    <dgm:cxn modelId="{5039CFFB-2E3C-4BE9-BCF6-3A7200006733}" type="presOf" srcId="{BA323EBC-CC4D-4AEA-B0E5-E48E90CD15E2}" destId="{1C95532B-A302-49CC-B311-CD76E4AEC082}" srcOrd="0" destOrd="0" presId="urn:microsoft.com/office/officeart/2005/8/layout/list1"/>
    <dgm:cxn modelId="{D0D5FB09-ECBA-470C-A63F-BEA95F6E9353}" type="presOf" srcId="{BF9BDFAC-FE1C-4CB7-93F7-0D3A63430C0F}" destId="{FCDC6473-B200-4A62-BE7A-0580F4578AF4}" srcOrd="1" destOrd="0" presId="urn:microsoft.com/office/officeart/2005/8/layout/list1"/>
    <dgm:cxn modelId="{4E639DC2-F5E5-40C4-B94F-651952635A44}" srcId="{A82B6D97-C973-43FD-BDB6-0BB5400873A3}" destId="{B198B755-8AA3-4AFD-9A57-99ED2FEA327D}" srcOrd="2" destOrd="0" parTransId="{FAF62589-38E5-4EA0-92F6-A742F631673B}" sibTransId="{E0B5A018-3DE5-416B-9AF1-7F5665AEBD9F}"/>
    <dgm:cxn modelId="{9C9AEF96-5BB0-47DE-8115-B92B39D163B4}" type="presParOf" srcId="{2CD85BB3-61B2-458E-BB16-19C409546142}" destId="{4391D280-7D31-4C11-89D9-9A49042598D4}" srcOrd="0" destOrd="0" presId="urn:microsoft.com/office/officeart/2005/8/layout/list1"/>
    <dgm:cxn modelId="{75C4A94E-A089-4C4E-B471-72C81492167F}" type="presParOf" srcId="{4391D280-7D31-4C11-89D9-9A49042598D4}" destId="{1C95532B-A302-49CC-B311-CD76E4AEC082}" srcOrd="0" destOrd="0" presId="urn:microsoft.com/office/officeart/2005/8/layout/list1"/>
    <dgm:cxn modelId="{6DF5AA28-389E-4F10-B7CB-F6991646BFBB}" type="presParOf" srcId="{4391D280-7D31-4C11-89D9-9A49042598D4}" destId="{2748E1C9-94B4-4EB5-A2A2-FAD57AAC74E6}" srcOrd="1" destOrd="0" presId="urn:microsoft.com/office/officeart/2005/8/layout/list1"/>
    <dgm:cxn modelId="{AF752454-8FE8-4274-A2FD-BE846D567F47}" type="presParOf" srcId="{2CD85BB3-61B2-458E-BB16-19C409546142}" destId="{88E87046-74C0-423C-A8AF-1D206D9191FF}" srcOrd="1" destOrd="0" presId="urn:microsoft.com/office/officeart/2005/8/layout/list1"/>
    <dgm:cxn modelId="{945661D1-F06C-4664-8FF5-3FA281E88983}" type="presParOf" srcId="{2CD85BB3-61B2-458E-BB16-19C409546142}" destId="{EC556AAB-3166-4BA8-A679-57F60228ED21}" srcOrd="2" destOrd="0" presId="urn:microsoft.com/office/officeart/2005/8/layout/list1"/>
    <dgm:cxn modelId="{9E4EF6E8-C82C-423F-868A-932A0E752176}" type="presParOf" srcId="{2CD85BB3-61B2-458E-BB16-19C409546142}" destId="{D907D4D9-54CA-42DC-98DC-A07A2C97D7FE}" srcOrd="3" destOrd="0" presId="urn:microsoft.com/office/officeart/2005/8/layout/list1"/>
    <dgm:cxn modelId="{B9B79B2F-21B9-40A3-B666-2ECBA04B9EFD}" type="presParOf" srcId="{2CD85BB3-61B2-458E-BB16-19C409546142}" destId="{D606A042-E560-4C9D-83C4-8C2A91B89F4D}" srcOrd="4" destOrd="0" presId="urn:microsoft.com/office/officeart/2005/8/layout/list1"/>
    <dgm:cxn modelId="{CA8996BB-CF4C-45E5-899A-F00601A0B361}" type="presParOf" srcId="{D606A042-E560-4C9D-83C4-8C2A91B89F4D}" destId="{13F8F8B3-A304-4C54-8E49-1D0FA276F620}" srcOrd="0" destOrd="0" presId="urn:microsoft.com/office/officeart/2005/8/layout/list1"/>
    <dgm:cxn modelId="{DF7106C9-CCF6-447B-BEF6-7EE5D076603C}" type="presParOf" srcId="{D606A042-E560-4C9D-83C4-8C2A91B89F4D}" destId="{FCDC6473-B200-4A62-BE7A-0580F4578AF4}" srcOrd="1" destOrd="0" presId="urn:microsoft.com/office/officeart/2005/8/layout/list1"/>
    <dgm:cxn modelId="{95AC31C2-3F51-43CE-8267-C6F126E75DD6}" type="presParOf" srcId="{2CD85BB3-61B2-458E-BB16-19C409546142}" destId="{09EDC94A-ABE8-4CB0-B81F-0649F1625306}" srcOrd="5" destOrd="0" presId="urn:microsoft.com/office/officeart/2005/8/layout/list1"/>
    <dgm:cxn modelId="{6A51780E-9AE2-4D54-B9EF-BA524E47D8B8}" type="presParOf" srcId="{2CD85BB3-61B2-458E-BB16-19C409546142}" destId="{5B7140FA-8E29-4EC1-A8D1-7F8FB129C9FA}" srcOrd="6" destOrd="0" presId="urn:microsoft.com/office/officeart/2005/8/layout/list1"/>
    <dgm:cxn modelId="{3FF8B4C1-2623-4487-9C31-4C7BB189D994}" type="presParOf" srcId="{2CD85BB3-61B2-458E-BB16-19C409546142}" destId="{BFA7D8BF-D4D9-49A9-BEDA-4E64C877ED6C}" srcOrd="7" destOrd="0" presId="urn:microsoft.com/office/officeart/2005/8/layout/list1"/>
    <dgm:cxn modelId="{21E74562-1273-47DF-A0A0-0DA322049EBF}" type="presParOf" srcId="{2CD85BB3-61B2-458E-BB16-19C409546142}" destId="{11838E78-8E47-4796-AE24-66A4377E4AA8}" srcOrd="8" destOrd="0" presId="urn:microsoft.com/office/officeart/2005/8/layout/list1"/>
    <dgm:cxn modelId="{BD8D1E62-66FA-4501-964C-ED5C855C47FE}" type="presParOf" srcId="{11838E78-8E47-4796-AE24-66A4377E4AA8}" destId="{82228C40-C157-42AC-852B-FA90F3B8E091}" srcOrd="0" destOrd="0" presId="urn:microsoft.com/office/officeart/2005/8/layout/list1"/>
    <dgm:cxn modelId="{97BDA4EA-C851-4728-A97C-9C0701268948}" type="presParOf" srcId="{11838E78-8E47-4796-AE24-66A4377E4AA8}" destId="{BA47DF57-59AF-4D27-B478-B96AF3D840B4}" srcOrd="1" destOrd="0" presId="urn:microsoft.com/office/officeart/2005/8/layout/list1"/>
    <dgm:cxn modelId="{40BDAF91-DE54-42FB-A8B9-0F0BC4D03361}" type="presParOf" srcId="{2CD85BB3-61B2-458E-BB16-19C409546142}" destId="{409EB941-55E5-4222-84FC-0B0D0D890B9C}" srcOrd="9" destOrd="0" presId="urn:microsoft.com/office/officeart/2005/8/layout/list1"/>
    <dgm:cxn modelId="{90B10921-5216-4B1B-87E4-3A93AE6E9643}" type="presParOf" srcId="{2CD85BB3-61B2-458E-BB16-19C409546142}" destId="{D23D34AD-AE5F-417D-841C-40349AA274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06EEB-2FE3-4744-99B4-6634BC76BA0A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F45858-A98C-44F7-8A8A-94CA77D08EF7}">
      <dgm:prSet custT="1"/>
      <dgm:spPr/>
      <dgm:t>
        <a:bodyPr/>
        <a:lstStyle/>
        <a:p>
          <a:pPr algn="ctr" rtl="0"/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«Интернет-портфолио»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D50F5-BB91-44F2-8E8D-8743634E0295}" type="parTrans" cxnId="{CEA4B363-3E85-4EC2-AF39-E828595AED13}">
      <dgm:prSet/>
      <dgm:spPr/>
      <dgm:t>
        <a:bodyPr/>
        <a:lstStyle/>
        <a:p>
          <a:endParaRPr lang="ru-RU"/>
        </a:p>
      </dgm:t>
    </dgm:pt>
    <dgm:pt modelId="{E46EDCEB-4323-41B9-8A8B-8DD99424A662}" type="sibTrans" cxnId="{CEA4B363-3E85-4EC2-AF39-E828595AED1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effectLst>
          <a:softEdge rad="31750"/>
        </a:effectLst>
      </dgm:spPr>
      <dgm:t>
        <a:bodyPr/>
        <a:lstStyle/>
        <a:p>
          <a:endParaRPr lang="ru-RU"/>
        </a:p>
      </dgm:t>
    </dgm:pt>
    <dgm:pt modelId="{51529D4D-E6A0-48BA-932C-8D26F62D019D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«Видеоматериалы «Визитная карточка»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5620D-CE40-4C1B-B8DA-06C5BBE9BFE2}" type="parTrans" cxnId="{4D76BB85-19D4-4CDE-BC86-5CC99CD5DF46}">
      <dgm:prSet/>
      <dgm:spPr/>
      <dgm:t>
        <a:bodyPr/>
        <a:lstStyle/>
        <a:p>
          <a:endParaRPr lang="ru-RU"/>
        </a:p>
      </dgm:t>
    </dgm:pt>
    <dgm:pt modelId="{855D3F91-28DA-47CD-B241-4A0130BB6A2B}" type="sibTrans" cxnId="{4D76BB85-19D4-4CDE-BC86-5CC99CD5DF46}">
      <dgm:prSet/>
      <dgm:spPr/>
      <dgm:t>
        <a:bodyPr/>
        <a:lstStyle/>
        <a:p>
          <a:endParaRPr lang="ru-RU"/>
        </a:p>
      </dgm:t>
    </dgm:pt>
    <dgm:pt modelId="{91B9F289-B361-422C-AF6A-ECA57CCAAA12}" type="pres">
      <dgm:prSet presAssocID="{84306EEB-2FE3-4744-99B4-6634BC76BA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A244D-3349-4CB2-AEAF-40DCE70153CA}" type="pres">
      <dgm:prSet presAssocID="{84306EEB-2FE3-4744-99B4-6634BC76BA0A}" presName="dummyMaxCanvas" presStyleCnt="0">
        <dgm:presLayoutVars/>
      </dgm:prSet>
      <dgm:spPr/>
    </dgm:pt>
    <dgm:pt modelId="{804D3BA2-52A6-40F5-B691-D33C9056CF58}" type="pres">
      <dgm:prSet presAssocID="{84306EEB-2FE3-4744-99B4-6634BC76BA0A}" presName="TwoNodes_1" presStyleLbl="node1" presStyleIdx="0" presStyleCnt="2" custScaleX="97986" custScaleY="88076" custLinFactNeighborX="1463" custLinFactNeighborY="1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30313-9717-4F6E-8C42-CB0FAB67071C}" type="pres">
      <dgm:prSet presAssocID="{84306EEB-2FE3-4744-99B4-6634BC76BA0A}" presName="TwoNodes_2" presStyleLbl="node1" presStyleIdx="1" presStyleCnt="2" custScaleX="107051" custLinFactNeighborX="-4388" custLinFactNeighborY="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9FF55-56C7-4FA5-801E-41BB908B7620}" type="pres">
      <dgm:prSet presAssocID="{84306EEB-2FE3-4744-99B4-6634BC76BA0A}" presName="TwoConn_1-2" presStyleLbl="fgAccFollowNode1" presStyleIdx="0" presStyleCnt="1" custScaleX="14844" custScaleY="12819" custLinFactX="24022" custLinFactY="-3642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8942F-337A-4286-8E1F-2703D14E0945}" type="pres">
      <dgm:prSet presAssocID="{84306EEB-2FE3-4744-99B4-6634BC76BA0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C4C2-9669-4688-9C31-ABBC21D5F1B4}" type="pres">
      <dgm:prSet presAssocID="{84306EEB-2FE3-4744-99B4-6634BC76BA0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9EC69-25D9-455E-B0A7-A3468870B24D}" type="presOf" srcId="{51529D4D-E6A0-48BA-932C-8D26F62D019D}" destId="{77CDC4C2-9669-4688-9C31-ABBC21D5F1B4}" srcOrd="1" destOrd="0" presId="urn:microsoft.com/office/officeart/2005/8/layout/vProcess5"/>
    <dgm:cxn modelId="{CEA4B363-3E85-4EC2-AF39-E828595AED13}" srcId="{84306EEB-2FE3-4744-99B4-6634BC76BA0A}" destId="{CBF45858-A98C-44F7-8A8A-94CA77D08EF7}" srcOrd="0" destOrd="0" parTransId="{704D50F5-BB91-44F2-8E8D-8743634E0295}" sibTransId="{E46EDCEB-4323-41B9-8A8B-8DD99424A662}"/>
    <dgm:cxn modelId="{3B19B2D8-D97A-427E-B2C7-0724FDF76DDC}" type="presOf" srcId="{51529D4D-E6A0-48BA-932C-8D26F62D019D}" destId="{F0B30313-9717-4F6E-8C42-CB0FAB67071C}" srcOrd="0" destOrd="0" presId="urn:microsoft.com/office/officeart/2005/8/layout/vProcess5"/>
    <dgm:cxn modelId="{F0815CF0-8A55-4EEA-AE64-601B0ACDFBFD}" type="presOf" srcId="{CBF45858-A98C-44F7-8A8A-94CA77D08EF7}" destId="{804D3BA2-52A6-40F5-B691-D33C9056CF58}" srcOrd="0" destOrd="0" presId="urn:microsoft.com/office/officeart/2005/8/layout/vProcess5"/>
    <dgm:cxn modelId="{4D76BB85-19D4-4CDE-BC86-5CC99CD5DF46}" srcId="{84306EEB-2FE3-4744-99B4-6634BC76BA0A}" destId="{51529D4D-E6A0-48BA-932C-8D26F62D019D}" srcOrd="1" destOrd="0" parTransId="{BE35620D-CE40-4C1B-B8DA-06C5BBE9BFE2}" sibTransId="{855D3F91-28DA-47CD-B241-4A0130BB6A2B}"/>
    <dgm:cxn modelId="{5E58AFE7-77B6-40FB-850D-B1404A3F71AB}" type="presOf" srcId="{CBF45858-A98C-44F7-8A8A-94CA77D08EF7}" destId="{A3B8942F-337A-4286-8E1F-2703D14E0945}" srcOrd="1" destOrd="0" presId="urn:microsoft.com/office/officeart/2005/8/layout/vProcess5"/>
    <dgm:cxn modelId="{5F8A0E65-BB24-499B-B1BE-807DAC39B5EB}" type="presOf" srcId="{84306EEB-2FE3-4744-99B4-6634BC76BA0A}" destId="{91B9F289-B361-422C-AF6A-ECA57CCAAA12}" srcOrd="0" destOrd="0" presId="urn:microsoft.com/office/officeart/2005/8/layout/vProcess5"/>
    <dgm:cxn modelId="{9791559E-7AF2-4BEB-9595-0EAF8AD157BB}" type="presOf" srcId="{E46EDCEB-4323-41B9-8A8B-8DD99424A662}" destId="{13F9FF55-56C7-4FA5-801E-41BB908B7620}" srcOrd="0" destOrd="0" presId="urn:microsoft.com/office/officeart/2005/8/layout/vProcess5"/>
    <dgm:cxn modelId="{A08347B2-0188-45CB-AA59-1695EDF45BB5}" type="presParOf" srcId="{91B9F289-B361-422C-AF6A-ECA57CCAAA12}" destId="{17EA244D-3349-4CB2-AEAF-40DCE70153CA}" srcOrd="0" destOrd="0" presId="urn:microsoft.com/office/officeart/2005/8/layout/vProcess5"/>
    <dgm:cxn modelId="{5FE709D6-A7C7-4F8E-B198-D40C797F8C05}" type="presParOf" srcId="{91B9F289-B361-422C-AF6A-ECA57CCAAA12}" destId="{804D3BA2-52A6-40F5-B691-D33C9056CF58}" srcOrd="1" destOrd="0" presId="urn:microsoft.com/office/officeart/2005/8/layout/vProcess5"/>
    <dgm:cxn modelId="{EBA62E98-5871-4C7A-8A96-6C6A80138200}" type="presParOf" srcId="{91B9F289-B361-422C-AF6A-ECA57CCAAA12}" destId="{F0B30313-9717-4F6E-8C42-CB0FAB67071C}" srcOrd="2" destOrd="0" presId="urn:microsoft.com/office/officeart/2005/8/layout/vProcess5"/>
    <dgm:cxn modelId="{F4328095-6673-4CE5-A41E-1CEBE7BBB229}" type="presParOf" srcId="{91B9F289-B361-422C-AF6A-ECA57CCAAA12}" destId="{13F9FF55-56C7-4FA5-801E-41BB908B7620}" srcOrd="3" destOrd="0" presId="urn:microsoft.com/office/officeart/2005/8/layout/vProcess5"/>
    <dgm:cxn modelId="{25E130E4-8DE8-4001-BBE8-D22AE242D16C}" type="presParOf" srcId="{91B9F289-B361-422C-AF6A-ECA57CCAAA12}" destId="{A3B8942F-337A-4286-8E1F-2703D14E0945}" srcOrd="4" destOrd="0" presId="urn:microsoft.com/office/officeart/2005/8/layout/vProcess5"/>
    <dgm:cxn modelId="{53A727F3-C483-4576-817E-C881750F94D5}" type="presParOf" srcId="{91B9F289-B361-422C-AF6A-ECA57CCAAA12}" destId="{77CDC4C2-9669-4688-9C31-ABBC21D5F1B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A2F07-962C-4B0B-85E8-776C5E2164D8}" type="doc">
      <dgm:prSet loTypeId="urn:microsoft.com/office/officeart/2005/8/layout/process4" loCatId="process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E2D89F0-827A-4FC8-BA58-8F0604DDCCFA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«Методический семинар»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792CC-295D-44D5-A65E-9CD418011D9E}" type="parTrans" cxnId="{DBF83365-59D6-4964-9375-93B7DFB1B4E4}">
      <dgm:prSet/>
      <dgm:spPr/>
      <dgm:t>
        <a:bodyPr/>
        <a:lstStyle/>
        <a:p>
          <a:endParaRPr lang="ru-RU"/>
        </a:p>
      </dgm:t>
    </dgm:pt>
    <dgm:pt modelId="{3FD0A395-6111-4722-94C4-02013B79B92F}" type="sibTrans" cxnId="{DBF83365-59D6-4964-9375-93B7DFB1B4E4}">
      <dgm:prSet/>
      <dgm:spPr/>
      <dgm:t>
        <a:bodyPr/>
        <a:lstStyle/>
        <a:p>
          <a:endParaRPr lang="ru-RU"/>
        </a:p>
      </dgm:t>
    </dgm:pt>
    <dgm:pt modelId="{A598BB73-D095-4CB7-85CA-860F99A64C9D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«Внеклассное тематическое мероприятие»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2DE2C-546D-47AE-914D-1D9B076B90A0}" type="parTrans" cxnId="{AA7A443F-5286-4636-89B4-FB7EE33CB86A}">
      <dgm:prSet/>
      <dgm:spPr/>
      <dgm:t>
        <a:bodyPr/>
        <a:lstStyle/>
        <a:p>
          <a:endParaRPr lang="ru-RU"/>
        </a:p>
      </dgm:t>
    </dgm:pt>
    <dgm:pt modelId="{1051812B-44BB-433E-9E90-AC55D9260CA2}" type="sibTrans" cxnId="{AA7A443F-5286-4636-89B4-FB7EE33CB86A}">
      <dgm:prSet/>
      <dgm:spPr/>
      <dgm:t>
        <a:bodyPr/>
        <a:lstStyle/>
        <a:p>
          <a:endParaRPr lang="ru-RU"/>
        </a:p>
      </dgm:t>
    </dgm:pt>
    <dgm:pt modelId="{DB5D0FEE-02AE-4AED-9BA2-7D86B44AD04D}" type="pres">
      <dgm:prSet presAssocID="{976A2F07-962C-4B0B-85E8-776C5E2164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BE749-9334-4F9E-9ECF-127453317B73}" type="pres">
      <dgm:prSet presAssocID="{A598BB73-D095-4CB7-85CA-860F99A64C9D}" presName="boxAndChildren" presStyleCnt="0"/>
      <dgm:spPr/>
    </dgm:pt>
    <dgm:pt modelId="{4C401D08-3C57-43BB-BF49-DC959F56633C}" type="pres">
      <dgm:prSet presAssocID="{A598BB73-D095-4CB7-85CA-860F99A64C9D}" presName="parentTextBox" presStyleLbl="node1" presStyleIdx="0" presStyleCnt="2" custLinFactNeighborY="-2476"/>
      <dgm:spPr/>
      <dgm:t>
        <a:bodyPr/>
        <a:lstStyle/>
        <a:p>
          <a:endParaRPr lang="ru-RU"/>
        </a:p>
      </dgm:t>
    </dgm:pt>
    <dgm:pt modelId="{E8F58E47-4CD3-4804-86C8-8F745F787CD5}" type="pres">
      <dgm:prSet presAssocID="{3FD0A395-6111-4722-94C4-02013B79B92F}" presName="sp" presStyleCnt="0"/>
      <dgm:spPr/>
    </dgm:pt>
    <dgm:pt modelId="{454DA8F4-AD88-4F23-8C33-6E5878497E23}" type="pres">
      <dgm:prSet presAssocID="{DE2D89F0-827A-4FC8-BA58-8F0604DDCCFA}" presName="arrowAndChildren" presStyleCnt="0"/>
      <dgm:spPr/>
    </dgm:pt>
    <dgm:pt modelId="{59F2480F-9620-4C7F-BD79-CDFEB11324DA}" type="pres">
      <dgm:prSet presAssocID="{DE2D89F0-827A-4FC8-BA58-8F0604DDCCFA}" presName="parentTextArrow" presStyleLbl="node1" presStyleIdx="1" presStyleCnt="2" custLinFactNeighborX="1189" custLinFactNeighborY="1432"/>
      <dgm:spPr/>
      <dgm:t>
        <a:bodyPr/>
        <a:lstStyle/>
        <a:p>
          <a:endParaRPr lang="ru-RU"/>
        </a:p>
      </dgm:t>
    </dgm:pt>
  </dgm:ptLst>
  <dgm:cxnLst>
    <dgm:cxn modelId="{AA7A443F-5286-4636-89B4-FB7EE33CB86A}" srcId="{976A2F07-962C-4B0B-85E8-776C5E2164D8}" destId="{A598BB73-D095-4CB7-85CA-860F99A64C9D}" srcOrd="1" destOrd="0" parTransId="{C072DE2C-546D-47AE-914D-1D9B076B90A0}" sibTransId="{1051812B-44BB-433E-9E90-AC55D9260CA2}"/>
    <dgm:cxn modelId="{36B4B101-AD02-4CA9-9C08-3990809ABE4D}" type="presOf" srcId="{976A2F07-962C-4B0B-85E8-776C5E2164D8}" destId="{DB5D0FEE-02AE-4AED-9BA2-7D86B44AD04D}" srcOrd="0" destOrd="0" presId="urn:microsoft.com/office/officeart/2005/8/layout/process4"/>
    <dgm:cxn modelId="{DBF83365-59D6-4964-9375-93B7DFB1B4E4}" srcId="{976A2F07-962C-4B0B-85E8-776C5E2164D8}" destId="{DE2D89F0-827A-4FC8-BA58-8F0604DDCCFA}" srcOrd="0" destOrd="0" parTransId="{0D3792CC-295D-44D5-A65E-9CD418011D9E}" sibTransId="{3FD0A395-6111-4722-94C4-02013B79B92F}"/>
    <dgm:cxn modelId="{735E9C72-31EF-4FE9-AA1B-D4039F34319E}" type="presOf" srcId="{A598BB73-D095-4CB7-85CA-860F99A64C9D}" destId="{4C401D08-3C57-43BB-BF49-DC959F56633C}" srcOrd="0" destOrd="0" presId="urn:microsoft.com/office/officeart/2005/8/layout/process4"/>
    <dgm:cxn modelId="{4724734B-CD2E-42AD-902E-E26F7351070C}" type="presOf" srcId="{DE2D89F0-827A-4FC8-BA58-8F0604DDCCFA}" destId="{59F2480F-9620-4C7F-BD79-CDFEB11324DA}" srcOrd="0" destOrd="0" presId="urn:microsoft.com/office/officeart/2005/8/layout/process4"/>
    <dgm:cxn modelId="{D410B410-16B2-41E6-A11A-E5873CCDF03E}" type="presParOf" srcId="{DB5D0FEE-02AE-4AED-9BA2-7D86B44AD04D}" destId="{409BE749-9334-4F9E-9ECF-127453317B73}" srcOrd="0" destOrd="0" presId="urn:microsoft.com/office/officeart/2005/8/layout/process4"/>
    <dgm:cxn modelId="{CC73E5DB-F819-44AF-8A50-80D20CB284C5}" type="presParOf" srcId="{409BE749-9334-4F9E-9ECF-127453317B73}" destId="{4C401D08-3C57-43BB-BF49-DC959F56633C}" srcOrd="0" destOrd="0" presId="urn:microsoft.com/office/officeart/2005/8/layout/process4"/>
    <dgm:cxn modelId="{3BD5A842-7608-443C-B61B-1D984E653C2D}" type="presParOf" srcId="{DB5D0FEE-02AE-4AED-9BA2-7D86B44AD04D}" destId="{E8F58E47-4CD3-4804-86C8-8F745F787CD5}" srcOrd="1" destOrd="0" presId="urn:microsoft.com/office/officeart/2005/8/layout/process4"/>
    <dgm:cxn modelId="{E60C49BF-A5B4-4172-B1AB-5B1944E0A142}" type="presParOf" srcId="{DB5D0FEE-02AE-4AED-9BA2-7D86B44AD04D}" destId="{454DA8F4-AD88-4F23-8C33-6E5878497E23}" srcOrd="2" destOrd="0" presId="urn:microsoft.com/office/officeart/2005/8/layout/process4"/>
    <dgm:cxn modelId="{6013AD95-A3B7-4B63-8014-44AB30F61BBE}" type="presParOf" srcId="{454DA8F4-AD88-4F23-8C33-6E5878497E23}" destId="{59F2480F-9620-4C7F-BD79-CDFEB11324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A2F07-962C-4B0B-85E8-776C5E2164D8}" type="doc">
      <dgm:prSet loTypeId="urn:microsoft.com/office/officeart/2005/8/layout/process4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2D89F0-827A-4FC8-BA58-8F0604DDCCFA}">
      <dgm:prSet/>
      <dgm:spPr/>
      <dgm:t>
        <a:bodyPr/>
        <a:lstStyle/>
        <a:p>
          <a:pPr rtl="0"/>
          <a:r>
            <a: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«Родительское собрание»</a:t>
          </a:r>
          <a:endParaRPr lang="ru-RU" dirty="0">
            <a:solidFill>
              <a:schemeClr val="bg1"/>
            </a:solidFill>
          </a:endParaRPr>
        </a:p>
      </dgm:t>
    </dgm:pt>
    <dgm:pt modelId="{0D3792CC-295D-44D5-A65E-9CD418011D9E}" type="parTrans" cxnId="{DBF83365-59D6-4964-9375-93B7DFB1B4E4}">
      <dgm:prSet/>
      <dgm:spPr/>
      <dgm:t>
        <a:bodyPr/>
        <a:lstStyle/>
        <a:p>
          <a:endParaRPr lang="ru-RU"/>
        </a:p>
      </dgm:t>
    </dgm:pt>
    <dgm:pt modelId="{3FD0A395-6111-4722-94C4-02013B79B92F}" type="sibTrans" cxnId="{DBF83365-59D6-4964-9375-93B7DFB1B4E4}">
      <dgm:prSet/>
      <dgm:spPr/>
      <dgm:t>
        <a:bodyPr/>
        <a:lstStyle/>
        <a:p>
          <a:endParaRPr lang="ru-RU"/>
        </a:p>
      </dgm:t>
    </dgm:pt>
    <dgm:pt modelId="{A598BB73-D095-4CB7-85CA-860F99A64C9D}">
      <dgm:prSet/>
      <dgm:spPr/>
      <dgm:t>
        <a:bodyPr/>
        <a:lstStyle/>
        <a:p>
          <a:pPr rtl="0"/>
          <a:r>
            <a: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dirty="0">
            <a:solidFill>
              <a:schemeClr val="bg1"/>
            </a:solidFill>
          </a:endParaRPr>
        </a:p>
      </dgm:t>
    </dgm:pt>
    <dgm:pt modelId="{C072DE2C-546D-47AE-914D-1D9B076B90A0}" type="parTrans" cxnId="{AA7A443F-5286-4636-89B4-FB7EE33CB86A}">
      <dgm:prSet/>
      <dgm:spPr/>
      <dgm:t>
        <a:bodyPr/>
        <a:lstStyle/>
        <a:p>
          <a:endParaRPr lang="ru-RU"/>
        </a:p>
      </dgm:t>
    </dgm:pt>
    <dgm:pt modelId="{1051812B-44BB-433E-9E90-AC55D9260CA2}" type="sibTrans" cxnId="{AA7A443F-5286-4636-89B4-FB7EE33CB86A}">
      <dgm:prSet/>
      <dgm:spPr/>
      <dgm:t>
        <a:bodyPr/>
        <a:lstStyle/>
        <a:p>
          <a:endParaRPr lang="ru-RU"/>
        </a:p>
      </dgm:t>
    </dgm:pt>
    <dgm:pt modelId="{DB5D0FEE-02AE-4AED-9BA2-7D86B44AD04D}" type="pres">
      <dgm:prSet presAssocID="{976A2F07-962C-4B0B-85E8-776C5E2164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BE749-9334-4F9E-9ECF-127453317B73}" type="pres">
      <dgm:prSet presAssocID="{A598BB73-D095-4CB7-85CA-860F99A64C9D}" presName="boxAndChildren" presStyleCnt="0"/>
      <dgm:spPr/>
    </dgm:pt>
    <dgm:pt modelId="{4C401D08-3C57-43BB-BF49-DC959F56633C}" type="pres">
      <dgm:prSet presAssocID="{A598BB73-D095-4CB7-85CA-860F99A64C9D}" presName="parentTextBox" presStyleLbl="node1" presStyleIdx="0" presStyleCnt="2" custLinFactNeighborX="-424" custLinFactNeighborY="2275"/>
      <dgm:spPr/>
      <dgm:t>
        <a:bodyPr/>
        <a:lstStyle/>
        <a:p>
          <a:endParaRPr lang="ru-RU"/>
        </a:p>
      </dgm:t>
    </dgm:pt>
    <dgm:pt modelId="{E8F58E47-4CD3-4804-86C8-8F745F787CD5}" type="pres">
      <dgm:prSet presAssocID="{3FD0A395-6111-4722-94C4-02013B79B92F}" presName="sp" presStyleCnt="0"/>
      <dgm:spPr/>
    </dgm:pt>
    <dgm:pt modelId="{454DA8F4-AD88-4F23-8C33-6E5878497E23}" type="pres">
      <dgm:prSet presAssocID="{DE2D89F0-827A-4FC8-BA58-8F0604DDCCFA}" presName="arrowAndChildren" presStyleCnt="0"/>
      <dgm:spPr/>
    </dgm:pt>
    <dgm:pt modelId="{59F2480F-9620-4C7F-BD79-CDFEB11324DA}" type="pres">
      <dgm:prSet presAssocID="{DE2D89F0-827A-4FC8-BA58-8F0604DDCCFA}" presName="parentTextArrow" presStyleLbl="node1" presStyleIdx="1" presStyleCnt="2" custLinFactNeighborX="1460" custLinFactNeighborY="-1653"/>
      <dgm:spPr/>
      <dgm:t>
        <a:bodyPr/>
        <a:lstStyle/>
        <a:p>
          <a:endParaRPr lang="ru-RU"/>
        </a:p>
      </dgm:t>
    </dgm:pt>
  </dgm:ptLst>
  <dgm:cxnLst>
    <dgm:cxn modelId="{AA7A443F-5286-4636-89B4-FB7EE33CB86A}" srcId="{976A2F07-962C-4B0B-85E8-776C5E2164D8}" destId="{A598BB73-D095-4CB7-85CA-860F99A64C9D}" srcOrd="1" destOrd="0" parTransId="{C072DE2C-546D-47AE-914D-1D9B076B90A0}" sibTransId="{1051812B-44BB-433E-9E90-AC55D9260CA2}"/>
    <dgm:cxn modelId="{199CAC01-11C2-4B3B-B356-DD44C8B9A10B}" type="presOf" srcId="{976A2F07-962C-4B0B-85E8-776C5E2164D8}" destId="{DB5D0FEE-02AE-4AED-9BA2-7D86B44AD04D}" srcOrd="0" destOrd="0" presId="urn:microsoft.com/office/officeart/2005/8/layout/process4"/>
    <dgm:cxn modelId="{B643C1DA-0034-42B9-B0D8-1DE278758752}" type="presOf" srcId="{A598BB73-D095-4CB7-85CA-860F99A64C9D}" destId="{4C401D08-3C57-43BB-BF49-DC959F56633C}" srcOrd="0" destOrd="0" presId="urn:microsoft.com/office/officeart/2005/8/layout/process4"/>
    <dgm:cxn modelId="{DBF83365-59D6-4964-9375-93B7DFB1B4E4}" srcId="{976A2F07-962C-4B0B-85E8-776C5E2164D8}" destId="{DE2D89F0-827A-4FC8-BA58-8F0604DDCCFA}" srcOrd="0" destOrd="0" parTransId="{0D3792CC-295D-44D5-A65E-9CD418011D9E}" sibTransId="{3FD0A395-6111-4722-94C4-02013B79B92F}"/>
    <dgm:cxn modelId="{93B5F03F-AA2B-46AE-B7A2-94C71B27AB4A}" type="presOf" srcId="{DE2D89F0-827A-4FC8-BA58-8F0604DDCCFA}" destId="{59F2480F-9620-4C7F-BD79-CDFEB11324DA}" srcOrd="0" destOrd="0" presId="urn:microsoft.com/office/officeart/2005/8/layout/process4"/>
    <dgm:cxn modelId="{BB0F89B1-CBF9-492D-9680-BFE40B2CA034}" type="presParOf" srcId="{DB5D0FEE-02AE-4AED-9BA2-7D86B44AD04D}" destId="{409BE749-9334-4F9E-9ECF-127453317B73}" srcOrd="0" destOrd="0" presId="urn:microsoft.com/office/officeart/2005/8/layout/process4"/>
    <dgm:cxn modelId="{F5CC0484-4BA9-4E1E-850D-EBAB03AACE12}" type="presParOf" srcId="{409BE749-9334-4F9E-9ECF-127453317B73}" destId="{4C401D08-3C57-43BB-BF49-DC959F56633C}" srcOrd="0" destOrd="0" presId="urn:microsoft.com/office/officeart/2005/8/layout/process4"/>
    <dgm:cxn modelId="{C8F0E5F9-8A3A-4D7B-B59B-30B8371A2091}" type="presParOf" srcId="{DB5D0FEE-02AE-4AED-9BA2-7D86B44AD04D}" destId="{E8F58E47-4CD3-4804-86C8-8F745F787CD5}" srcOrd="1" destOrd="0" presId="urn:microsoft.com/office/officeart/2005/8/layout/process4"/>
    <dgm:cxn modelId="{5FE8E3D7-76EC-4FC7-ABBF-5512148A5549}" type="presParOf" srcId="{DB5D0FEE-02AE-4AED-9BA2-7D86B44AD04D}" destId="{454DA8F4-AD88-4F23-8C33-6E5878497E23}" srcOrd="2" destOrd="0" presId="urn:microsoft.com/office/officeart/2005/8/layout/process4"/>
    <dgm:cxn modelId="{DDCD08B2-99ED-469B-A909-AB1E0CA44834}" type="presParOf" srcId="{454DA8F4-AD88-4F23-8C33-6E5878497E23}" destId="{59F2480F-9620-4C7F-BD79-CDFEB11324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56AAB-3166-4BA8-A679-57F60228ED21}">
      <dsp:nvSpPr>
        <dsp:cNvPr id="0" name=""/>
        <dsp:cNvSpPr/>
      </dsp:nvSpPr>
      <dsp:spPr>
        <a:xfrm>
          <a:off x="0" y="989666"/>
          <a:ext cx="86869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48E1C9-94B4-4EB5-A2A2-FAD57AAC74E6}">
      <dsp:nvSpPr>
        <dsp:cNvPr id="0" name=""/>
        <dsp:cNvSpPr/>
      </dsp:nvSpPr>
      <dsp:spPr>
        <a:xfrm>
          <a:off x="434348" y="39346"/>
          <a:ext cx="6730798" cy="13931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43" tIns="0" rIns="22984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 учреждений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354" y="107352"/>
        <a:ext cx="6594786" cy="1257107"/>
      </dsp:txXfrm>
    </dsp:sp>
    <dsp:sp modelId="{5B7140FA-8E29-4EC1-A8D1-7F8FB129C9FA}">
      <dsp:nvSpPr>
        <dsp:cNvPr id="0" name=""/>
        <dsp:cNvSpPr/>
      </dsp:nvSpPr>
      <dsp:spPr>
        <a:xfrm>
          <a:off x="0" y="2603676"/>
          <a:ext cx="86869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C6473-B200-4A62-BE7A-0580F4578AF4}">
      <dsp:nvSpPr>
        <dsp:cNvPr id="0" name=""/>
        <dsp:cNvSpPr/>
      </dsp:nvSpPr>
      <dsp:spPr>
        <a:xfrm>
          <a:off x="434348" y="1907666"/>
          <a:ext cx="6849558" cy="113881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43" tIns="0" rIns="229843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педагогов </a:t>
          </a:r>
        </a:p>
      </dsp:txBody>
      <dsp:txXfrm>
        <a:off x="489940" y="1963258"/>
        <a:ext cx="6738374" cy="1027626"/>
      </dsp:txXfrm>
    </dsp:sp>
    <dsp:sp modelId="{D23D34AD-AE5F-417D-841C-40349AA274BE}">
      <dsp:nvSpPr>
        <dsp:cNvPr id="0" name=""/>
        <dsp:cNvSpPr/>
      </dsp:nvSpPr>
      <dsp:spPr>
        <a:xfrm>
          <a:off x="0" y="4316024"/>
          <a:ext cx="868696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47DF57-59AF-4D27-B478-B96AF3D840B4}">
      <dsp:nvSpPr>
        <dsp:cNvPr id="0" name=""/>
        <dsp:cNvSpPr/>
      </dsp:nvSpPr>
      <dsp:spPr>
        <a:xfrm>
          <a:off x="434348" y="3521676"/>
          <a:ext cx="6793370" cy="123714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43" tIns="0" rIns="229843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молодых специалистов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41" y="3582069"/>
        <a:ext cx="6672584" cy="1116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D3BA2-52A6-40F5-B691-D33C9056CF58}">
      <dsp:nvSpPr>
        <dsp:cNvPr id="0" name=""/>
        <dsp:cNvSpPr/>
      </dsp:nvSpPr>
      <dsp:spPr>
        <a:xfrm>
          <a:off x="45937" y="478484"/>
          <a:ext cx="6364480" cy="1662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«Интернет-портфолио»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40" y="527187"/>
        <a:ext cx="4463387" cy="1565432"/>
      </dsp:txXfrm>
    </dsp:sp>
    <dsp:sp modelId="{F0B30313-9717-4F6E-8C42-CB0FAB67071C}">
      <dsp:nvSpPr>
        <dsp:cNvPr id="0" name=""/>
        <dsp:cNvSpPr/>
      </dsp:nvSpPr>
      <dsp:spPr>
        <a:xfrm>
          <a:off x="517727" y="2307504"/>
          <a:ext cx="6953278" cy="1887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«Видеоматериалы «Визитная карточка»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023" y="2362800"/>
        <a:ext cx="4301936" cy="1777366"/>
      </dsp:txXfrm>
    </dsp:sp>
    <dsp:sp modelId="{13F9FF55-56C7-4FA5-801E-41BB908B7620}">
      <dsp:nvSpPr>
        <dsp:cNvPr id="0" name=""/>
        <dsp:cNvSpPr/>
      </dsp:nvSpPr>
      <dsp:spPr>
        <a:xfrm>
          <a:off x="7198096" y="344929"/>
          <a:ext cx="182161" cy="15731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>
          <a:softEdge rad="3175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239082" y="344929"/>
        <a:ext cx="100189" cy="118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1D08-3C57-43BB-BF49-DC959F56633C}">
      <dsp:nvSpPr>
        <dsp:cNvPr id="0" name=""/>
        <dsp:cNvSpPr/>
      </dsp:nvSpPr>
      <dsp:spPr>
        <a:xfrm>
          <a:off x="0" y="1537108"/>
          <a:ext cx="7988012" cy="1025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«Внеклассное тематическое мероприятие»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37108"/>
        <a:ext cx="7988012" cy="1025163"/>
      </dsp:txXfrm>
    </dsp:sp>
    <dsp:sp modelId="{59F2480F-9620-4C7F-BD79-CDFEB11324DA}">
      <dsp:nvSpPr>
        <dsp:cNvPr id="0" name=""/>
        <dsp:cNvSpPr/>
      </dsp:nvSpPr>
      <dsp:spPr>
        <a:xfrm rot="10800000">
          <a:off x="0" y="23745"/>
          <a:ext cx="7988012" cy="1576701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«Методический семинар»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3745"/>
        <a:ext cx="7988012" cy="1024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1D08-3C57-43BB-BF49-DC959F56633C}">
      <dsp:nvSpPr>
        <dsp:cNvPr id="0" name=""/>
        <dsp:cNvSpPr/>
      </dsp:nvSpPr>
      <dsp:spPr>
        <a:xfrm>
          <a:off x="0" y="1563657"/>
          <a:ext cx="8199973" cy="1025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sz="3300" kern="1200" dirty="0">
            <a:solidFill>
              <a:schemeClr val="bg1"/>
            </a:solidFill>
          </a:endParaRPr>
        </a:p>
      </dsp:txBody>
      <dsp:txXfrm>
        <a:off x="0" y="1563657"/>
        <a:ext cx="8199973" cy="1025163"/>
      </dsp:txXfrm>
    </dsp:sp>
    <dsp:sp modelId="{59F2480F-9620-4C7F-BD79-CDFEB11324DA}">
      <dsp:nvSpPr>
        <dsp:cNvPr id="0" name=""/>
        <dsp:cNvSpPr/>
      </dsp:nvSpPr>
      <dsp:spPr>
        <a:xfrm rot="10800000">
          <a:off x="0" y="0"/>
          <a:ext cx="8199973" cy="1576700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«Родительское собрание»</a:t>
          </a:r>
          <a:endParaRPr lang="ru-RU" sz="3300" kern="1200" dirty="0">
            <a:solidFill>
              <a:schemeClr val="bg1"/>
            </a:solidFill>
          </a:endParaRPr>
        </a:p>
      </dsp:txBody>
      <dsp:txXfrm rot="10800000">
        <a:off x="0" y="0"/>
        <a:ext cx="8199973" cy="1024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8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8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0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5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4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0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5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1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2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4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216790-38F4-47A0-BD82-ED9B6483F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71D9B9-1E10-4028-B5B4-D26232F8C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urova_ng@admsurgut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wiki.admsurgut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5004" y="2622768"/>
            <a:ext cx="7196447" cy="1800200"/>
          </a:xfrm>
        </p:spPr>
        <p:txBody>
          <a:bodyPr>
            <a:noAutofit/>
          </a:bodyPr>
          <a:lstStyle/>
          <a:p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КОНКУРС </a:t>
            </a:r>
            <a: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3033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«САМЫЙ КЛАССНЫЙ </a:t>
            </a:r>
            <a:br>
              <a:rPr lang="ru-RU" sz="3033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3033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КЛАССНЫЙ</a:t>
            </a:r>
            <a:r>
              <a:rPr lang="ru-RU" sz="3033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 - 2021»</a:t>
            </a:r>
            <a: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09" y="2815980"/>
            <a:ext cx="2644401" cy="4042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7620" y="63556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8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657224" y="225560"/>
            <a:ext cx="7629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консультаций для участников конкурса</a:t>
            </a:r>
            <a:b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классный </a:t>
            </a:r>
            <a:r>
              <a:rPr lang="ru-RU" sz="2000" b="1" dirty="0" err="1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- 2020»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79333"/>
              </p:ext>
            </p:extLst>
          </p:nvPr>
        </p:nvGraphicFramePr>
        <p:xfrm>
          <a:off x="201881" y="957232"/>
          <a:ext cx="8775864" cy="5727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993238"/>
                <a:gridCol w="911602"/>
                <a:gridCol w="4460334"/>
                <a:gridCol w="2410690"/>
              </a:tblGrid>
              <a:tr h="277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4250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Организационное совещание с участниками конкурса «Самый классный классный – 2021»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(платформа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Teams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947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участников конкурса с Запольской Еленой Леонидовной, членом жюри конкурса «Самый классный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2021», директором муниципального бюджетного общеобразовательного учреждения школы «Перспектива»,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к.п.н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консультация «Содержание, критерии и показатели оценивания конкурсных мероприятий очного этапа I тура»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(платформа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Teams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901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с победителем муниципального конкурса «Самый классный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2020»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Аветисян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Моникой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Тиграновной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учителем начальных классов муниципального бюджетного общеобразовательного учреждения средней школы № 31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 (платформа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518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14.00-17.00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«Психологическая подготовка к конкурсу»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им. Ф.К. Салманова (ул. Московская, 33)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545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консультация «Содержание, критерии и показатели оценивания конкурсных мероприятий очного этапа (финал)»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(платформа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Teams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746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-14.10.202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10.00-13.00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 по подготовке к конкурсным мероприятиям (по запросу)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 «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ИМЦ»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Декабристов,16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кабинет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 (телефон)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  <a:tr h="6828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04.10.2021 – 29.10.2021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 – 13.00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 – 17.00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записи)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психологические консультации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ЦДиК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30 лет Победы 7/2,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8(3462) 77-12-08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287" marR="272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47" y="1842195"/>
            <a:ext cx="5892914" cy="44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2478973" y="1842195"/>
            <a:ext cx="34872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Шурова</a:t>
            </a:r>
            <a:r>
              <a:rPr lang="ru-RU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Геннадьевна</a:t>
            </a:r>
          </a:p>
          <a:p>
            <a:pPr algn="ctr"/>
            <a:endParaRPr lang="ru-RU" b="1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836" y="725410"/>
            <a:ext cx="808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 кем связаться, если возникли вопросы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6604" y="2788735"/>
            <a:ext cx="4572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методист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МАУ «Информационно-методический центр»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ko-K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ts val="600"/>
              </a:spcAft>
            </a:pPr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Контактные телефоны: </a:t>
            </a:r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/>
            </a:r>
            <a:b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</a:br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52-56-71, 8(992)3542134</a:t>
            </a:r>
            <a:endParaRPr lang="ru-RU" altLang="ko-K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Адрес электронной почты: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  <a:hlinkClick r:id="rId4"/>
              </a:rPr>
              <a:t>shurova_ng@admsurgut.ru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Группа 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WhatsApp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570016" y="322884"/>
            <a:ext cx="7892887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ПЕДАГОГИЧЕСКОГО МАСТЕРСТВА </a:t>
            </a:r>
            <a:endParaRPr lang="ru-RU" sz="2000" b="1" dirty="0" smtClean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7368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77368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приказ Департамента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образования Администрации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города </a:t>
            </a:r>
          </a:p>
          <a:p>
            <a:pPr algn="ctr">
              <a:spcAft>
                <a:spcPts val="0"/>
              </a:spcAft>
              <a:tabLst>
                <a:tab pos="277368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от 30.07.2021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№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12-03-476/1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«Об организации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этапа конкурсов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профессионального педагогического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мастерства в 2021 году»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425068" y="2819602"/>
            <a:ext cx="844614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100" b="1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100" b="1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–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лучших педагогических практик и стимулирование профессионального роста педагогов города.</a:t>
            </a:r>
          </a:p>
          <a:p>
            <a:pPr algn="just"/>
            <a:endParaRPr lang="ru-RU" sz="2100" b="1" dirty="0" smtClean="0">
              <a:ln w="0"/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100" b="1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конкурсов:</a:t>
            </a:r>
          </a:p>
          <a:p>
            <a:pPr indent="273050" algn="just">
              <a:buFontTx/>
              <a:buChar char="-"/>
            </a:pPr>
            <a:r>
              <a:rPr lang="ru-RU" sz="21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талантливых, творчески работающих педагогов, их поддержка </a:t>
            </a:r>
            <a:r>
              <a:rPr lang="ru-RU" sz="21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поощрение;</a:t>
            </a:r>
          </a:p>
          <a:p>
            <a:pPr indent="273050" algn="just">
              <a:buFontTx/>
              <a:buChar char="-"/>
            </a:pPr>
            <a:r>
              <a:rPr lang="ru-RU" sz="21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результативного педагогического опыта, создание городского информационно-методического электронного банка передового педагогического опыта;</a:t>
            </a:r>
          </a:p>
          <a:p>
            <a:pPr indent="273050" algn="just">
              <a:buFontTx/>
              <a:buChar char="-"/>
            </a:pPr>
            <a:r>
              <a:rPr lang="ru-RU" sz="21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профессионального и карьерного роста педагогов; </a:t>
            </a:r>
          </a:p>
          <a:p>
            <a:pPr indent="273050" algn="just">
              <a:buFontTx/>
              <a:buChar char="-"/>
            </a:pPr>
            <a:r>
              <a:rPr lang="ru-RU" sz="21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профессионального мастерства педагогов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1429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71E80EF3-13C8-4A29-AAC8-FFFF0C52B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377414"/>
              </p:ext>
            </p:extLst>
          </p:nvPr>
        </p:nvGraphicFramePr>
        <p:xfrm>
          <a:off x="368135" y="790668"/>
          <a:ext cx="8686964" cy="511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3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380010" y="610792"/>
            <a:ext cx="862148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Жюри городского конкурса </a:t>
            </a:r>
            <a:endParaRPr lang="ru-RU" sz="2600" b="1" dirty="0" smtClean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классный </a:t>
            </a:r>
            <a:r>
              <a:rPr lang="ru-RU" sz="2600" b="1" dirty="0" err="1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26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2021»</a:t>
            </a:r>
            <a:endParaRPr lang="ru-RU" sz="2600" b="1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90815"/>
              </p:ext>
            </p:extLst>
          </p:nvPr>
        </p:nvGraphicFramePr>
        <p:xfrm>
          <a:off x="249382" y="1781299"/>
          <a:ext cx="8490858" cy="46783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98009"/>
                <a:gridCol w="1929740"/>
                <a:gridCol w="6163109"/>
              </a:tblGrid>
              <a:tr h="35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127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Гаврилов Виктор Викторович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spc="1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доцент кафедры филологического образования и журналистики </a:t>
                      </a:r>
                      <a:r>
                        <a:rPr lang="ru-RU" sz="1600" spc="1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spc="1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x-none" sz="1600" spc="1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БУ</a:t>
                      </a:r>
                      <a:r>
                        <a:rPr lang="ru-RU" sz="1600" spc="1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1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 ХМАО – Югры </a:t>
                      </a:r>
                      <a:r>
                        <a:rPr lang="x-none" sz="1600" spc="1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«Сургутский государственный педагогический университет», кандидат педагогических наук, </a:t>
                      </a:r>
                      <a:r>
                        <a:rPr lang="x-none" sz="1600" b="1" spc="1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председатель жюри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3416">
                <a:tc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Запольская Елена Леонидовна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муниципального бюджетного общеобразовательного учреждения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«Перспектива», кандидат педагогических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наук,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116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Кухар Евгения Викторовна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внешкольной внеклассной воспитательной работе с детьми муниципального бюджетного общеобразовательного учреждения лицея №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</a:tr>
              <a:tr h="768991">
                <a:tc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Аветисян Моника Тиграновна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начальных классов муниципального бюджетного общеобразовательного учреждения средней школы № 31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918482" y="593695"/>
            <a:ext cx="7726754" cy="107721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</a:t>
            </a:r>
          </a:p>
          <a:p>
            <a:pPr lvl="0" algn="ctr"/>
            <a:r>
              <a:rPr lang="ru-RU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по </a:t>
            </a:r>
            <a:r>
              <a:rPr lang="ru-RU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ru-RU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2552416"/>
              </p:ext>
            </p:extLst>
          </p:nvPr>
        </p:nvGraphicFramePr>
        <p:xfrm>
          <a:off x="973777" y="1896584"/>
          <a:ext cx="7641524" cy="419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0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752229" y="629357"/>
            <a:ext cx="76295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ОЧНЫЙ ЭТАП</a:t>
            </a:r>
          </a:p>
          <a:p>
            <a:pPr lvl="0" algn="ctr"/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тур</a:t>
            </a:r>
          </a:p>
          <a:p>
            <a:pPr lvl="0" algn="ctr"/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4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9525623"/>
              </p:ext>
            </p:extLst>
          </p:nvPr>
        </p:nvGraphicFramePr>
        <p:xfrm>
          <a:off x="752227" y="2755075"/>
          <a:ext cx="7988012" cy="25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3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0B6F93-4BA8-4320-9ECC-D1A6F36B38A9}"/>
              </a:ext>
            </a:extLst>
          </p:cNvPr>
          <p:cNvSpPr/>
          <p:nvPr/>
        </p:nvSpPr>
        <p:spPr>
          <a:xfrm>
            <a:off x="775979" y="641197"/>
            <a:ext cx="76295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ОЧНЫЙ ЭТАП</a:t>
            </a:r>
          </a:p>
          <a:p>
            <a:pPr lvl="0" algn="ctr"/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тур (финал)</a:t>
            </a:r>
          </a:p>
          <a:p>
            <a:pPr lvl="0" algn="ctr"/>
            <a:r>
              <a:rPr lang="ru-RU" sz="24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b="1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400" b="1" dirty="0" smtClean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2400" b="1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3184783"/>
              </p:ext>
            </p:extLst>
          </p:nvPr>
        </p:nvGraphicFramePr>
        <p:xfrm>
          <a:off x="516517" y="2743200"/>
          <a:ext cx="8199973" cy="258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38" y="1457543"/>
            <a:ext cx="84077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 городского сетевого педагогического сообщества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SurWiki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Сурвики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https://www.surwiki.admsurgut.ru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" y="648585"/>
            <a:ext cx="9069609" cy="57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</TotalTime>
  <Words>469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4_Тема Office</vt:lpstr>
      <vt:lpstr>1_Тема Office</vt:lpstr>
      <vt:lpstr> КОНКУРС  ПРОФЕССИОНАЛЬНОГО ПЕДАГОГИЧЕСКОГО МАСТЕРСТВА  «САМЫЙ КЛАССНЫЙ  КЛАССНЫЙ - 2021»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</dc:creator>
  <cp:lastModifiedBy>Наталья Геннадьевна Шурова</cp:lastModifiedBy>
  <cp:revision>262</cp:revision>
  <cp:lastPrinted>2020-10-12T03:41:12Z</cp:lastPrinted>
  <dcterms:created xsi:type="dcterms:W3CDTF">2019-08-16T06:39:20Z</dcterms:created>
  <dcterms:modified xsi:type="dcterms:W3CDTF">2021-10-08T05:54:31Z</dcterms:modified>
</cp:coreProperties>
</file>