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8" r:id="rId4"/>
    <p:sldId id="257" r:id="rId5"/>
    <p:sldId id="261" r:id="rId6"/>
    <p:sldId id="262" r:id="rId7"/>
    <p:sldId id="265" r:id="rId8"/>
    <p:sldId id="259" r:id="rId9"/>
    <p:sldId id="264" r:id="rId10"/>
    <p:sldId id="272" r:id="rId11"/>
    <p:sldId id="266" r:id="rId12"/>
    <p:sldId id="263" r:id="rId13"/>
    <p:sldId id="269" r:id="rId14"/>
    <p:sldId id="270" r:id="rId15"/>
    <p:sldId id="268" r:id="rId16"/>
    <p:sldId id="267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4" y="404664"/>
            <a:ext cx="8657976" cy="409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79715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необходимые период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</a:t>
            </a:r>
          </a:p>
          <a:p>
            <a:pPr marL="342900" indent="-342900">
              <a:buAutoNum type="arabicParenR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3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5400000">
            <a:off x="4012797" y="1035875"/>
            <a:ext cx="235298" cy="17091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6650595" y="-89755"/>
            <a:ext cx="235298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9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0022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№23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Разные территории Земли, их обеспеченности ресурсами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и делать математические подсчеты.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712968" cy="3785652"/>
          </a:xfrm>
          <a:prstGeom prst="rect">
            <a:avLst/>
          </a:prstGeom>
          <a:noFill/>
          <a:ln>
            <a:noFill/>
          </a:ln>
        </p:spPr>
        <p:txBody>
          <a:bodyPr wrap="square" numCol="2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Сокращения для формул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– рождаемость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– смертность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 – естественный прирост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 (В) – эмигранты (выбывшие)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(П) – иммигранты (прибывшие)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– миграционный прирост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– общий прирост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573016"/>
            <a:ext cx="8136904" cy="30469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numCol="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 = Р-С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= С – ЕП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= Р – ЕП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= И(П) -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 (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И(П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 (В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МП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 (В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И(П)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= МП+ЕП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 = ОП – МП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= ОП - ЕП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6" y="1255860"/>
            <a:ext cx="7686206" cy="148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7" y="346363"/>
            <a:ext cx="831339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068960"/>
            <a:ext cx="84574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формулу – подставляем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= ОП – ЕП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= -7337 – (-6912) = - 425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- 425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Соблюдаем математические правила сложения и вычитания отрицательных чисел.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5400000">
            <a:off x="7500045" y="1142173"/>
            <a:ext cx="235298" cy="17091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7465734" y="1543200"/>
            <a:ext cx="235298" cy="17091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547664" y="1995768"/>
            <a:ext cx="5215440" cy="1845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339752" y="2587849"/>
            <a:ext cx="5158118" cy="14172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371" y="2852936"/>
            <a:ext cx="84574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 </a:t>
            </a:r>
            <a:r>
              <a:rPr lang="ru-RU" sz="2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действия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Выбираем формулы – подставляем:</a:t>
            </a:r>
          </a:p>
          <a:p>
            <a:pPr algn="ctr"/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Вычисляем естественный прирост. </a:t>
            </a:r>
          </a:p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 =Р – С      ЕП = 12963 – 21966 = -9273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Вычисляем общий прирост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этого требует условие задачи)</a:t>
            </a:r>
          </a:p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= МП+ЕП    ОП = -3259+(-9273) = 12 532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12 532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Соблюдаем математические правила сложения и вычитания отрицательных чисел. 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04" y="1003719"/>
            <a:ext cx="7234492" cy="170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90" y="255762"/>
            <a:ext cx="8143373" cy="62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4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53" y="260648"/>
            <a:ext cx="8768033" cy="283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3068960"/>
            <a:ext cx="84574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формулу – подставляем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 = И(П) - Э (В)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= 4 196 143 – 3 901 213 = 294 930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294 930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5400000">
            <a:off x="6218547" y="2286509"/>
            <a:ext cx="23529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8111123" y="2307418"/>
            <a:ext cx="23529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9731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типы заданий: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6" y="653787"/>
            <a:ext cx="83820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744" y="4216800"/>
            <a:ext cx="800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Густота ЖД = Длина/Площадь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Густота = 346/314,4 = 1,1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Округляем до целого числа: 1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9731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типы заданий: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886" y="4480059"/>
            <a:ext cx="8007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всего населения/площадь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Густота = 1287/18 = 71,5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71,5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14" y="764704"/>
            <a:ext cx="87249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1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№22 и № 23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4816624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им Ф.К. Салманова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Ксения Валериевна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27687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и основополагающих теоретических знаний об особенностях природы, жизни, культуры и хозяйственной деятельности людей, экологических проблемах на разных материках и в отдельных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35065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31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№22 и № 23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4816624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им Ф.К. Салманова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Ксения Валериевна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27687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и основополагающих теоретических знаний об особенностях природы, жизни, культуры и хозяйственной деятельности людей, экологических проблемах на разных материках и в отдельных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11028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22, 23 выполняются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одной и той же таблицы или графика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8961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9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0022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№22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Территориальная </a:t>
            </a:r>
            <a:r>
              <a:rPr lang="ru-RU" b="1" dirty="0">
                <a:solidFill>
                  <a:srgbClr val="002060"/>
                </a:solidFill>
              </a:rPr>
              <a:t>обеспеченность </a:t>
            </a:r>
            <a:r>
              <a:rPr lang="ru-RU" b="1" dirty="0" smtClean="0">
                <a:solidFill>
                  <a:srgbClr val="002060"/>
                </a:solidFill>
              </a:rPr>
              <a:t>ресурсами»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только с данными таблиц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графиков, никаких математических подсчётов делать не нужно!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9586" y="0"/>
            <a:ext cx="7704856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теорию: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92696"/>
            <a:ext cx="8712968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Рождаемость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родившихся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определённой территории за определённое время (обычно за год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число умерших на определённой территории за определённое время (обычно за год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Естественный прирост 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разница между количеством родившихся и умерших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смертность больше рождаемости, то естественный прирост отрицательный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51" y="3278018"/>
            <a:ext cx="7960901" cy="241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635896" y="4484713"/>
            <a:ext cx="1512168" cy="16898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23528" y="571285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 превышение смертности над рождаемостью было в год, когда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отрицательный естественный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был наименьшим</a:t>
            </a:r>
          </a:p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2016 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9586" y="0"/>
            <a:ext cx="7704856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теорию: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92696"/>
            <a:ext cx="8712968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Эмигранты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(выбывшие)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выезжающи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  своей страны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Иммигранты (прибывшие)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въезжающие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чужую страну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Миграционный прирост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разница между прибывшими и выбывшими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выбывших (эмигрантов) больше, чем прибывших (иммигрантов), то миграционный прирост отрицательный.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49" y="2960069"/>
            <a:ext cx="67151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4153" y="5469929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 превышение числа выехавших над числом приехавших было в год, когда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отрицательный миграционный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был наименьшим</a:t>
            </a:r>
          </a:p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Ростовская область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779912" y="4437112"/>
            <a:ext cx="1296144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2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5" y="476672"/>
            <a:ext cx="7848872" cy="259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991" y="424980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Вспоминаем!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эмигранты – это убывшие из страны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Иммигранты – это прибывшие в страну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5400000">
            <a:off x="5524965" y="2087861"/>
            <a:ext cx="235298" cy="17091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823676" y="1628800"/>
            <a:ext cx="1252380" cy="31457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3991" y="5733256"/>
            <a:ext cx="5448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Новосибирская область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527" y="386104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данные таблицы по показателю рождаемости</a:t>
            </a:r>
          </a:p>
          <a:p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 во всех республиках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рождаемость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наибольшей </a:t>
            </a:r>
          </a:p>
          <a:p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2015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661"/>
            <a:ext cx="8910991" cy="3240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693351" y="1052736"/>
            <a:ext cx="942545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4580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932040" y="454580"/>
            <a:ext cx="26642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520" y="4734342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Важно, оба условия должны быть соблюдены!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1994 по 1998 происходил спад рождаемости и смертности</a:t>
            </a:r>
          </a:p>
          <a:p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430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Задание №22 и № 23</vt:lpstr>
      <vt:lpstr>Задания 22, 23 выполняются с использованием одной и той же таблицы или графика</vt:lpstr>
      <vt:lpstr>Задание №22 «Территориальная обеспеченность ресурсами»</vt:lpstr>
      <vt:lpstr>Вспомним теорию:</vt:lpstr>
      <vt:lpstr>Вспомним теорию: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№23 «Разные территории Земли, их обеспеченности ресурсами»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№22 и № 23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№23 и № 24</dc:title>
  <dc:creator>user</dc:creator>
  <cp:lastModifiedBy>user</cp:lastModifiedBy>
  <cp:revision>22</cp:revision>
  <dcterms:created xsi:type="dcterms:W3CDTF">2023-01-09T16:06:41Z</dcterms:created>
  <dcterms:modified xsi:type="dcterms:W3CDTF">2023-01-10T10:49:17Z</dcterms:modified>
</cp:coreProperties>
</file>