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6" r:id="rId3"/>
    <p:sldId id="258" r:id="rId4"/>
    <p:sldId id="257" r:id="rId5"/>
    <p:sldId id="261" r:id="rId6"/>
    <p:sldId id="262" r:id="rId7"/>
    <p:sldId id="265" r:id="rId8"/>
    <p:sldId id="259" r:id="rId9"/>
    <p:sldId id="264" r:id="rId10"/>
    <p:sldId id="272" r:id="rId11"/>
    <p:sldId id="266" r:id="rId12"/>
    <p:sldId id="263" r:id="rId13"/>
    <p:sldId id="269" r:id="rId14"/>
    <p:sldId id="270" r:id="rId15"/>
    <p:sldId id="268" r:id="rId16"/>
    <p:sldId id="267" r:id="rId17"/>
    <p:sldId id="273" r:id="rId18"/>
    <p:sldId id="274" r:id="rId19"/>
    <p:sldId id="27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04" y="404664"/>
            <a:ext cx="8657976" cy="4094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3528" y="4797152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Выбираем необходимые период </a:t>
            </a:r>
          </a:p>
          <a:p>
            <a:pPr marL="342900" indent="-342900">
              <a:buAutoNum type="arabicParenR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</a:t>
            </a:r>
          </a:p>
          <a:p>
            <a:pPr marL="342900" indent="-342900">
              <a:buAutoNum type="arabicParenR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3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 rot="5400000">
            <a:off x="4012797" y="1035875"/>
            <a:ext cx="235298" cy="17091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 rot="5400000">
            <a:off x="6650595" y="-89755"/>
            <a:ext cx="235298" cy="12241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991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200223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№23</a:t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rgbClr val="002060"/>
                </a:solidFill>
              </a:rPr>
              <a:t>Разные территории Земли, их обеспеченности ресурсами</a:t>
            </a:r>
            <a:r>
              <a:rPr lang="ru-RU" b="1" dirty="0" smtClean="0">
                <a:solidFill>
                  <a:srgbClr val="002060"/>
                </a:solidFill>
              </a:rPr>
              <a:t>»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852936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Важно!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формулы и делать математические подсчеты.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69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8712968" cy="3785652"/>
          </a:xfrm>
          <a:prstGeom prst="rect">
            <a:avLst/>
          </a:prstGeom>
          <a:noFill/>
          <a:ln>
            <a:noFill/>
          </a:ln>
        </p:spPr>
        <p:txBody>
          <a:bodyPr wrap="square" numCol="2" rtlCol="0">
            <a:spAutoFit/>
          </a:bodyPr>
          <a:lstStyle/>
          <a:p>
            <a:pPr algn="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Сокращения для формул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 – рождаемость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– смертность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 – естественный прирост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 (В) – эмигранты (выбывшие)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(П) – иммигранты (прибывшие)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МП – миграционный прирост 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 – общий прирост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3573016"/>
            <a:ext cx="8136904" cy="30469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numCol="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Формулы: 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 = Р-С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 = С – ЕП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= Р – ЕП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МП = И(П) -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 (</a:t>
            </a:r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И(П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 (В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– МП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 (В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И(П)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МП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 = МП+ЕП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 = ОП – МП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МП = ОП - ЕП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10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306" y="1255860"/>
            <a:ext cx="7686206" cy="1481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57" y="346363"/>
            <a:ext cx="8313394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9512" y="3068960"/>
            <a:ext cx="845741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Выбираем формулу – подставляем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МП = ОП – ЕП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МП = -7337 – (-6912) = - 425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- 425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Соблюдаем математические правила сложения и вычитания отрицательных чисел. 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 rot="5400000">
            <a:off x="7500045" y="1142173"/>
            <a:ext cx="235298" cy="17091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 rot="5400000">
            <a:off x="7465734" y="1543200"/>
            <a:ext cx="235298" cy="17091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1547664" y="1995768"/>
            <a:ext cx="5215440" cy="18450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2339752" y="2587849"/>
            <a:ext cx="5158118" cy="141721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634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7371" y="2852936"/>
            <a:ext cx="845741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в </a:t>
            </a:r>
            <a:r>
              <a:rPr lang="ru-RU" sz="2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два действия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Выбираем формулы – подставляем:</a:t>
            </a:r>
          </a:p>
          <a:p>
            <a:pPr algn="ctr"/>
            <a:endParaRPr lang="ru-RU" sz="2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arenR"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Вычисляем естественный прирост. </a:t>
            </a:r>
          </a:p>
          <a:p>
            <a:pPr algn="ctr"/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ЕП =Р – С      ЕП = 12963 – 21966 = -9273</a:t>
            </a: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Вычисляем общий прирост (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т.к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этого требует условие задачи)</a:t>
            </a:r>
          </a:p>
          <a:p>
            <a:pPr algn="ctr"/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= МП+ЕП    ОП = -3259+(-9273) = 12 532</a:t>
            </a:r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12 532</a:t>
            </a: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Соблюдаем математические правила сложения и вычитания отрицательных чисел. </a:t>
            </a:r>
            <a:endParaRPr lang="ru-RU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504" y="1003719"/>
            <a:ext cx="7234492" cy="1705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90" y="255762"/>
            <a:ext cx="8143373" cy="628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648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53" y="260648"/>
            <a:ext cx="8768033" cy="2839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9512" y="3068960"/>
            <a:ext cx="845741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Выбираем формулу – подставляем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МП = И(П) - Э (В)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МП = 4 196 143 – 3 901 213 = 294 930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294 930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 rot="5400000">
            <a:off x="6218547" y="2286509"/>
            <a:ext cx="235298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 rot="5400000">
            <a:off x="8111123" y="2307418"/>
            <a:ext cx="235298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83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49731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типы заданий: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456" y="653787"/>
            <a:ext cx="8382000" cy="356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81744" y="4216800"/>
            <a:ext cx="80074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Густота ЖД = Длина/Площадь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Густота = 346/314,4 = 1,1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Округляем до целого числа: 1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1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79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49731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типы заданий: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886" y="4480059"/>
            <a:ext cx="80074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всего населения/площадь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Густота = 1287/18 = 71,5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71,5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014" y="764704"/>
            <a:ext cx="87249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016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№22 и № 23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716016" y="4797152"/>
            <a:ext cx="4816624" cy="1752600"/>
          </a:xfrm>
        </p:spPr>
        <p:txBody>
          <a:bodyPr>
            <a:normAutofit/>
          </a:bodyPr>
          <a:lstStyle/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географии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гимназии им Ф.К. Салманова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Арасланова 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Ксения Валериевна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2276872"/>
            <a:ext cx="79208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Формирование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представлений и основополагающих теоретических знаний об особенностях природы, жизни, культуры и хозяйственной деятельности людей, экологических проблемах на разных материках и в отдельных странах</a:t>
            </a:r>
          </a:p>
        </p:txBody>
      </p:sp>
    </p:spTree>
    <p:extLst>
      <p:ext uri="{BB962C8B-B14F-4D97-AF65-F5344CB8AC3E}">
        <p14:creationId xmlns:p14="http://schemas.microsoft.com/office/powerpoint/2010/main" val="350651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731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№22 и № 23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716016" y="4797152"/>
            <a:ext cx="4816624" cy="1752600"/>
          </a:xfrm>
        </p:spPr>
        <p:txBody>
          <a:bodyPr>
            <a:normAutofit/>
          </a:bodyPr>
          <a:lstStyle/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географии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гимназии им Ф.К. Салманова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Арасланова 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Ксения Валериевна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2276872"/>
            <a:ext cx="79208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Формирование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представлений и основополагающих теоретических знаний об особенностях природы, жизни, культуры и хозяйственной деятельности людей, экологических проблемах на разных материках и в отдельных странах</a:t>
            </a:r>
          </a:p>
        </p:txBody>
      </p:sp>
    </p:spTree>
    <p:extLst>
      <p:ext uri="{BB962C8B-B14F-4D97-AF65-F5344CB8AC3E}">
        <p14:creationId xmlns:p14="http://schemas.microsoft.com/office/powerpoint/2010/main" val="110289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11560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 22, 23 выполняются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использованием одной и той же таблицы или графика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276872"/>
            <a:ext cx="6896100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999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200223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№22</a:t>
            </a:r>
            <a:b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smtClean="0">
                <a:solidFill>
                  <a:srgbClr val="002060"/>
                </a:solidFill>
              </a:rPr>
              <a:t>Территориальная </a:t>
            </a:r>
            <a:r>
              <a:rPr lang="ru-RU" b="1" dirty="0">
                <a:solidFill>
                  <a:srgbClr val="002060"/>
                </a:solidFill>
              </a:rPr>
              <a:t>обеспеченность </a:t>
            </a:r>
            <a:r>
              <a:rPr lang="ru-RU" b="1" dirty="0" smtClean="0">
                <a:solidFill>
                  <a:srgbClr val="002060"/>
                </a:solidFill>
              </a:rPr>
              <a:t>ресурсами»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924944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Важно!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только с данными таблиц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графиков, никаких математических подсчётов делать не нужно!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22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09586" y="0"/>
            <a:ext cx="7704856" cy="79208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Вспомним теорию: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692696"/>
            <a:ext cx="8712968" cy="25545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Рождаемость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родившихся 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определённой территории за определённое время (обычно за год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Смертность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число умерших на определённой территории за определённое время (обычно за год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Естественный прирост  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это разница между количеством родившихся и умерших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смертность больше рождаемости, то естественный прирост отрицательный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651" y="3278018"/>
            <a:ext cx="7960901" cy="241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 flipV="1">
            <a:off x="3635896" y="4484713"/>
            <a:ext cx="1512168" cy="168981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323528" y="5712858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Наименьшее превышение смертности над рождаемостью было в год, когда </a:t>
            </a:r>
            <a:r>
              <a:rPr lang="ru-RU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отрицательный естественный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прирост был наименьшим</a:t>
            </a:r>
          </a:p>
          <a:p>
            <a:pPr algn="just"/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2016 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40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09586" y="0"/>
            <a:ext cx="7704856" cy="79208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Вспомним теорию: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692696"/>
            <a:ext cx="8712968" cy="22467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Эмигранты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(выбывшие)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люди, 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выезжающи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пределы  своей страны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Иммигранты (прибывшие)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люди,</a:t>
            </a: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въезжающие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чужую страну 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Миграционный прирост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разница между прибывшими и выбывшими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выбывших (эмигрантов) больше, чем прибывших (иммигрантов), то миграционный прирост отрицательный.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449" y="2960069"/>
            <a:ext cx="671512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94153" y="5469929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Наименьшее превышение числа выехавших над числом приехавших было в год, когда </a:t>
            </a:r>
            <a:r>
              <a:rPr lang="ru-RU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отрицательный миграционный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прирост был наименьшим</a:t>
            </a:r>
          </a:p>
          <a:p>
            <a:pPr algn="just"/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Ростовская область</a:t>
            </a:r>
            <a:endParaRPr lang="ru-RU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3779912" y="4437112"/>
            <a:ext cx="1296144" cy="144016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28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85" y="476672"/>
            <a:ext cx="7848872" cy="2598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63991" y="4249804"/>
            <a:ext cx="784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Вспоминаем!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эмигранты – это убывшие из страны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Иммигранты – это прибывшие в страну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 rot="5400000">
            <a:off x="5524965" y="2087861"/>
            <a:ext cx="235298" cy="17091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3823676" y="1628800"/>
            <a:ext cx="1252380" cy="314570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63991" y="5733256"/>
            <a:ext cx="5448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Новосибирская область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86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4527" y="3861048"/>
            <a:ext cx="84969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Анализируем данные таблицы по показателю рождаемости</a:t>
            </a:r>
          </a:p>
          <a:p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2015 году во всех республиках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рождаемость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была наибольшей </a:t>
            </a:r>
          </a:p>
          <a:p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2015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5661"/>
            <a:ext cx="8910991" cy="32403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Овал 3"/>
          <p:cNvSpPr/>
          <p:nvPr/>
        </p:nvSpPr>
        <p:spPr>
          <a:xfrm>
            <a:off x="2693351" y="1052736"/>
            <a:ext cx="942545" cy="16561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05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88640"/>
            <a:ext cx="7458075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4932040" y="454580"/>
            <a:ext cx="26642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51520" y="4734342"/>
            <a:ext cx="835292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Важно, оба условия должны быть соблюдены!</a:t>
            </a: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период с 1994 по 1998 происходил спад рождаемости и смертности</a:t>
            </a:r>
          </a:p>
          <a:p>
            <a:endParaRPr lang="ru-RU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ОТВЕТ: 2</a:t>
            </a:r>
            <a:endParaRPr lang="ru-RU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99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430</Words>
  <Application>Microsoft Office PowerPoint</Application>
  <PresentationFormat>Экран (4:3)</PresentationFormat>
  <Paragraphs>125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Задание №22 и № 23</vt:lpstr>
      <vt:lpstr>Задания 22, 23 выполняются с использованием одной и той же таблицы или графика</vt:lpstr>
      <vt:lpstr>Задание №22 «Территориальная обеспеченность ресурсами»</vt:lpstr>
      <vt:lpstr>Вспомним теорию:</vt:lpstr>
      <vt:lpstr>Вспомним теорию: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Задание №23 «Разные территории Земли, их обеспеченности ресурсами»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Задание №22 и № 23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 №23 и № 24</dc:title>
  <dc:creator>user</dc:creator>
  <cp:lastModifiedBy>user</cp:lastModifiedBy>
  <cp:revision>22</cp:revision>
  <dcterms:created xsi:type="dcterms:W3CDTF">2023-01-09T16:06:41Z</dcterms:created>
  <dcterms:modified xsi:type="dcterms:W3CDTF">2023-01-10T10:49:17Z</dcterms:modified>
</cp:coreProperties>
</file>