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12" autoAdjust="0"/>
  </p:normalViewPr>
  <p:slideViewPr>
    <p:cSldViewPr>
      <p:cViewPr>
        <p:scale>
          <a:sx n="75" d="100"/>
          <a:sy n="75" d="100"/>
        </p:scale>
        <p:origin x="-3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ЭС\Desktop\Шаг в будущее\Ветрогенератор\035126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0"/>
          <a:stretch/>
        </p:blipFill>
        <p:spPr bwMode="auto">
          <a:xfrm>
            <a:off x="107504" y="116632"/>
            <a:ext cx="892566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416824" cy="1008112"/>
          </a:xfrm>
        </p:spPr>
        <p:txBody>
          <a:bodyPr/>
          <a:lstStyle/>
          <a:p>
            <a:pPr algn="l"/>
            <a:r>
              <a:rPr lang="ru-RU" sz="36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ВЕТРОГЕНЕРАТОР</a:t>
            </a:r>
            <a:endParaRPr lang="ru-RU" sz="36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6400800" cy="489654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Работу выполнила:</a:t>
            </a:r>
            <a:endParaRPr lang="ru-RU" sz="3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Ибрагимова </a:t>
            </a:r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Милена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, 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ученица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4 – а класса </a:t>
            </a:r>
            <a:endParaRPr lang="ru-RU" sz="3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МБОУ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НШ-ДС №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43</a:t>
            </a:r>
          </a:p>
          <a:p>
            <a:pPr algn="l"/>
            <a:endParaRPr lang="ru-RU" sz="3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l"/>
            <a:endParaRPr lang="ru-RU" sz="3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Руководитель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: </a:t>
            </a: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Карпова </a:t>
            </a:r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Людмила </a:t>
            </a: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Леонидовна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учитель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начальных 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классов.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8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ЭС\Desktop\Шаг в будущее\Ветрогенератор\500w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t="5439" r="4426" b="2252"/>
          <a:stretch/>
        </p:blipFill>
        <p:spPr bwMode="auto">
          <a:xfrm>
            <a:off x="91441" y="117566"/>
            <a:ext cx="8960960" cy="661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Группа 41"/>
          <p:cNvGrpSpPr/>
          <p:nvPr/>
        </p:nvGrpSpPr>
        <p:grpSpPr>
          <a:xfrm>
            <a:off x="103732" y="116632"/>
            <a:ext cx="4800228" cy="2822539"/>
            <a:chOff x="103732" y="116632"/>
            <a:chExt cx="4800228" cy="2822539"/>
          </a:xfrm>
        </p:grpSpPr>
        <p:cxnSp>
          <p:nvCxnSpPr>
            <p:cNvPr id="2056" name="Прямая со стрелкой 2055"/>
            <p:cNvCxnSpPr/>
            <p:nvPr/>
          </p:nvCxnSpPr>
          <p:spPr>
            <a:xfrm flipH="1">
              <a:off x="3822459" y="476672"/>
              <a:ext cx="1" cy="1422287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9" name="Группа 38"/>
            <p:cNvGrpSpPr/>
            <p:nvPr/>
          </p:nvGrpSpPr>
          <p:grpSpPr>
            <a:xfrm>
              <a:off x="103732" y="116632"/>
              <a:ext cx="4800228" cy="2822539"/>
              <a:chOff x="103732" y="116632"/>
              <a:chExt cx="4800228" cy="2822539"/>
            </a:xfrm>
          </p:grpSpPr>
          <p:sp>
            <p:nvSpPr>
              <p:cNvPr id="5" name="Облако 4"/>
              <p:cNvSpPr/>
              <p:nvPr/>
            </p:nvSpPr>
            <p:spPr>
              <a:xfrm>
                <a:off x="103732" y="116632"/>
                <a:ext cx="2775493" cy="1008112"/>
              </a:xfrm>
              <a:prstGeom prst="cloud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chemeClr val="tx2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Цель</a:t>
                </a:r>
                <a:r>
                  <a:rPr lang="ru-RU" sz="2800" b="1" dirty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работы:</a:t>
                </a:r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 </a:t>
                </a:r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" name="Облако 7"/>
              <p:cNvSpPr/>
              <p:nvPr/>
            </p:nvSpPr>
            <p:spPr>
              <a:xfrm>
                <a:off x="136869" y="1030916"/>
                <a:ext cx="3685590" cy="1228201"/>
              </a:xfrm>
              <a:prstGeom prst="cloud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2">
                        <a:lumMod val="50000"/>
                      </a:schemeClr>
                    </a:solidFill>
                  </a:rPr>
                  <a:t>узнать что такое «ветрогенератор», как он устроен</a:t>
                </a:r>
              </a:p>
            </p:txBody>
          </p:sp>
          <p:sp>
            <p:nvSpPr>
              <p:cNvPr id="9" name="Облако 8"/>
              <p:cNvSpPr/>
              <p:nvPr/>
            </p:nvSpPr>
            <p:spPr>
              <a:xfrm>
                <a:off x="1666040" y="1898959"/>
                <a:ext cx="3237920" cy="1040212"/>
              </a:xfrm>
              <a:prstGeom prst="cloud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2">
                        <a:lumMod val="50000"/>
                      </a:schemeClr>
                    </a:solidFill>
                  </a:rPr>
                  <a:t>изобрести </a:t>
                </a:r>
                <a:r>
                  <a:rPr lang="ru-RU" dirty="0" err="1" smtClean="0">
                    <a:solidFill>
                      <a:schemeClr val="tx2">
                        <a:lumMod val="50000"/>
                      </a:schemeClr>
                    </a:solidFill>
                  </a:rPr>
                  <a:t>функциони-рующую</a:t>
                </a:r>
                <a:r>
                  <a:rPr lang="ru-RU" dirty="0" smtClean="0">
                    <a:solidFill>
                      <a:schemeClr val="tx2">
                        <a:lumMod val="50000"/>
                      </a:schemeClr>
                    </a:solidFill>
                  </a:rPr>
                  <a:t> модель</a:t>
                </a:r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2751145" y="476672"/>
                <a:ext cx="1071314" cy="0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/>
              <p:cNvCxnSpPr/>
              <p:nvPr/>
            </p:nvCxnSpPr>
            <p:spPr>
              <a:xfrm flipH="1">
                <a:off x="3419872" y="477606"/>
                <a:ext cx="1" cy="648072"/>
              </a:xfrm>
              <a:prstGeom prst="straightConnector1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Группа 39"/>
          <p:cNvGrpSpPr/>
          <p:nvPr/>
        </p:nvGrpSpPr>
        <p:grpSpPr>
          <a:xfrm>
            <a:off x="78309" y="2800576"/>
            <a:ext cx="4715430" cy="3929286"/>
            <a:chOff x="78309" y="2800576"/>
            <a:chExt cx="4715430" cy="3929286"/>
          </a:xfrm>
        </p:grpSpPr>
        <p:sp>
          <p:nvSpPr>
            <p:cNvPr id="10" name="Облако 9"/>
            <p:cNvSpPr/>
            <p:nvPr/>
          </p:nvSpPr>
          <p:spPr>
            <a:xfrm>
              <a:off x="78309" y="2800576"/>
              <a:ext cx="2775493" cy="1008112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cs typeface="Times New Roman" panose="02020603050405020304" pitchFamily="18" charset="0"/>
                </a:rPr>
                <a:t>Задачи:</a:t>
              </a:r>
              <a:endParaRPr lang="ru-RU" sz="280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85274" y="4730654"/>
              <a:ext cx="3034801" cy="997316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узнать об устройстве ветрогенератора </a:t>
              </a:r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06686" y="3808688"/>
              <a:ext cx="2520281" cy="921966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изучить литературу по </a:t>
              </a:r>
              <a:r>
                <a:rPr lang="ru-RU" dirty="0" smtClean="0">
                  <a:solidFill>
                    <a:schemeClr val="tx2">
                      <a:lumMod val="50000"/>
                    </a:schemeClr>
                  </a:solidFill>
                </a:rPr>
                <a:t>теме</a:t>
              </a:r>
              <a:endParaRPr lang="ru-RU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Облако 12"/>
            <p:cNvSpPr/>
            <p:nvPr/>
          </p:nvSpPr>
          <p:spPr>
            <a:xfrm>
              <a:off x="915408" y="5532263"/>
              <a:ext cx="3878331" cy="1197599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создать функционирующую модель  ветрогенератора </a:t>
              </a: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>
              <a:off x="2853802" y="3304632"/>
              <a:ext cx="692984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/>
            <p:nvPr/>
          </p:nvCxnSpPr>
          <p:spPr>
            <a:xfrm flipH="1">
              <a:off x="3546786" y="3308367"/>
              <a:ext cx="3752" cy="2223896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>
            <a:xfrm flipH="1">
              <a:off x="2987825" y="3303729"/>
              <a:ext cx="1" cy="1637439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H="1">
              <a:off x="2562225" y="3495675"/>
              <a:ext cx="1" cy="48895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5345286" y="117566"/>
            <a:ext cx="3547194" cy="6508933"/>
            <a:chOff x="5345286" y="117566"/>
            <a:chExt cx="3547194" cy="6508933"/>
          </a:xfrm>
        </p:grpSpPr>
        <p:sp>
          <p:nvSpPr>
            <p:cNvPr id="14" name="Облако 13"/>
            <p:cNvSpPr/>
            <p:nvPr/>
          </p:nvSpPr>
          <p:spPr>
            <a:xfrm>
              <a:off x="5508104" y="117566"/>
              <a:ext cx="2775493" cy="1008112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cs typeface="Times New Roman" panose="02020603050405020304" pitchFamily="18" charset="0"/>
                </a:rPr>
                <a:t>Методы:</a:t>
              </a:r>
              <a:endParaRPr lang="ru-RU" sz="280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5" name="Облако 14"/>
            <p:cNvSpPr/>
            <p:nvPr/>
          </p:nvSpPr>
          <p:spPr>
            <a:xfrm>
              <a:off x="6045772" y="4609531"/>
              <a:ext cx="2775493" cy="1418168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теоретический анализ </a:t>
              </a:r>
              <a:r>
                <a:rPr lang="ru-RU" dirty="0" smtClean="0">
                  <a:solidFill>
                    <a:schemeClr val="tx2">
                      <a:lumMod val="50000"/>
                    </a:schemeClr>
                  </a:solidFill>
                </a:rPr>
                <a:t>источников </a:t>
              </a:r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информации </a:t>
              </a:r>
            </a:p>
          </p:txBody>
        </p:sp>
        <p:sp>
          <p:nvSpPr>
            <p:cNvPr id="16" name="Облако 15"/>
            <p:cNvSpPr/>
            <p:nvPr/>
          </p:nvSpPr>
          <p:spPr>
            <a:xfrm>
              <a:off x="5345286" y="6044879"/>
              <a:ext cx="2088233" cy="581620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анализ </a:t>
              </a:r>
            </a:p>
          </p:txBody>
        </p:sp>
        <p:sp>
          <p:nvSpPr>
            <p:cNvPr id="17" name="Облако 16"/>
            <p:cNvSpPr/>
            <p:nvPr/>
          </p:nvSpPr>
          <p:spPr>
            <a:xfrm>
              <a:off x="6228184" y="2147083"/>
              <a:ext cx="2412777" cy="792088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постановка опытов </a:t>
              </a:r>
            </a:p>
          </p:txBody>
        </p:sp>
        <p:sp>
          <p:nvSpPr>
            <p:cNvPr id="18" name="Облако 17"/>
            <p:cNvSpPr/>
            <p:nvPr/>
          </p:nvSpPr>
          <p:spPr>
            <a:xfrm>
              <a:off x="5940152" y="1261862"/>
              <a:ext cx="2469593" cy="766311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наблюдение </a:t>
              </a:r>
            </a:p>
          </p:txBody>
        </p:sp>
        <p:sp>
          <p:nvSpPr>
            <p:cNvPr id="19" name="Облако 18"/>
            <p:cNvSpPr/>
            <p:nvPr/>
          </p:nvSpPr>
          <p:spPr>
            <a:xfrm>
              <a:off x="5508103" y="3618276"/>
              <a:ext cx="2775493" cy="1008112"/>
            </a:xfrm>
            <a:prstGeom prst="cloud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2">
                      <a:lumMod val="50000"/>
                    </a:schemeClr>
                  </a:solidFill>
                </a:rPr>
                <a:t>обработка материалов эксперимента 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8283597" y="620688"/>
              <a:ext cx="608883" cy="93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8892480" y="620688"/>
              <a:ext cx="0" cy="558695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 flipH="1">
              <a:off x="8229600" y="3956050"/>
              <a:ext cx="654110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flipH="1">
              <a:off x="8556655" y="2420888"/>
              <a:ext cx="335825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 flipH="1">
              <a:off x="8353425" y="1484784"/>
              <a:ext cx="539055" cy="1116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8460432" y="4724304"/>
              <a:ext cx="432048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/>
            <p:cNvCxnSpPr/>
            <p:nvPr/>
          </p:nvCxnSpPr>
          <p:spPr>
            <a:xfrm flipH="1">
              <a:off x="7380312" y="6207638"/>
              <a:ext cx="1512168" cy="0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171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332656"/>
            <a:ext cx="8640960" cy="136815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ВЕТРОГЕНЕРАТОР – 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это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устройство для преобразования энергии ветрового потока в электрическую энергию.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8984" y="1844824"/>
            <a:ext cx="2839292" cy="4855307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Преимущества использования: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• автономность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;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• экологическая       чистота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;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• простота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эксплуатации;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• высокий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КПД (коэффициент полезного действия);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• длительный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срок службы.</a:t>
            </a:r>
          </a:p>
        </p:txBody>
      </p:sp>
      <p:pic>
        <p:nvPicPr>
          <p:cNvPr id="3" name="Принцип рАботы ветрогенератора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008.878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5856" y="2137947"/>
            <a:ext cx="5692080" cy="4269060"/>
          </a:xfrm>
          <a:prstGeom prst="roundRect">
            <a:avLst>
              <a:gd name="adj" fmla="val 16667"/>
            </a:avLst>
          </a:prstGeom>
          <a:ln w="12700"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44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 smtClean="0"/>
              <a:t>История появления ветрогенераторов</a:t>
            </a:r>
            <a:endParaRPr lang="ru-RU" sz="3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980728"/>
            <a:ext cx="6192688" cy="2526770"/>
          </a:xfrm>
          <a:prstGeom prst="roundRect">
            <a:avLst>
              <a:gd name="adj" fmla="val 10232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Ветряные механизмы использовались в Персии ещё за 200 лет до нашей эры. Однако первые ветряные мельницы были построены только в 7ом веке в </a:t>
            </a:r>
            <a:r>
              <a:rPr lang="ru-RU" sz="1600" dirty="0" err="1">
                <a:solidFill>
                  <a:schemeClr val="tx1"/>
                </a:solidFill>
              </a:rPr>
              <a:t>Систане</a:t>
            </a:r>
            <a:r>
              <a:rPr lang="ru-RU" sz="1600" dirty="0">
                <a:solidFill>
                  <a:schemeClr val="tx1"/>
                </a:solidFill>
              </a:rPr>
              <a:t>, Иран. Они представляли собой вертикальную ось с 6 - 12 лопастями прямоугольной формы, изготовленными в виде паруса с тростниковым или тканевым покрытием. Эти мельницы использовались для помолки зерна и перекачивания воды.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К 14-ому столетию, голландцы активно использовали мельницы для осушки дельты реки Рейн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2417788" cy="2526771"/>
          </a:xfrm>
          <a:prstGeom prst="roundRect">
            <a:avLst>
              <a:gd name="adj" fmla="val 16667"/>
            </a:avLst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813325" y="3933056"/>
            <a:ext cx="6192688" cy="2526771"/>
          </a:xfrm>
          <a:prstGeom prst="roundRect">
            <a:avLst>
              <a:gd name="adj" fmla="val 10232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Первое </a:t>
            </a:r>
            <a:r>
              <a:rPr lang="ru-RU" sz="1600" dirty="0">
                <a:solidFill>
                  <a:schemeClr val="tx1"/>
                </a:solidFill>
              </a:rPr>
              <a:t>известие о создании ветряного генератора, который мог заряжать аккумуляторные батареи, относится к 1887 году. Создал её Джеймс </a:t>
            </a:r>
            <a:r>
              <a:rPr lang="ru-RU" sz="1600" dirty="0" err="1">
                <a:solidFill>
                  <a:schemeClr val="tx1"/>
                </a:solidFill>
              </a:rPr>
              <a:t>Блайт</a:t>
            </a:r>
            <a:r>
              <a:rPr lang="ru-RU" sz="1600" dirty="0">
                <a:solidFill>
                  <a:schemeClr val="tx1"/>
                </a:solidFill>
              </a:rPr>
              <a:t> в Шотландии. Первый ветрогенератор для производства электричества был создан Чарльзом </a:t>
            </a:r>
            <a:r>
              <a:rPr lang="ru-RU" sz="1600" dirty="0" err="1">
                <a:solidFill>
                  <a:schemeClr val="tx1"/>
                </a:solidFill>
              </a:rPr>
              <a:t>Брашем</a:t>
            </a:r>
            <a:r>
              <a:rPr lang="ru-RU" sz="1600" dirty="0">
                <a:solidFill>
                  <a:schemeClr val="tx1"/>
                </a:solidFill>
              </a:rPr>
              <a:t> в 1888 году в США в Кливленде, штат </a:t>
            </a:r>
            <a:r>
              <a:rPr lang="ru-RU" sz="1600" dirty="0" smtClean="0">
                <a:solidFill>
                  <a:schemeClr val="tx1"/>
                </a:solidFill>
              </a:rPr>
              <a:t>Огайо. Предвестником </a:t>
            </a:r>
            <a:r>
              <a:rPr lang="ru-RU" sz="1600" dirty="0">
                <a:solidFill>
                  <a:schemeClr val="tx1"/>
                </a:solidFill>
              </a:rPr>
              <a:t>современных ветрогенераторов с горизонтальной осью стал ветряк в Ялте в 1931 году. Это был ветрогенератор на 100 кВт, </a:t>
            </a:r>
            <a:r>
              <a:rPr lang="ru-RU" sz="1600" dirty="0" smtClean="0">
                <a:solidFill>
                  <a:schemeClr val="tx1"/>
                </a:solidFill>
              </a:rPr>
              <a:t>располагавшийся на </a:t>
            </a:r>
            <a:r>
              <a:rPr lang="ru-RU" sz="1600" dirty="0">
                <a:solidFill>
                  <a:schemeClr val="tx1"/>
                </a:solidFill>
              </a:rPr>
              <a:t>30 метровой вышке, который был подключен к местной распределительной </a:t>
            </a:r>
            <a:r>
              <a:rPr lang="ru-RU" sz="1600" dirty="0" smtClean="0">
                <a:solidFill>
                  <a:schemeClr val="tx1"/>
                </a:solidFill>
              </a:rPr>
              <a:t>системе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7" name="Picture 3" descr="C:\Users\СЭС\Desktop\Шаг в будущее\Ветрогенератор\238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7"/>
          <a:stretch/>
        </p:blipFill>
        <p:spPr bwMode="auto">
          <a:xfrm>
            <a:off x="6660232" y="980728"/>
            <a:ext cx="2252666" cy="2736304"/>
          </a:xfrm>
          <a:prstGeom prst="roundRect">
            <a:avLst>
              <a:gd name="adj" fmla="val 16667"/>
            </a:avLst>
          </a:prstGeom>
          <a:ln w="12700"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76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260648"/>
            <a:ext cx="640871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Типы ветрогенераторов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8680" y="1124744"/>
            <a:ext cx="4104456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горизонтальной осью вращения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1124744"/>
            <a:ext cx="4104456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вертикальной осью вращения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8680" y="2141240"/>
            <a:ext cx="4104456" cy="15757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роторный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вал и генератор располагаются наверху, при этом система должна быть направлена на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ветер;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используют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для преобразования ветра подъемную силу или силу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сопротивления;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могут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развить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несколько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 большую силу, чем устройства с непосредственным действием сопротивления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8024" y="2141240"/>
            <a:ext cx="4104456" cy="15757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отпадает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необходимость в устройствах для ориентации на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ветер;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упрощается 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конструкция и уменьшаются нагрузки, вызывающие дополнительные напряжения в лопастях, системе передач и прочих элементах установок с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горизонтальной осью вращения.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555776" y="764704"/>
            <a:ext cx="530324" cy="3401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746651" y="774229"/>
            <a:ext cx="530324" cy="3401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СЭС\Desktop\Шаг в будущее\Ветрогенератор\1362287230_vetrogenerator-s-vertikalnoy-osy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93149"/>
            <a:ext cx="1932607" cy="2633876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ЭС\Desktop\Шаг в будущее\Ветрогенератор\Ветротурбины-фрон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93" y="4396945"/>
            <a:ext cx="2034349" cy="2230123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ЭС\Desktop\Шаг в будущее\Ветрогенератор\500w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939" r="17519" b="3902"/>
          <a:stretch/>
        </p:blipFill>
        <p:spPr bwMode="auto">
          <a:xfrm>
            <a:off x="2458611" y="4379167"/>
            <a:ext cx="1914525" cy="2247901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ЭС\Desktop\Шаг в будущее\Ветрогенератор\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1"/>
          <a:stretch/>
        </p:blipFill>
        <p:spPr bwMode="auto">
          <a:xfrm>
            <a:off x="268680" y="3793149"/>
            <a:ext cx="1960170" cy="2328357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00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260648"/>
            <a:ext cx="8955360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Составные части ветрогенератора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9" name="Picture 3" descr="C:\Users\СЭС\Desktop\Шаг в будущее\Ветрогенератор\vetrogenerato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" t="6659" r="3966" b="4528"/>
          <a:stretch/>
        </p:blipFill>
        <p:spPr bwMode="auto">
          <a:xfrm>
            <a:off x="107504" y="849536"/>
            <a:ext cx="5029200" cy="3366864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ЭС\Desktop\Шаг в будущее\Ветрогенератор\sch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622" y="3789040"/>
            <a:ext cx="5329242" cy="2984376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98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260648"/>
            <a:ext cx="8955360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Практическое создание ветрогенератора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" b="14171"/>
          <a:stretch/>
        </p:blipFill>
        <p:spPr bwMode="auto">
          <a:xfrm>
            <a:off x="248122" y="802804"/>
            <a:ext cx="3956496" cy="2740497"/>
          </a:xfrm>
          <a:prstGeom prst="roundRect">
            <a:avLst>
              <a:gd name="adj" fmla="val 16667"/>
            </a:avLst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r="8261"/>
          <a:stretch/>
        </p:blipFill>
        <p:spPr bwMode="auto">
          <a:xfrm>
            <a:off x="4826025" y="3983113"/>
            <a:ext cx="3986336" cy="2647404"/>
          </a:xfrm>
          <a:prstGeom prst="roundRect">
            <a:avLst>
              <a:gd name="adj" fmla="val 16667"/>
            </a:avLst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7" t="3150" r="11498" b="8630"/>
          <a:stretch/>
        </p:blipFill>
        <p:spPr bwMode="auto">
          <a:xfrm>
            <a:off x="251520" y="4005064"/>
            <a:ext cx="3949700" cy="2603500"/>
          </a:xfrm>
          <a:prstGeom prst="roundRect">
            <a:avLst>
              <a:gd name="adj" fmla="val 16667"/>
            </a:avLst>
          </a:prstGeom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 descr="C:\Users\СЭС\Desktop\Шаг в будущее\Ветрогенератор\scheme_vetrogenerator_7d21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20" b="-282"/>
          <a:stretch/>
        </p:blipFill>
        <p:spPr bwMode="auto">
          <a:xfrm>
            <a:off x="4822726" y="802804"/>
            <a:ext cx="3986336" cy="2756945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4217839" y="2219599"/>
            <a:ext cx="583406" cy="417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4201220" y="5098158"/>
            <a:ext cx="583406" cy="417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6652048" y="3558560"/>
            <a:ext cx="385040" cy="417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ЭС\Desktop\Шаг в будущее\Ветрогенератор\035126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0"/>
          <a:stretch/>
        </p:blipFill>
        <p:spPr bwMode="auto">
          <a:xfrm>
            <a:off x="107504" y="116632"/>
            <a:ext cx="892566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416824" cy="1008112"/>
          </a:xfrm>
        </p:spPr>
        <p:txBody>
          <a:bodyPr/>
          <a:lstStyle/>
          <a:p>
            <a:pPr algn="l"/>
            <a:r>
              <a:rPr lang="ru-RU" sz="36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ВЕТРОГЕНЕРАТОР</a:t>
            </a:r>
            <a:endParaRPr lang="ru-RU" sz="36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6400800" cy="489654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Работу выполнила:</a:t>
            </a:r>
            <a:endParaRPr lang="ru-RU" sz="3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Ибрагимова </a:t>
            </a:r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Милена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, 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ученица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4 – а класса </a:t>
            </a:r>
            <a:endParaRPr lang="ru-RU" sz="3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МБОУ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НШ-ДС №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43</a:t>
            </a:r>
          </a:p>
          <a:p>
            <a:pPr algn="l"/>
            <a:endParaRPr lang="ru-RU" sz="3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l"/>
            <a:endParaRPr lang="ru-RU" sz="3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Руководитель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: </a:t>
            </a: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Карпова </a:t>
            </a:r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30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Людмила </a:t>
            </a: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Леонидовна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учитель </a:t>
            </a: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начальных 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классов.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5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1205</TotalTime>
  <Words>380</Words>
  <Application>Microsoft Office PowerPoint</Application>
  <PresentationFormat>Экран (4:3)</PresentationFormat>
  <Paragraphs>55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Исполнительная</vt:lpstr>
      <vt:lpstr>ВЕТРОГЕНЕРАТОР</vt:lpstr>
      <vt:lpstr>Презентация PowerPoint</vt:lpstr>
      <vt:lpstr>Презентация PowerPoint</vt:lpstr>
      <vt:lpstr>История появления ветрогенераторов</vt:lpstr>
      <vt:lpstr>Презентация PowerPoint</vt:lpstr>
      <vt:lpstr>Презентация PowerPoint</vt:lpstr>
      <vt:lpstr>Презентация PowerPoint</vt:lpstr>
      <vt:lpstr>ВЕТРОГЕНЕРАТОР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ВЕТРОГЕНЕРАТОР</dc:title>
  <dc:creator>iRust</dc:creator>
  <cp:lastModifiedBy>User</cp:lastModifiedBy>
  <cp:revision>21</cp:revision>
  <dcterms:created xsi:type="dcterms:W3CDTF">2014-03-11T11:40:39Z</dcterms:created>
  <dcterms:modified xsi:type="dcterms:W3CDTF">2014-03-13T08:27:02Z</dcterms:modified>
</cp:coreProperties>
</file>