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2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F0C7-A01F-4697-AFB6-B92A926AE77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1CC6-CA46-45DA-9526-0CDF372FD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54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F0C7-A01F-4697-AFB6-B92A926AE77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1CC6-CA46-45DA-9526-0CDF372FD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3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F0C7-A01F-4697-AFB6-B92A926AE77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1CC6-CA46-45DA-9526-0CDF372FD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78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F0C7-A01F-4697-AFB6-B92A926AE77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1CC6-CA46-45DA-9526-0CDF372FD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911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F0C7-A01F-4697-AFB6-B92A926AE77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1CC6-CA46-45DA-9526-0CDF372FD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18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F0C7-A01F-4697-AFB6-B92A926AE77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1CC6-CA46-45DA-9526-0CDF372FD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28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F0C7-A01F-4697-AFB6-B92A926AE77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1CC6-CA46-45DA-9526-0CDF372FD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9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F0C7-A01F-4697-AFB6-B92A926AE77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1CC6-CA46-45DA-9526-0CDF372FD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7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F0C7-A01F-4697-AFB6-B92A926AE77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1CC6-CA46-45DA-9526-0CDF372FD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09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F0C7-A01F-4697-AFB6-B92A926AE77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1CC6-CA46-45DA-9526-0CDF372FD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70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F0C7-A01F-4697-AFB6-B92A926AE77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1CC6-CA46-45DA-9526-0CDF372FD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8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9F0C7-A01F-4697-AFB6-B92A926AE77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61CC6-CA46-45DA-9526-0CDF372FD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1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53636" y="1013180"/>
            <a:ext cx="7838364" cy="447321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«Дистанционная оценка знаний учащихся в период приостановления учебного процесса» 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37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0284" r="18796" b="17897"/>
          <a:stretch/>
        </p:blipFill>
        <p:spPr>
          <a:xfrm>
            <a:off x="0" y="398351"/>
            <a:ext cx="5612946" cy="425512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304514" y="3503692"/>
            <a:ext cx="1511929" cy="516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9395" r="15219" b="24642"/>
          <a:stretch/>
        </p:blipFill>
        <p:spPr>
          <a:xfrm>
            <a:off x="5721586" y="1059255"/>
            <a:ext cx="6391747" cy="5133315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545554" y="4019740"/>
            <a:ext cx="1158843" cy="516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900371" y="3825088"/>
            <a:ext cx="624689" cy="16567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57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2654"/>
          <a:stretch/>
        </p:blipFill>
        <p:spPr>
          <a:xfrm>
            <a:off x="1024956" y="268200"/>
            <a:ext cx="9390283" cy="65898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426714" y="5478037"/>
            <a:ext cx="1273826" cy="4979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601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5674" t="41733" r="22351" b="15600"/>
          <a:stretch/>
        </p:blipFill>
        <p:spPr>
          <a:xfrm>
            <a:off x="430380" y="283065"/>
            <a:ext cx="8442994" cy="3898641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12235" y="3429000"/>
            <a:ext cx="2308302" cy="7527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4656" t="10038" r="16964" b="8749"/>
          <a:stretch/>
        </p:blipFill>
        <p:spPr>
          <a:xfrm>
            <a:off x="6813396" y="2859060"/>
            <a:ext cx="5273824" cy="3914768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0552144" y="4893620"/>
            <a:ext cx="660903" cy="416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270127" y="535511"/>
            <a:ext cx="869133" cy="4979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153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5450" t="41734" r="22425" b="14933"/>
          <a:stretch/>
        </p:blipFill>
        <p:spPr>
          <a:xfrm>
            <a:off x="474190" y="730423"/>
            <a:ext cx="11542874" cy="53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48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225" t="8533" r="2325" b="9733"/>
          <a:stretch/>
        </p:blipFill>
        <p:spPr>
          <a:xfrm>
            <a:off x="865548" y="110516"/>
            <a:ext cx="10459845" cy="663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8508381" y="110516"/>
            <a:ext cx="2308302" cy="7527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076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5450" t="8667" r="26625" b="21066"/>
          <a:stretch/>
        </p:blipFill>
        <p:spPr>
          <a:xfrm>
            <a:off x="65212" y="100206"/>
            <a:ext cx="8073204" cy="665818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451795" y="3009834"/>
            <a:ext cx="880947" cy="6589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590833" y="1758175"/>
            <a:ext cx="880947" cy="6589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464806" y="1099257"/>
            <a:ext cx="854927" cy="6589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204686" y="318925"/>
            <a:ext cx="3953350" cy="2308324"/>
          </a:xfrm>
          <a:prstGeom prst="rect">
            <a:avLst/>
          </a:prstGeom>
          <a:solidFill>
            <a:srgbClr val="99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группу класса, отправляете 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данную ссылку. 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проходят тест, Вы ответы получаете автоматически.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проводит анализ полученных ответов как на всю группу респондентов, так и на отдельного  ученика.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181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4883" t="7394" r="26205" b="10559"/>
          <a:stretch/>
        </p:blipFill>
        <p:spPr>
          <a:xfrm>
            <a:off x="256477" y="189570"/>
            <a:ext cx="6724185" cy="6344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5546" t="14328" r="26455" b="19241"/>
          <a:stretch/>
        </p:blipFill>
        <p:spPr>
          <a:xfrm>
            <a:off x="7329103" y="189570"/>
            <a:ext cx="4669609" cy="363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10526751" y="500809"/>
            <a:ext cx="1349298" cy="6589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56477" y="2128887"/>
            <a:ext cx="2308302" cy="7527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5268" t="30824" r="26789" b="13963"/>
          <a:stretch/>
        </p:blipFill>
        <p:spPr>
          <a:xfrm>
            <a:off x="7329103" y="4173203"/>
            <a:ext cx="4682458" cy="2658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Овал 14"/>
          <p:cNvSpPr/>
          <p:nvPr/>
        </p:nvSpPr>
        <p:spPr>
          <a:xfrm>
            <a:off x="7238196" y="1677760"/>
            <a:ext cx="1349298" cy="6589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329103" y="3961995"/>
            <a:ext cx="2128403" cy="369332"/>
          </a:xfrm>
          <a:prstGeom prst="rect">
            <a:avLst/>
          </a:prstGeom>
          <a:solidFill>
            <a:srgbClr val="9966FF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Допущены ошибки: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85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24084" y="17469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830" y="176916"/>
            <a:ext cx="108818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алгоритмом создания онлайн тестов по предмету «Технология» для успешного освоения обучающимися образовательной программы в период приостановления учебного процесса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58" y="2485240"/>
            <a:ext cx="7943010" cy="409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99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36" y="902696"/>
            <a:ext cx="11894327" cy="16094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756" y="4143395"/>
            <a:ext cx="109318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ученика: </a:t>
            </a:r>
          </a:p>
          <a:p>
            <a:pPr marL="285750" indent="-285750" algn="just">
              <a:buFontTx/>
              <a:buChar char="-"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тестов ученик самостоятельно изучит тему урока с использованием интернет – ресурсов, учебника, дополнительной литературы;</a:t>
            </a:r>
          </a:p>
          <a:p>
            <a:pPr marL="285750" indent="-285750" algn="just">
              <a:buFontTx/>
              <a:buChar char="-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над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проектом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учащийся имеет возможность без особых усилий провести анкетирование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полученные результаты, сделать выводы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945" y="2512179"/>
            <a:ext cx="109358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учителя:</a:t>
            </a: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выявить насколько учащиеся умеют самостоятельно работать с различными источниками информации;</a:t>
            </a: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-определить уровень знаний по разделам программы;</a:t>
            </a: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-проанализировать, какие именно вопросы у учащих вызывают затруднения.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23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38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41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18364" y="3616657"/>
            <a:ext cx="1487606" cy="4913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934269" y="3616657"/>
            <a:ext cx="2756847" cy="6414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233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0166" b="8360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022186" y="126747"/>
            <a:ext cx="679010" cy="5613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075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802" t="11353" r="22104" b="27789"/>
          <a:stretch/>
        </p:blipFill>
        <p:spPr>
          <a:xfrm>
            <a:off x="1059256" y="-297"/>
            <a:ext cx="10601608" cy="683544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516560" y="1061244"/>
            <a:ext cx="958157" cy="6156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740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0296" b="83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105340" y="1430448"/>
            <a:ext cx="4463358" cy="1285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7504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154</Words>
  <Application>Microsoft Office PowerPoint</Application>
  <PresentationFormat>Широкоэкранный</PresentationFormat>
  <Paragraphs>15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Мастер – класс «Дистанционная оценка знаний учащихся в период приостановления учебного процесса» </vt:lpstr>
      <vt:lpstr>Презентация PowerPoint</vt:lpstr>
      <vt:lpstr>Планируемые результаты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 класс «Дистанционная оценка знаний учащихся в период пиостановления учебного оцесса» </dc:title>
  <dc:creator>Марина Пономарева</dc:creator>
  <cp:lastModifiedBy>Пользователь Windows</cp:lastModifiedBy>
  <cp:revision>24</cp:revision>
  <dcterms:created xsi:type="dcterms:W3CDTF">2019-05-17T02:19:45Z</dcterms:created>
  <dcterms:modified xsi:type="dcterms:W3CDTF">2020-05-02T10:17:50Z</dcterms:modified>
</cp:coreProperties>
</file>