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7" r:id="rId3"/>
    <p:sldId id="286" r:id="rId4"/>
    <p:sldId id="289" r:id="rId5"/>
    <p:sldId id="271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20FA1-ED71-426D-BA02-B4800FC2F6A0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4ED683-E425-417B-8E07-F87C5D996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696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4ED683-E425-417B-8E07-F87C5D99681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311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ducont.ru/" TargetMode="External"/><Relationship Id="rId4" Type="http://schemas.openxmlformats.org/officeDocument/2006/relationships/hyperlink" Target="https://edsoo.r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lck.ru/sbMm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lck.ru/RJge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916832"/>
            <a:ext cx="8424936" cy="3528392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ЗАСЕДАНИЕ </a:t>
            </a: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ГОРОДСКОГО МЕТОДИЧЕСКОГО ОБЪЕДИНЕНИЯ ПРЕПОДАВАТЕЛЕЙ-ОРГАНИЗАТОРОВ </a:t>
            </a: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УЧИТЕЛЕЙ «ОБЖ»</a:t>
            </a: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5661248"/>
            <a:ext cx="5104656" cy="960512"/>
          </a:xfrm>
        </p:spPr>
        <p:txBody>
          <a:bodyPr>
            <a:normAutofit/>
          </a:bodyPr>
          <a:lstStyle/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методист МАУ «Информационно-методический центр»</a:t>
            </a:r>
          </a:p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Еланцев Андрей Александрович, </a:t>
            </a:r>
          </a:p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тел. 52-56-70</a:t>
            </a:r>
          </a:p>
        </p:txBody>
      </p:sp>
    </p:spTree>
    <p:extLst>
      <p:ext uri="{BB962C8B-B14F-4D97-AF65-F5344CB8AC3E}">
        <p14:creationId xmlns:p14="http://schemas.microsoft.com/office/powerpoint/2010/main" val="3061281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468560" y="74129"/>
            <a:ext cx="7772400" cy="1482664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 использовании в работе педагогов ресурсов информационно-образовательной платформы: </a:t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«Единое содержание общего образования», </a:t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«Цифровой образовательный контент»</a:t>
            </a: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8017647-DF69-13ED-FDB6-961ACBEBBBB0}"/>
              </a:ext>
            </a:extLst>
          </p:cNvPr>
          <p:cNvSpPr/>
          <p:nvPr/>
        </p:nvSpPr>
        <p:spPr>
          <a:xfrm>
            <a:off x="395536" y="1700808"/>
            <a:ext cx="8568952" cy="27363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«Единое содержание общего образования»: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https://edsoo.ru/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горячая линия по вопросам ФГОС;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примерные рабочие программы по обновленным ФГОС;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конструктор учебных планов;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конструктор рабочих программ;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подборка методических материалов и нормативных документов для учителей предметников;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методические семинары;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методические интерактивные кейсы;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методические пособия и видеоуроки и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тд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E88E3EC-779E-C844-F3B5-E2E39EE68B01}"/>
              </a:ext>
            </a:extLst>
          </p:cNvPr>
          <p:cNvSpPr/>
          <p:nvPr/>
        </p:nvSpPr>
        <p:spPr>
          <a:xfrm>
            <a:off x="401985" y="4584376"/>
            <a:ext cx="8568952" cy="19409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«Цифровой образовательный контент»: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https://educont.ru/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широкий выбор верифицированного контента;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учебные материалы для занятий дома;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специальный контент для детей с ОВЗ;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профессиональных цифровых компетенций.</a:t>
            </a:r>
          </a:p>
        </p:txBody>
      </p:sp>
    </p:spTree>
    <p:extLst>
      <p:ext uri="{BB962C8B-B14F-4D97-AF65-F5344CB8AC3E}">
        <p14:creationId xmlns:p14="http://schemas.microsoft.com/office/powerpoint/2010/main" val="800950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552AEE15-B356-F761-B88A-F8AE7167BF0E}"/>
              </a:ext>
            </a:extLst>
          </p:cNvPr>
          <p:cNvSpPr txBox="1">
            <a:spLocks/>
          </p:cNvSpPr>
          <p:nvPr/>
        </p:nvSpPr>
        <p:spPr>
          <a:xfrm>
            <a:off x="179512" y="69627"/>
            <a:ext cx="5220072" cy="1482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проведении </a:t>
            </a:r>
          </a:p>
          <a:p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августовского совещания педагогических работников</a:t>
            </a: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89C3C73-8FD3-2A67-0272-1F7D0983AD2B}"/>
              </a:ext>
            </a:extLst>
          </p:cNvPr>
          <p:cNvSpPr txBox="1"/>
          <p:nvPr/>
        </p:nvSpPr>
        <p:spPr>
          <a:xfrm>
            <a:off x="166936" y="6237312"/>
            <a:ext cx="82089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Портал городского педагогического сообщества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Surwiki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https://clck.ru/sbMm2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9E6C1ECC-7A12-CB11-F7FD-33A5911B21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804" y="1695559"/>
            <a:ext cx="6449173" cy="4541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668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552AEE15-B356-F761-B88A-F8AE7167BF0E}"/>
              </a:ext>
            </a:extLst>
          </p:cNvPr>
          <p:cNvSpPr txBox="1">
            <a:spLocks/>
          </p:cNvSpPr>
          <p:nvPr/>
        </p:nvSpPr>
        <p:spPr>
          <a:xfrm>
            <a:off x="179512" y="69627"/>
            <a:ext cx="5688632" cy="1482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методических рекомендациях </a:t>
            </a:r>
          </a:p>
          <a:p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преподаванию учебного предмета</a:t>
            </a: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89C3C73-8FD3-2A67-0272-1F7D0983AD2B}"/>
              </a:ext>
            </a:extLst>
          </p:cNvPr>
          <p:cNvSpPr txBox="1"/>
          <p:nvPr/>
        </p:nvSpPr>
        <p:spPr>
          <a:xfrm>
            <a:off x="5894288" y="5373216"/>
            <a:ext cx="32697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Портал городского педагогического сообщества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Surwiki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https://clck.ru/RJgeL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14864E9-CA7B-C3F4-B4D1-3132D57526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48" y="1350304"/>
            <a:ext cx="5491809" cy="4887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741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971599" y="3878906"/>
            <a:ext cx="7058025" cy="6477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Дата проведения МЭВОШ: 24, 25 ноября 2022 года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752" y="4873157"/>
            <a:ext cx="9036496" cy="8191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Место проведения МЭВОШ: БУ «Сургутский государственный педагогический университет»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B733928-48D0-4552-BF03-5A81308B144F}"/>
              </a:ext>
            </a:extLst>
          </p:cNvPr>
          <p:cNvSpPr/>
          <p:nvPr/>
        </p:nvSpPr>
        <p:spPr>
          <a:xfrm>
            <a:off x="971599" y="2126673"/>
            <a:ext cx="7058025" cy="13743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 классы –114 баллов (57%)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 классы – 139 баллов (70%)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 классы – 131 баллов (66%)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 классы – 130 баллов (65%)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 классы – 131 баллов (66%)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51C4E2-9E09-CF71-DEDB-80B84243C38C}"/>
              </a:ext>
            </a:extLst>
          </p:cNvPr>
          <p:cNvSpPr txBox="1">
            <a:spLocks/>
          </p:cNvSpPr>
          <p:nvPr/>
        </p:nvSpPr>
        <p:spPr>
          <a:xfrm>
            <a:off x="360114" y="89793"/>
            <a:ext cx="6012085" cy="2259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 итогах проведения школьного этапа всероссийского олимпиады школьников </a:t>
            </a:r>
          </a:p>
          <a:p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качественной подготовки проведения муниципального этапа всероссийской олимпиады школьников</a:t>
            </a: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078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EV\Desktop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4895490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7889</TotalTime>
  <Words>269</Words>
  <Application>Microsoft Office PowerPoint</Application>
  <PresentationFormat>Экран (4:3)</PresentationFormat>
  <Paragraphs>38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Тема Office</vt:lpstr>
      <vt:lpstr>ЗАСЕДАНИЕ  ГОРОДСКОГО МЕТОДИЧЕСКОГО ОБЪЕДИНЕНИЯ ПРЕПОДАВАТЕЛЕЙ-ОРГАНИЗАТОРОВ  И УЧИТЕЛЕЙ «ОБЖ»    </vt:lpstr>
      <vt:lpstr>Об использовании в работе педагогов ресурсов информационно-образовательной платформы:  «Единое содержание общего образования»,  «Цифровой образовательный контент»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УСТАНОВОЧНОЕ ВОВЕЩАНИЕ  по организации и проведению всероссийской олимпиады школьников  03.09.2019</dc:title>
  <dc:creator>Елена Владимировна Сухова</dc:creator>
  <cp:lastModifiedBy>Андрей Александрович Еланцев</cp:lastModifiedBy>
  <cp:revision>96</cp:revision>
  <dcterms:created xsi:type="dcterms:W3CDTF">2019-08-09T09:33:06Z</dcterms:created>
  <dcterms:modified xsi:type="dcterms:W3CDTF">2022-10-14T06:25:22Z</dcterms:modified>
</cp:coreProperties>
</file>