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87" r:id="rId3"/>
    <p:sldId id="286" r:id="rId4"/>
    <p:sldId id="289" r:id="rId5"/>
    <p:sldId id="271" r:id="rId6"/>
    <p:sldId id="263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29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B20FA1-ED71-426D-BA02-B4800FC2F6A0}" type="datetimeFigureOut">
              <a:rPr lang="ru-RU" smtClean="0"/>
              <a:t>14.10.2022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4ED683-E425-417B-8E07-F87C5D9968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56963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4ED683-E425-417B-8E07-F87C5D996812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43113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dirty="0"/>
          </a:p>
        </p:txBody>
      </p:sp>
      <p:sp>
        <p:nvSpPr>
          <p:cNvPr id="1536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3A7B761E-A5CA-43EB-AABB-FE470A480F04}" type="slidenum">
              <a:rPr lang="ru-RU" smtClean="0"/>
              <a:pPr eaLnBrk="1" hangingPunct="1"/>
              <a:t>5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14.10.2022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14.10.2022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14.10.2022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14.10.2022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educont.ru/" TargetMode="External"/><Relationship Id="rId4" Type="http://schemas.openxmlformats.org/officeDocument/2006/relationships/hyperlink" Target="https://edsoo.ru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clck.ru/sbMm2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clck.ru/RJgeL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1916832"/>
            <a:ext cx="8424936" cy="3528392"/>
          </a:xfrm>
        </p:spPr>
        <p:txBody>
          <a:bodyPr>
            <a:normAutofit/>
          </a:bodyPr>
          <a:lstStyle/>
          <a:p>
            <a:r>
              <a:rPr lang="ru-RU" sz="2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ЗАСЕДАНИЕ </a:t>
            </a:r>
            <a:br>
              <a:rPr lang="ru-RU" sz="2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ГОРОДСКОГО МЕТОДИЧЕСКОГО ОБЪЕДИНЕНИЯ ПРЕПОДАВАТЕЛЕЙ-ОРГАНИЗАТОРОВ </a:t>
            </a:r>
            <a:br>
              <a:rPr lang="ru-RU" sz="2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 УЧИТЕЛЕЙ «ОБЖ»</a:t>
            </a:r>
            <a:br>
              <a:rPr lang="ru-RU" sz="2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br>
              <a:rPr lang="ru-RU" sz="2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br>
              <a:rPr lang="ru-RU" sz="2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br>
              <a:rPr lang="ru-RU" sz="2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ru-RU" sz="16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707904" y="5661248"/>
            <a:ext cx="5104656" cy="960512"/>
          </a:xfrm>
        </p:spPr>
        <p:txBody>
          <a:bodyPr>
            <a:normAutofit/>
          </a:bodyPr>
          <a:lstStyle/>
          <a:p>
            <a:pPr algn="r"/>
            <a:r>
              <a:rPr lang="ru-RU" sz="1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методист МАУ «Информационно-методический центр»</a:t>
            </a:r>
          </a:p>
          <a:p>
            <a:pPr algn="r"/>
            <a:r>
              <a:rPr lang="ru-RU" sz="1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Еланцев Андрей Александрович, </a:t>
            </a:r>
          </a:p>
          <a:p>
            <a:pPr algn="r"/>
            <a:r>
              <a:rPr lang="ru-RU" sz="1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тел. 52-56-70</a:t>
            </a:r>
          </a:p>
        </p:txBody>
      </p:sp>
    </p:spTree>
    <p:extLst>
      <p:ext uri="{BB962C8B-B14F-4D97-AF65-F5344CB8AC3E}">
        <p14:creationId xmlns:p14="http://schemas.microsoft.com/office/powerpoint/2010/main" val="30612819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468560" y="74129"/>
            <a:ext cx="7772400" cy="1482664"/>
          </a:xfrm>
        </p:spPr>
        <p:txBody>
          <a:bodyPr>
            <a:normAutofit/>
          </a:bodyPr>
          <a:lstStyle/>
          <a:p>
            <a:r>
              <a:rPr lang="ru-RU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 использовании в работе педагогов ресурсов информационно-образовательной платформы: </a:t>
            </a:r>
            <a:br>
              <a:rPr lang="ru-RU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«Единое содержание общего образования», </a:t>
            </a:r>
            <a:br>
              <a:rPr lang="ru-RU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«Цифровой образовательный контент»</a:t>
            </a:r>
            <a:endParaRPr lang="ru-RU" sz="16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C8017647-DF69-13ED-FDB6-961ACBEBBBB0}"/>
              </a:ext>
            </a:extLst>
          </p:cNvPr>
          <p:cNvSpPr/>
          <p:nvPr/>
        </p:nvSpPr>
        <p:spPr>
          <a:xfrm>
            <a:off x="395536" y="1700808"/>
            <a:ext cx="8568952" cy="27363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«Единое содержание общего образования»: 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hlinkClick r:id="rId4"/>
              </a:rPr>
              <a:t>https://edsoo.ru/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q"/>
              <a:defRPr/>
            </a:pP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горячая линия по вопросам ФГОС;</a:t>
            </a:r>
          </a:p>
          <a:p>
            <a:pPr marL="285750" indent="-285750">
              <a:buFont typeface="Wingdings" panose="05000000000000000000" pitchFamily="2" charset="2"/>
              <a:buChar char="q"/>
              <a:defRPr/>
            </a:pP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примерные рабочие программы по обновленным ФГОС;</a:t>
            </a:r>
          </a:p>
          <a:p>
            <a:pPr marL="285750" indent="-285750">
              <a:buFont typeface="Wingdings" panose="05000000000000000000" pitchFamily="2" charset="2"/>
              <a:buChar char="q"/>
              <a:defRPr/>
            </a:pP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конструктор учебных планов;</a:t>
            </a:r>
          </a:p>
          <a:p>
            <a:pPr marL="285750" indent="-285750">
              <a:buFont typeface="Wingdings" panose="05000000000000000000" pitchFamily="2" charset="2"/>
              <a:buChar char="q"/>
              <a:defRPr/>
            </a:pP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конструктор рабочих программ;</a:t>
            </a:r>
          </a:p>
          <a:p>
            <a:pPr marL="285750" indent="-285750">
              <a:buFont typeface="Wingdings" panose="05000000000000000000" pitchFamily="2" charset="2"/>
              <a:buChar char="q"/>
              <a:defRPr/>
            </a:pP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подборка методических материалов и нормативных документов для учителей предметников;</a:t>
            </a:r>
          </a:p>
          <a:p>
            <a:pPr marL="285750" indent="-285750">
              <a:buFont typeface="Wingdings" panose="05000000000000000000" pitchFamily="2" charset="2"/>
              <a:buChar char="q"/>
              <a:defRPr/>
            </a:pP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методические семинары;</a:t>
            </a:r>
          </a:p>
          <a:p>
            <a:pPr marL="285750" indent="-285750">
              <a:buFont typeface="Wingdings" panose="05000000000000000000" pitchFamily="2" charset="2"/>
              <a:buChar char="q"/>
              <a:defRPr/>
            </a:pP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методические интерактивные кейсы;</a:t>
            </a:r>
          </a:p>
          <a:p>
            <a:pPr marL="285750" indent="-285750">
              <a:buFont typeface="Wingdings" panose="05000000000000000000" pitchFamily="2" charset="2"/>
              <a:buChar char="q"/>
              <a:defRPr/>
            </a:pP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методические пособия и видеоуроки и </a:t>
            </a:r>
            <a:r>
              <a:rPr lang="ru-RU" sz="1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тд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9E88E3EC-779E-C844-F3B5-E2E39EE68B01}"/>
              </a:ext>
            </a:extLst>
          </p:cNvPr>
          <p:cNvSpPr/>
          <p:nvPr/>
        </p:nvSpPr>
        <p:spPr>
          <a:xfrm>
            <a:off x="401985" y="4584376"/>
            <a:ext cx="8568952" cy="194096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«Цифровой образовательный контент»: 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hlinkClick r:id="rId5"/>
              </a:rPr>
              <a:t>https://educont.ru/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q"/>
              <a:defRPr/>
            </a:pP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широкий выбор верифицированного контента;</a:t>
            </a:r>
          </a:p>
          <a:p>
            <a:pPr marL="285750" indent="-285750">
              <a:buFont typeface="Wingdings" panose="05000000000000000000" pitchFamily="2" charset="2"/>
              <a:buChar char="q"/>
              <a:defRPr/>
            </a:pP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учебные материалы для занятий дома;</a:t>
            </a:r>
          </a:p>
          <a:p>
            <a:pPr marL="285750" indent="-285750">
              <a:buFont typeface="Wingdings" panose="05000000000000000000" pitchFamily="2" charset="2"/>
              <a:buChar char="q"/>
              <a:defRPr/>
            </a:pP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специальный контент для детей с ОВЗ;</a:t>
            </a:r>
          </a:p>
          <a:p>
            <a:pPr marL="285750" indent="-285750">
              <a:buFont typeface="Wingdings" panose="05000000000000000000" pitchFamily="2" charset="2"/>
              <a:buChar char="q"/>
              <a:defRPr/>
            </a:pP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развитие профессиональных цифровых компетенций.</a:t>
            </a:r>
          </a:p>
        </p:txBody>
      </p:sp>
    </p:spTree>
    <p:extLst>
      <p:ext uri="{BB962C8B-B14F-4D97-AF65-F5344CB8AC3E}">
        <p14:creationId xmlns:p14="http://schemas.microsoft.com/office/powerpoint/2010/main" val="8009501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Заголовок 1">
            <a:extLst>
              <a:ext uri="{FF2B5EF4-FFF2-40B4-BE49-F238E27FC236}">
                <a16:creationId xmlns:a16="http://schemas.microsoft.com/office/drawing/2014/main" id="{552AEE15-B356-F761-B88A-F8AE7167BF0E}"/>
              </a:ext>
            </a:extLst>
          </p:cNvPr>
          <p:cNvSpPr txBox="1">
            <a:spLocks/>
          </p:cNvSpPr>
          <p:nvPr/>
        </p:nvSpPr>
        <p:spPr>
          <a:xfrm>
            <a:off x="179512" y="69627"/>
            <a:ext cx="5220072" cy="14826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 проведении </a:t>
            </a:r>
          </a:p>
          <a:p>
            <a:r>
              <a:rPr lang="ru-RU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августовского совещания педагогических работников</a:t>
            </a:r>
            <a:endParaRPr lang="ru-RU" sz="16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89C3C73-8FD3-2A67-0272-1F7D0983AD2B}"/>
              </a:ext>
            </a:extLst>
          </p:cNvPr>
          <p:cNvSpPr txBox="1"/>
          <p:nvPr/>
        </p:nvSpPr>
        <p:spPr>
          <a:xfrm>
            <a:off x="166936" y="6237312"/>
            <a:ext cx="820891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Портал городского педагогического сообщества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Surwiki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https://clck.ru/sbMm2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pic>
        <p:nvPicPr>
          <p:cNvPr id="15" name="Рисунок 14">
            <a:extLst>
              <a:ext uri="{FF2B5EF4-FFF2-40B4-BE49-F238E27FC236}">
                <a16:creationId xmlns:a16="http://schemas.microsoft.com/office/drawing/2014/main" id="{9E6C1ECC-7A12-CB11-F7FD-33A5911B211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6804" y="1695559"/>
            <a:ext cx="6449173" cy="45417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46687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Заголовок 1">
            <a:extLst>
              <a:ext uri="{FF2B5EF4-FFF2-40B4-BE49-F238E27FC236}">
                <a16:creationId xmlns:a16="http://schemas.microsoft.com/office/drawing/2014/main" id="{552AEE15-B356-F761-B88A-F8AE7167BF0E}"/>
              </a:ext>
            </a:extLst>
          </p:cNvPr>
          <p:cNvSpPr txBox="1">
            <a:spLocks/>
          </p:cNvSpPr>
          <p:nvPr/>
        </p:nvSpPr>
        <p:spPr>
          <a:xfrm>
            <a:off x="179512" y="69627"/>
            <a:ext cx="5688632" cy="14826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 методических рекомендациях </a:t>
            </a:r>
          </a:p>
          <a:p>
            <a:r>
              <a:rPr lang="ru-RU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 преподаванию учебного предмета</a:t>
            </a:r>
            <a:endParaRPr lang="ru-RU" sz="16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89C3C73-8FD3-2A67-0272-1F7D0983AD2B}"/>
              </a:ext>
            </a:extLst>
          </p:cNvPr>
          <p:cNvSpPr txBox="1"/>
          <p:nvPr/>
        </p:nvSpPr>
        <p:spPr>
          <a:xfrm>
            <a:off x="5894288" y="5373216"/>
            <a:ext cx="3269704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Портал городского педагогического сообщества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Surwiki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https://clck.ru/RJgeL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814864E9-CA7B-C3F4-B4D1-3132D575268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348" y="1350304"/>
            <a:ext cx="5491809" cy="48870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07413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971599" y="3878906"/>
            <a:ext cx="7058025" cy="6477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Дата проведения МЭВОШ: 24, 25 ноября 2022 года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53752" y="4873157"/>
            <a:ext cx="9036496" cy="81914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7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Место проведения МЭВОШ: БУ «Сургутский государственный педагогический университет»</a:t>
            </a: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2B733928-48D0-4552-BF03-5A81308B144F}"/>
              </a:ext>
            </a:extLst>
          </p:cNvPr>
          <p:cNvSpPr/>
          <p:nvPr/>
        </p:nvSpPr>
        <p:spPr>
          <a:xfrm>
            <a:off x="971599" y="2126673"/>
            <a:ext cx="7058025" cy="137439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7 классы –114 баллов (57%)</a:t>
            </a:r>
          </a:p>
          <a:p>
            <a:pPr algn="ctr">
              <a:defRPr/>
            </a:pP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8 классы – 139 баллов (70%)</a:t>
            </a:r>
          </a:p>
          <a:p>
            <a:pPr algn="ctr">
              <a:defRPr/>
            </a:pP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9 классы – 131 баллов (66%)</a:t>
            </a:r>
          </a:p>
          <a:p>
            <a:pPr algn="ctr">
              <a:defRPr/>
            </a:pP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10 классы – 130 баллов (65%)</a:t>
            </a:r>
          </a:p>
          <a:p>
            <a:pPr algn="ctr">
              <a:defRPr/>
            </a:pP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11 классы – 131 баллов (66%)</a:t>
            </a: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351C4E2-9E09-CF71-DEDB-80B84243C38C}"/>
              </a:ext>
            </a:extLst>
          </p:cNvPr>
          <p:cNvSpPr txBox="1">
            <a:spLocks/>
          </p:cNvSpPr>
          <p:nvPr/>
        </p:nvSpPr>
        <p:spPr>
          <a:xfrm>
            <a:off x="360114" y="89793"/>
            <a:ext cx="6012085" cy="22590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 итогах проведения школьного этапа всероссийского олимпиады школьников </a:t>
            </a:r>
          </a:p>
          <a:p>
            <a:r>
              <a:rPr lang="ru-RU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 качественной подготовки проведения муниципального этапа всероссийской олимпиады школьников</a:t>
            </a:r>
            <a:br>
              <a:rPr lang="ru-RU" sz="2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br>
              <a:rPr lang="ru-RU" sz="2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ru-RU" sz="16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70783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SEV\Desktop\Рисунок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08920"/>
            <a:ext cx="8229600" cy="1143000"/>
          </a:xfrm>
        </p:spPr>
        <p:txBody>
          <a:bodyPr>
            <a:normAutofit/>
          </a:bodyPr>
          <a:lstStyle/>
          <a:p>
            <a:r>
              <a:rPr lang="ru-RU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348954909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7889</TotalTime>
  <Words>269</Words>
  <Application>Microsoft Office PowerPoint</Application>
  <PresentationFormat>Экран (4:3)</PresentationFormat>
  <Paragraphs>38</Paragraphs>
  <Slides>6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Calibri</vt:lpstr>
      <vt:lpstr>Times New Roman</vt:lpstr>
      <vt:lpstr>Wingdings</vt:lpstr>
      <vt:lpstr>Тема Office</vt:lpstr>
      <vt:lpstr>ЗАСЕДАНИЕ  ГОРОДСКОГО МЕТОДИЧЕСКОГО ОБЪЕДИНЕНИЯ ПРЕПОДАВАТЕЛЕЙ-ОРГАНИЗАТОРОВ  И УЧИТЕЛЕЙ «ОБЖ»    </vt:lpstr>
      <vt:lpstr>Об использовании в работе педагогов ресурсов информационно-образовательной платформы:  «Единое содержание общего образования»,  «Цифровой образовательный контент»</vt:lpstr>
      <vt:lpstr>Презентация PowerPoint</vt:lpstr>
      <vt:lpstr>Презентация PowerPoint</vt:lpstr>
      <vt:lpstr>Презентация PowerPoint</vt:lpstr>
      <vt:lpstr>Спасибо за внимание!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УСТАНОВОЧНОЕ ВОВЕЩАНИЕ  по организации и проведению всероссийской олимпиады школьников  03.09.2019</dc:title>
  <dc:creator>Елена Владимировна Сухова</dc:creator>
  <cp:lastModifiedBy>Андрей Александрович Еланцев</cp:lastModifiedBy>
  <cp:revision>96</cp:revision>
  <dcterms:created xsi:type="dcterms:W3CDTF">2019-08-09T09:33:06Z</dcterms:created>
  <dcterms:modified xsi:type="dcterms:W3CDTF">2022-10-14T06:25:22Z</dcterms:modified>
</cp:coreProperties>
</file>