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7" r:id="rId4"/>
    <p:sldId id="258" r:id="rId5"/>
    <p:sldId id="260" r:id="rId6"/>
    <p:sldId id="264" r:id="rId7"/>
    <p:sldId id="278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BC19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30850-95CA-4CB8-A10D-D5E0D330B808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C976E-062B-49BA-A664-C1E4B76BE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29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gi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../media/audio3.wav"/><Relationship Id="rId16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6.gif"/><Relationship Id="rId10" Type="http://schemas.openxmlformats.org/officeDocument/2006/relationships/image" Target="../media/image43.gif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700808"/>
            <a:ext cx="62318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Игра по ФЭМП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</a:rPr>
              <a:t>ля детей 5-6 лет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«Идём на день рождения!»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6165304"/>
            <a:ext cx="3580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Миникаева Елена Николаевна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7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45024"/>
            <a:ext cx="2438400" cy="243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864224"/>
            <a:ext cx="1610851" cy="20098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535" y="3017329"/>
            <a:ext cx="2585653" cy="36937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9" y="2492896"/>
            <a:ext cx="3070966" cy="29190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921">
            <a:off x="2564889" y="1772835"/>
            <a:ext cx="1575819" cy="1664211"/>
          </a:xfrm>
          <a:prstGeom prst="rect">
            <a:avLst/>
          </a:prstGeom>
        </p:spPr>
      </p:pic>
      <p:sp>
        <p:nvSpPr>
          <p:cNvPr id="15" name="Выноска-облако 14"/>
          <p:cNvSpPr/>
          <p:nvPr/>
        </p:nvSpPr>
        <p:spPr>
          <a:xfrm flipH="1">
            <a:off x="4491241" y="980728"/>
            <a:ext cx="3456384" cy="23408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45" y="1251048"/>
            <a:ext cx="1644737" cy="1683437"/>
          </a:xfrm>
          <a:prstGeom prst="rect">
            <a:avLst/>
          </a:prstGeom>
        </p:spPr>
      </p:pic>
      <p:sp>
        <p:nvSpPr>
          <p:cNvPr id="17" name="Пятиугольник 16">
            <a:hlinkClick r:id="" action="ppaction://hlinkshowjump?jump=nextslide"/>
          </p:cNvPr>
          <p:cNvSpPr/>
          <p:nvPr/>
        </p:nvSpPr>
        <p:spPr>
          <a:xfrm>
            <a:off x="8070955" y="6226487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Старт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663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7427"/>
            <a:ext cx="9144000" cy="3917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1629"/>
            <a:ext cx="1883194" cy="1939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98"/>
            <a:ext cx="9144000" cy="2606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6282">
            <a:off x="1401855" y="4956792"/>
            <a:ext cx="1682228" cy="1682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13" flipH="1">
            <a:off x="7089729" y="4821254"/>
            <a:ext cx="1862754" cy="1953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" y="5067733"/>
            <a:ext cx="1913836" cy="177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67437"/>
            <a:ext cx="1475832" cy="157340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84154" y="3763373"/>
            <a:ext cx="577856" cy="592384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699792" y="3796347"/>
            <a:ext cx="710982" cy="56671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851920" y="3773062"/>
            <a:ext cx="577856" cy="627026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20988" y="3789521"/>
            <a:ext cx="577856" cy="61056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42914" y="3796347"/>
            <a:ext cx="577856" cy="603741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212918" y="3724486"/>
            <a:ext cx="577856" cy="747461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303148" y="3719041"/>
            <a:ext cx="577856" cy="75290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15615" y="3126658"/>
            <a:ext cx="1224136" cy="127343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479">
            <a:off x="2673" y="3520696"/>
            <a:ext cx="10614481" cy="233604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76497" y="954552"/>
            <a:ext cx="915381" cy="5248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16776" y="887748"/>
            <a:ext cx="737618" cy="658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hlinkshowjump?jump=nextslide"/>
          </p:cNvPr>
          <p:cNvSpPr/>
          <p:nvPr/>
        </p:nvSpPr>
        <p:spPr>
          <a:xfrm>
            <a:off x="3059832" y="908720"/>
            <a:ext cx="710860" cy="715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03596" y="954552"/>
            <a:ext cx="1006320" cy="52487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626243" y="859311"/>
            <a:ext cx="833342" cy="62011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000"/>
            <a:ext cx="9144000" cy="260616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51520" y="3641654"/>
            <a:ext cx="792088" cy="673512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92099" y="3126561"/>
            <a:ext cx="1224136" cy="1188603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22922" y="3761456"/>
            <a:ext cx="524942" cy="645634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44107" y="3761456"/>
            <a:ext cx="576064" cy="645634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4048" y="3761455"/>
            <a:ext cx="576064" cy="64563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65175" y="3781751"/>
            <a:ext cx="576064" cy="727369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40101" y="3751399"/>
            <a:ext cx="576064" cy="757721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267029" y="3781750"/>
            <a:ext cx="576064" cy="62534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43782">
            <a:off x="-122059" y="3638394"/>
            <a:ext cx="10210599" cy="19286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829" y="2924944"/>
            <a:ext cx="9144000" cy="39171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1629"/>
            <a:ext cx="1883194" cy="193983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259632" y="4687205"/>
            <a:ext cx="1224136" cy="118860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396414" y="5014796"/>
            <a:ext cx="576064" cy="5334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725313" y="5014799"/>
            <a:ext cx="576064" cy="5334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23151" y="5014795"/>
            <a:ext cx="576064" cy="5334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132139" y="5014797"/>
            <a:ext cx="576064" cy="5334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804665" y="5014799"/>
            <a:ext cx="576064" cy="5334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181368" y="5014793"/>
            <a:ext cx="576064" cy="5334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42899" y="5014799"/>
            <a:ext cx="576064" cy="5334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3684" y="4375251"/>
            <a:ext cx="1862754" cy="19533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59" y="5159826"/>
            <a:ext cx="1682228" cy="1682228"/>
          </a:xfrm>
          <a:prstGeom prst="rect">
            <a:avLst/>
          </a:prstGeom>
        </p:spPr>
      </p:pic>
      <p:sp>
        <p:nvSpPr>
          <p:cNvPr id="11" name="Пятиугольник 10">
            <a:hlinkClick r:id="" action="ppaction://hlinkshowjump?jump=nextslide"/>
          </p:cNvPr>
          <p:cNvSpPr/>
          <p:nvPr/>
        </p:nvSpPr>
        <p:spPr>
          <a:xfrm>
            <a:off x="8033877" y="6263611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14" y="3083792"/>
            <a:ext cx="575055" cy="4455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62" y="3036010"/>
            <a:ext cx="769850" cy="482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7777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2 L -0.01962 -0.2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0504 -0.186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042 L -0.33594 -0.18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3055 -0.17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02188 -0.1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6146 -0.17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11545 -0.186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5035 -0.186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7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44564"/>
            <a:ext cx="1597171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44564"/>
            <a:ext cx="1728192" cy="15841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44564"/>
            <a:ext cx="1700429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244564"/>
            <a:ext cx="1584176" cy="15841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95836" y="908720"/>
            <a:ext cx="792088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44424" y="3545054"/>
            <a:ext cx="792088" cy="79208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1567" y="1994022"/>
            <a:ext cx="792088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20072" y="5517232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75084" y="4317037"/>
            <a:ext cx="792088" cy="7920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945341" y="1001600"/>
            <a:ext cx="641575" cy="66415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925329" y="2873514"/>
            <a:ext cx="641575" cy="6641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246345" y="2786110"/>
            <a:ext cx="641575" cy="66415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434944" y="1994022"/>
            <a:ext cx="641575" cy="66415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7635588" y="3551173"/>
            <a:ext cx="641575" cy="664156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96751" y="1080698"/>
            <a:ext cx="1171003" cy="448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385627" y="2093085"/>
            <a:ext cx="1171003" cy="4481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80112" y="3284984"/>
            <a:ext cx="1171003" cy="4481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06375" y="2166000"/>
            <a:ext cx="1171003" cy="4481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0614" y="3717032"/>
            <a:ext cx="1171003" cy="448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665095" y="1036652"/>
            <a:ext cx="612068" cy="600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665095" y="2786110"/>
            <a:ext cx="612068" cy="600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572179" y="4381188"/>
            <a:ext cx="612068" cy="6001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61098" y="4412986"/>
            <a:ext cx="612068" cy="600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40082" y="4381188"/>
            <a:ext cx="612068" cy="6001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39" y="5000065"/>
            <a:ext cx="1379949" cy="172176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08" y="4462008"/>
            <a:ext cx="2080427" cy="2972039"/>
          </a:xfrm>
          <a:prstGeom prst="rect">
            <a:avLst/>
          </a:prstGeom>
        </p:spPr>
      </p:pic>
      <p:sp>
        <p:nvSpPr>
          <p:cNvPr id="3" name="Пятиугольник 2">
            <a:hlinkClick r:id="" action="ppaction://hlinkshowjump?jump=nextslide"/>
          </p:cNvPr>
          <p:cNvSpPr/>
          <p:nvPr/>
        </p:nvSpPr>
        <p:spPr>
          <a:xfrm>
            <a:off x="8067426" y="6237197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ыноска-облако 1"/>
          <p:cNvSpPr/>
          <p:nvPr/>
        </p:nvSpPr>
        <p:spPr>
          <a:xfrm>
            <a:off x="2299973" y="3296211"/>
            <a:ext cx="2896777" cy="138507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Подбери недостающую фигуру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044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00139 -0.26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1065 L -0.00521 -0.3895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4.16667E-6 -0.3789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00156 -0.254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7022"/>
            <a:ext cx="1254525" cy="12911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07" y="2930302"/>
            <a:ext cx="1217075" cy="12526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40" y="2530383"/>
            <a:ext cx="1296144" cy="13027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72" y="2998046"/>
            <a:ext cx="1988578" cy="13327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61" y="2625849"/>
            <a:ext cx="1162194" cy="11135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58" y="2936581"/>
            <a:ext cx="1397133" cy="14627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17" y="2548856"/>
            <a:ext cx="1315964" cy="13438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94" y="3098578"/>
            <a:ext cx="1340253" cy="131276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30" y="2564335"/>
            <a:ext cx="1224547" cy="131285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16" y="3098578"/>
            <a:ext cx="1119184" cy="1361970"/>
          </a:xfrm>
          <a:prstGeom prst="rect">
            <a:avLst/>
          </a:prstGeom>
        </p:spPr>
      </p:pic>
      <p:sp>
        <p:nvSpPr>
          <p:cNvPr id="29" name="Сердце 28"/>
          <p:cNvSpPr/>
          <p:nvPr/>
        </p:nvSpPr>
        <p:spPr>
          <a:xfrm>
            <a:off x="308038" y="2968460"/>
            <a:ext cx="638448" cy="504609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0" name="Сердце 29"/>
          <p:cNvSpPr/>
          <p:nvPr/>
        </p:nvSpPr>
        <p:spPr>
          <a:xfrm>
            <a:off x="4182934" y="2930302"/>
            <a:ext cx="638448" cy="504609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1" name="Сердце 30"/>
          <p:cNvSpPr/>
          <p:nvPr/>
        </p:nvSpPr>
        <p:spPr>
          <a:xfrm>
            <a:off x="1419065" y="3363560"/>
            <a:ext cx="638448" cy="461693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2" name="Сердце 31"/>
          <p:cNvSpPr/>
          <p:nvPr/>
        </p:nvSpPr>
        <p:spPr>
          <a:xfrm>
            <a:off x="2307829" y="3020983"/>
            <a:ext cx="638448" cy="504609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3" name="Сердце 32"/>
          <p:cNvSpPr/>
          <p:nvPr/>
        </p:nvSpPr>
        <p:spPr>
          <a:xfrm>
            <a:off x="3326636" y="3415641"/>
            <a:ext cx="638448" cy="504609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Сердце 33"/>
          <p:cNvSpPr/>
          <p:nvPr/>
        </p:nvSpPr>
        <p:spPr>
          <a:xfrm>
            <a:off x="4915350" y="3502655"/>
            <a:ext cx="638448" cy="504609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5" name="Сердце 34"/>
          <p:cNvSpPr/>
          <p:nvPr/>
        </p:nvSpPr>
        <p:spPr>
          <a:xfrm>
            <a:off x="6611082" y="3527074"/>
            <a:ext cx="638448" cy="504609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6" name="Сердце 35"/>
          <p:cNvSpPr/>
          <p:nvPr/>
        </p:nvSpPr>
        <p:spPr>
          <a:xfrm>
            <a:off x="8223995" y="3487060"/>
            <a:ext cx="769866" cy="504609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7" name="Сердце 36"/>
          <p:cNvSpPr/>
          <p:nvPr/>
        </p:nvSpPr>
        <p:spPr>
          <a:xfrm>
            <a:off x="7585547" y="2968458"/>
            <a:ext cx="638448" cy="504609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8" name="Сердце 37"/>
          <p:cNvSpPr/>
          <p:nvPr/>
        </p:nvSpPr>
        <p:spPr>
          <a:xfrm>
            <a:off x="5846581" y="2968459"/>
            <a:ext cx="638448" cy="504609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995" y="4489947"/>
            <a:ext cx="778149" cy="9708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23" y="4460548"/>
            <a:ext cx="2387358" cy="248124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54" y="5229200"/>
            <a:ext cx="1464374" cy="116406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" y="4182528"/>
            <a:ext cx="2594563" cy="2533153"/>
          </a:xfrm>
          <a:prstGeom prst="rect">
            <a:avLst/>
          </a:prstGeom>
        </p:spPr>
      </p:pic>
      <p:sp>
        <p:nvSpPr>
          <p:cNvPr id="45" name="Выноска-облако 44"/>
          <p:cNvSpPr/>
          <p:nvPr/>
        </p:nvSpPr>
        <p:spPr>
          <a:xfrm flipH="1">
            <a:off x="2735404" y="3524632"/>
            <a:ext cx="2851798" cy="158204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Помоги Нюше сосчитать цветы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Пятиугольник 1">
            <a:hlinkClick r:id="" action="ppaction://hlinkshowjump?jump=nextslide"/>
          </p:cNvPr>
          <p:cNvSpPr/>
          <p:nvPr/>
        </p:nvSpPr>
        <p:spPr>
          <a:xfrm>
            <a:off x="8048067" y="6289585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1942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 flipH="1">
            <a:off x="2266867" y="4509120"/>
            <a:ext cx="2088232" cy="700656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4609346" y="4509120"/>
            <a:ext cx="2016224" cy="700656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82" y="5209776"/>
            <a:ext cx="1468731" cy="20981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5067898"/>
            <a:ext cx="1728192" cy="1728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99" y="5367728"/>
            <a:ext cx="1327028" cy="1463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05" y="5367728"/>
            <a:ext cx="1594543" cy="1594543"/>
          </a:xfrm>
          <a:prstGeom prst="rect">
            <a:avLst/>
          </a:prstGeom>
        </p:spPr>
      </p:pic>
      <p:sp>
        <p:nvSpPr>
          <p:cNvPr id="18" name="Выноска-облако 17"/>
          <p:cNvSpPr/>
          <p:nvPr/>
        </p:nvSpPr>
        <p:spPr>
          <a:xfrm>
            <a:off x="2339753" y="4179016"/>
            <a:ext cx="2776542" cy="118871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Поверни налево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947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371">
            <a:off x="-28957" y="2611521"/>
            <a:ext cx="2710321" cy="27103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7786" y="3087914"/>
            <a:ext cx="2204864" cy="2204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33" y="4803980"/>
            <a:ext cx="1730811" cy="19088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17" y="3339907"/>
            <a:ext cx="1772816" cy="1772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2115" y="4124823"/>
            <a:ext cx="2418818" cy="34554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96" y="4318981"/>
            <a:ext cx="1130511" cy="8328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43" y="500767"/>
            <a:ext cx="1333500" cy="1905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09" y="497585"/>
            <a:ext cx="1333500" cy="1905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78" y="522338"/>
            <a:ext cx="1333500" cy="1905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25" y="542003"/>
            <a:ext cx="1333500" cy="1905000"/>
          </a:xfrm>
          <a:prstGeom prst="rect">
            <a:avLst/>
          </a:prstGeom>
        </p:spPr>
      </p:pic>
      <p:sp>
        <p:nvSpPr>
          <p:cNvPr id="19" name="Пятиугольник 18">
            <a:hlinkClick r:id="" action="ppaction://hlinkshowjump?jump=firstslide"/>
          </p:cNvPr>
          <p:cNvSpPr/>
          <p:nvPr/>
        </p:nvSpPr>
        <p:spPr>
          <a:xfrm flipH="1">
            <a:off x="192693" y="6253595"/>
            <a:ext cx="113819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0742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37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73</cp:revision>
  <dcterms:created xsi:type="dcterms:W3CDTF">2016-10-25T13:36:14Z</dcterms:created>
  <dcterms:modified xsi:type="dcterms:W3CDTF">2020-04-08T14:26:14Z</dcterms:modified>
</cp:coreProperties>
</file>