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848D8A8-C8C1-4D1B-AEA1-01B5C785B6AB}">
          <p14:sldIdLst>
            <p14:sldId id="256"/>
            <p14:sldId id="257"/>
            <p14:sldId id="258"/>
            <p14:sldId id="259"/>
            <p14:sldId id="260"/>
          </p14:sldIdLst>
        </p14:section>
        <p14:section name="Раздел без заголовка" id="{E6265EA5-5B50-4AA2-847F-C859BDB6A4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AD88B-9857-4154-8033-B60D77C3E56F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59572C-0A93-4106-B25E-2F68A8A92278}">
      <dgm:prSet phldrT="[Текст]"/>
      <dgm:spPr/>
      <dgm:t>
        <a:bodyPr/>
        <a:lstStyle/>
        <a:p>
          <a:r>
            <a:rPr lang="ru-RU" dirty="0" err="1" smtClean="0"/>
            <a:t>Метапредметные</a:t>
          </a:r>
          <a:r>
            <a:rPr lang="ru-RU" dirty="0" smtClean="0"/>
            <a:t> результаты  </a:t>
          </a:r>
          <a:endParaRPr lang="ru-RU" dirty="0"/>
        </a:p>
      </dgm:t>
    </dgm:pt>
    <dgm:pt modelId="{5B7BE18B-734F-44C1-83D1-48472477BEA3}" type="parTrans" cxnId="{79C4F8D9-0F13-40F8-A698-F76A1DDC95A0}">
      <dgm:prSet/>
      <dgm:spPr/>
      <dgm:t>
        <a:bodyPr/>
        <a:lstStyle/>
        <a:p>
          <a:endParaRPr lang="ru-RU"/>
        </a:p>
      </dgm:t>
    </dgm:pt>
    <dgm:pt modelId="{A4BD8EC8-F45A-42FA-9E58-7256AA6BFBF2}" type="sibTrans" cxnId="{79C4F8D9-0F13-40F8-A698-F76A1DDC95A0}">
      <dgm:prSet/>
      <dgm:spPr/>
      <dgm:t>
        <a:bodyPr/>
        <a:lstStyle/>
        <a:p>
          <a:endParaRPr lang="ru-RU"/>
        </a:p>
      </dgm:t>
    </dgm:pt>
    <dgm:pt modelId="{16A59B08-0F9B-49E6-A51F-F0C0695C408D}">
      <dgm:prSet phldrT="[Текст]"/>
      <dgm:spPr/>
      <dgm:t>
        <a:bodyPr/>
        <a:lstStyle/>
        <a:p>
          <a:r>
            <a:rPr lang="ru-RU" dirty="0" smtClean="0"/>
            <a:t>основные </a:t>
          </a:r>
          <a:r>
            <a:rPr lang="ru-RU" dirty="0" err="1" smtClean="0"/>
            <a:t>межпердметные</a:t>
          </a:r>
          <a:r>
            <a:rPr lang="ru-RU" dirty="0" smtClean="0"/>
            <a:t> понятия </a:t>
          </a:r>
          <a:endParaRPr lang="ru-RU" dirty="0"/>
        </a:p>
      </dgm:t>
    </dgm:pt>
    <dgm:pt modelId="{F874C98E-5512-4F90-92F2-F1C11B39E4ED}" type="parTrans" cxnId="{E1170172-46BB-4AE9-8617-726BF55AC86F}">
      <dgm:prSet/>
      <dgm:spPr/>
      <dgm:t>
        <a:bodyPr/>
        <a:lstStyle/>
        <a:p>
          <a:endParaRPr lang="ru-RU"/>
        </a:p>
      </dgm:t>
    </dgm:pt>
    <dgm:pt modelId="{C35BB776-16DB-464B-804E-275B565F47D0}" type="sibTrans" cxnId="{E1170172-46BB-4AE9-8617-726BF55AC86F}">
      <dgm:prSet/>
      <dgm:spPr/>
      <dgm:t>
        <a:bodyPr/>
        <a:lstStyle/>
        <a:p>
          <a:endParaRPr lang="ru-RU"/>
        </a:p>
      </dgm:t>
    </dgm:pt>
    <dgm:pt modelId="{A180FBB7-927E-481F-ADC1-0E1D066071F9}">
      <dgm:prSet phldrT="[Текст]"/>
      <dgm:spPr/>
      <dgm:t>
        <a:bodyPr/>
        <a:lstStyle/>
        <a:p>
          <a:r>
            <a:rPr lang="ru-RU" dirty="0" smtClean="0"/>
            <a:t>Формирующее оценивание</a:t>
          </a:r>
          <a:endParaRPr lang="ru-RU" dirty="0"/>
        </a:p>
      </dgm:t>
    </dgm:pt>
    <dgm:pt modelId="{6D5D423D-2C08-4F2F-8F22-5EABEB8836FF}" type="parTrans" cxnId="{7056A383-ED77-4E0B-A26D-533B8934B334}">
      <dgm:prSet/>
      <dgm:spPr/>
      <dgm:t>
        <a:bodyPr/>
        <a:lstStyle/>
        <a:p>
          <a:endParaRPr lang="ru-RU"/>
        </a:p>
      </dgm:t>
    </dgm:pt>
    <dgm:pt modelId="{1DAC0719-DC95-49B1-BD19-18F10EF1AF6D}" type="sibTrans" cxnId="{7056A383-ED77-4E0B-A26D-533B8934B334}">
      <dgm:prSet/>
      <dgm:spPr/>
      <dgm:t>
        <a:bodyPr/>
        <a:lstStyle/>
        <a:p>
          <a:endParaRPr lang="ru-RU"/>
        </a:p>
      </dgm:t>
    </dgm:pt>
    <dgm:pt modelId="{67291F8A-60A2-42CD-B168-FF924CD8B8A7}">
      <dgm:prSet phldrT="[Текст]"/>
      <dgm:spPr/>
      <dgm:t>
        <a:bodyPr/>
        <a:lstStyle/>
        <a:p>
          <a:r>
            <a:rPr lang="ru-RU" dirty="0" smtClean="0"/>
            <a:t>осуществляется в процессе обучения</a:t>
          </a:r>
          <a:endParaRPr lang="ru-RU" dirty="0"/>
        </a:p>
      </dgm:t>
    </dgm:pt>
    <dgm:pt modelId="{07AD5104-0C9C-439F-814D-C3B4CCE6A96D}" type="parTrans" cxnId="{CA19A208-91F5-4C00-9CD5-440968F07938}">
      <dgm:prSet/>
      <dgm:spPr/>
      <dgm:t>
        <a:bodyPr/>
        <a:lstStyle/>
        <a:p>
          <a:endParaRPr lang="ru-RU"/>
        </a:p>
      </dgm:t>
    </dgm:pt>
    <dgm:pt modelId="{3A1125C5-3F58-4EB9-AF0E-0C20876CC2F3}" type="sibTrans" cxnId="{CA19A208-91F5-4C00-9CD5-440968F07938}">
      <dgm:prSet/>
      <dgm:spPr/>
      <dgm:t>
        <a:bodyPr/>
        <a:lstStyle/>
        <a:p>
          <a:endParaRPr lang="ru-RU"/>
        </a:p>
      </dgm:t>
    </dgm:pt>
    <dgm:pt modelId="{0179889C-2849-453A-B209-32C8BEB872F1}">
      <dgm:prSet phldrT="[Текст]"/>
      <dgm:spPr/>
      <dgm:t>
        <a:bodyPr/>
        <a:lstStyle/>
        <a:p>
          <a:r>
            <a:rPr lang="ru-RU" dirty="0" err="1" smtClean="0"/>
            <a:t>Суммативное</a:t>
          </a:r>
          <a:r>
            <a:rPr lang="ru-RU" dirty="0" smtClean="0"/>
            <a:t> оценивание</a:t>
          </a:r>
          <a:endParaRPr lang="ru-RU" dirty="0"/>
        </a:p>
      </dgm:t>
    </dgm:pt>
    <dgm:pt modelId="{A4E449F5-12F9-43EE-A039-EB5F63B23D64}" type="parTrans" cxnId="{FFF75321-7BA9-44E7-925E-6164B309A2FC}">
      <dgm:prSet/>
      <dgm:spPr/>
      <dgm:t>
        <a:bodyPr/>
        <a:lstStyle/>
        <a:p>
          <a:endParaRPr lang="ru-RU"/>
        </a:p>
      </dgm:t>
    </dgm:pt>
    <dgm:pt modelId="{321EF55B-F594-4C19-9C2E-C4FD899CC480}" type="sibTrans" cxnId="{FFF75321-7BA9-44E7-925E-6164B309A2FC}">
      <dgm:prSet/>
      <dgm:spPr/>
      <dgm:t>
        <a:bodyPr/>
        <a:lstStyle/>
        <a:p>
          <a:endParaRPr lang="ru-RU"/>
        </a:p>
      </dgm:t>
    </dgm:pt>
    <dgm:pt modelId="{51895A23-8A91-4EF4-BDFC-FCA39E343A04}">
      <dgm:prSet phldrT="[Текст]"/>
      <dgm:spPr/>
      <dgm:t>
        <a:bodyPr/>
        <a:lstStyle/>
        <a:p>
          <a:r>
            <a:rPr lang="ru-RU" dirty="0" smtClean="0"/>
            <a:t>установление соответствия знаний обучающихся нормам и требованиям стандартов обучения</a:t>
          </a:r>
          <a:endParaRPr lang="ru-RU" dirty="0"/>
        </a:p>
      </dgm:t>
    </dgm:pt>
    <dgm:pt modelId="{894816C9-0C88-4E9E-B1BB-4D422A52BE48}" type="parTrans" cxnId="{EF10AD29-3144-4A44-B92B-89D2084FCAC8}">
      <dgm:prSet/>
      <dgm:spPr/>
      <dgm:t>
        <a:bodyPr/>
        <a:lstStyle/>
        <a:p>
          <a:endParaRPr lang="ru-RU"/>
        </a:p>
      </dgm:t>
    </dgm:pt>
    <dgm:pt modelId="{7DCCF156-8A43-4CBE-A218-DB0B207997C5}" type="sibTrans" cxnId="{EF10AD29-3144-4A44-B92B-89D2084FCAC8}">
      <dgm:prSet/>
      <dgm:spPr/>
      <dgm:t>
        <a:bodyPr/>
        <a:lstStyle/>
        <a:p>
          <a:endParaRPr lang="ru-RU"/>
        </a:p>
      </dgm:t>
    </dgm:pt>
    <dgm:pt modelId="{92AABC74-7B5A-4534-B3BD-8794F251D1CC}">
      <dgm:prSet phldrT="[Текст]"/>
      <dgm:spPr/>
      <dgm:t>
        <a:bodyPr/>
        <a:lstStyle/>
        <a:p>
          <a:r>
            <a:rPr lang="ru-RU" dirty="0" smtClean="0"/>
            <a:t>дается обратная связь по итогам обучения</a:t>
          </a:r>
          <a:endParaRPr lang="ru-RU" dirty="0"/>
        </a:p>
      </dgm:t>
    </dgm:pt>
    <dgm:pt modelId="{A8937D7B-06A7-4BBA-AD0D-AFB693B49FB9}" type="parTrans" cxnId="{8FFE4B71-AFF8-47BC-8CBF-314EE5D5BEAB}">
      <dgm:prSet/>
      <dgm:spPr/>
      <dgm:t>
        <a:bodyPr/>
        <a:lstStyle/>
        <a:p>
          <a:endParaRPr lang="ru-RU"/>
        </a:p>
      </dgm:t>
    </dgm:pt>
    <dgm:pt modelId="{2C0F4250-9B7F-4C87-83C6-8381BC66BC8F}" type="sibTrans" cxnId="{8FFE4B71-AFF8-47BC-8CBF-314EE5D5BEAB}">
      <dgm:prSet/>
      <dgm:spPr/>
      <dgm:t>
        <a:bodyPr/>
        <a:lstStyle/>
        <a:p>
          <a:endParaRPr lang="ru-RU"/>
        </a:p>
      </dgm:t>
    </dgm:pt>
    <dgm:pt modelId="{4415CA70-582D-46F6-B4EE-8F8A240FA4AB}">
      <dgm:prSet phldrT="[Текст]"/>
      <dgm:spPr/>
      <dgm:t>
        <a:bodyPr/>
        <a:lstStyle/>
        <a:p>
          <a:r>
            <a:rPr lang="ru-RU" dirty="0" smtClean="0"/>
            <a:t>результаты сравниваются с его предыдущими</a:t>
          </a:r>
          <a:endParaRPr lang="ru-RU" dirty="0"/>
        </a:p>
      </dgm:t>
    </dgm:pt>
    <dgm:pt modelId="{ACA1274E-37D2-4B88-8964-5CC28F3DFA7A}" type="parTrans" cxnId="{EA77F6D8-1468-4D4C-94BC-A1145D9BC556}">
      <dgm:prSet/>
      <dgm:spPr/>
      <dgm:t>
        <a:bodyPr/>
        <a:lstStyle/>
        <a:p>
          <a:endParaRPr lang="ru-RU"/>
        </a:p>
      </dgm:t>
    </dgm:pt>
    <dgm:pt modelId="{4B186D3C-76D6-4164-A70B-63D8A0BB6C43}" type="sibTrans" cxnId="{EA77F6D8-1468-4D4C-94BC-A1145D9BC556}">
      <dgm:prSet/>
      <dgm:spPr/>
      <dgm:t>
        <a:bodyPr/>
        <a:lstStyle/>
        <a:p>
          <a:endParaRPr lang="ru-RU"/>
        </a:p>
      </dgm:t>
    </dgm:pt>
    <dgm:pt modelId="{72B7BA53-8C34-4ED0-90F9-E221A72485DC}">
      <dgm:prSet phldrT="[Текст]"/>
      <dgm:spPr/>
      <dgm:t>
        <a:bodyPr/>
        <a:lstStyle/>
        <a:p>
          <a:r>
            <a:rPr lang="ru-RU" dirty="0" smtClean="0"/>
            <a:t>УУД</a:t>
          </a:r>
          <a:endParaRPr lang="ru-RU" dirty="0"/>
        </a:p>
      </dgm:t>
    </dgm:pt>
    <dgm:pt modelId="{419E4C63-E4B9-44DD-9C6B-4EA4F8F3692F}" type="parTrans" cxnId="{D1DBB583-2CC4-4F31-87E9-720CB93D25DA}">
      <dgm:prSet/>
      <dgm:spPr/>
      <dgm:t>
        <a:bodyPr/>
        <a:lstStyle/>
        <a:p>
          <a:endParaRPr lang="ru-RU"/>
        </a:p>
      </dgm:t>
    </dgm:pt>
    <dgm:pt modelId="{693FEB27-1F3A-4F3E-9414-19162C92D355}" type="sibTrans" cxnId="{D1DBB583-2CC4-4F31-87E9-720CB93D25DA}">
      <dgm:prSet/>
      <dgm:spPr/>
      <dgm:t>
        <a:bodyPr/>
        <a:lstStyle/>
        <a:p>
          <a:endParaRPr lang="ru-RU"/>
        </a:p>
      </dgm:t>
    </dgm:pt>
    <dgm:pt modelId="{ED6392E3-8925-4B6A-A3E0-C994BC7D8F3B}">
      <dgm:prSet phldrT="[Текст]"/>
      <dgm:spPr/>
      <dgm:t>
        <a:bodyPr/>
        <a:lstStyle/>
        <a:p>
          <a:r>
            <a:rPr lang="ru-RU" dirty="0" smtClean="0"/>
            <a:t>констатация факта </a:t>
          </a:r>
          <a:r>
            <a:rPr lang="ru-RU" dirty="0" err="1" smtClean="0"/>
            <a:t>обученности</a:t>
          </a:r>
          <a:endParaRPr lang="ru-RU" dirty="0"/>
        </a:p>
      </dgm:t>
    </dgm:pt>
    <dgm:pt modelId="{C18D40C6-EA9B-4856-96CC-49227F872DDE}" type="parTrans" cxnId="{5244481C-6DFC-4046-ACFC-46B2134527CE}">
      <dgm:prSet/>
      <dgm:spPr/>
      <dgm:t>
        <a:bodyPr/>
        <a:lstStyle/>
        <a:p>
          <a:endParaRPr lang="ru-RU"/>
        </a:p>
      </dgm:t>
    </dgm:pt>
    <dgm:pt modelId="{40F4905D-E29F-4577-9E14-0D3F3326638C}" type="sibTrans" cxnId="{5244481C-6DFC-4046-ACFC-46B2134527CE}">
      <dgm:prSet/>
      <dgm:spPr/>
      <dgm:t>
        <a:bodyPr/>
        <a:lstStyle/>
        <a:p>
          <a:endParaRPr lang="ru-RU"/>
        </a:p>
      </dgm:t>
    </dgm:pt>
    <dgm:pt modelId="{4000D166-76A5-4663-8C89-2D4BA40F1BF6}" type="pres">
      <dgm:prSet presAssocID="{1A0AD88B-9857-4154-8033-B60D77C3E56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82FE56C-0864-4049-B22F-D47ED707BE4E}" type="pres">
      <dgm:prSet presAssocID="{E959572C-0A93-4106-B25E-2F68A8A92278}" presName="circle1" presStyleLbl="node1" presStyleIdx="0" presStyleCnt="3"/>
      <dgm:spPr/>
    </dgm:pt>
    <dgm:pt modelId="{C14DF428-0DEC-4553-8AF7-F1B619A0B073}" type="pres">
      <dgm:prSet presAssocID="{E959572C-0A93-4106-B25E-2F68A8A92278}" presName="space" presStyleCnt="0"/>
      <dgm:spPr/>
    </dgm:pt>
    <dgm:pt modelId="{93565BC8-B560-4887-8107-56AFF8AF009F}" type="pres">
      <dgm:prSet presAssocID="{E959572C-0A93-4106-B25E-2F68A8A92278}" presName="rect1" presStyleLbl="alignAcc1" presStyleIdx="0" presStyleCnt="3" custLinFactNeighborX="128" custLinFactNeighborY="-181"/>
      <dgm:spPr/>
      <dgm:t>
        <a:bodyPr/>
        <a:lstStyle/>
        <a:p>
          <a:endParaRPr lang="ru-RU"/>
        </a:p>
      </dgm:t>
    </dgm:pt>
    <dgm:pt modelId="{A78AFEF8-D740-4FA5-8847-31CC46F60132}" type="pres">
      <dgm:prSet presAssocID="{A180FBB7-927E-481F-ADC1-0E1D066071F9}" presName="vertSpace2" presStyleLbl="node1" presStyleIdx="0" presStyleCnt="3"/>
      <dgm:spPr/>
    </dgm:pt>
    <dgm:pt modelId="{FC04F3A2-C1CB-4F50-910C-FECB0AD1659E}" type="pres">
      <dgm:prSet presAssocID="{A180FBB7-927E-481F-ADC1-0E1D066071F9}" presName="circle2" presStyleLbl="node1" presStyleIdx="1" presStyleCnt="3"/>
      <dgm:spPr/>
    </dgm:pt>
    <dgm:pt modelId="{858D652A-DF5A-4C60-B55E-D02A8DDC7851}" type="pres">
      <dgm:prSet presAssocID="{A180FBB7-927E-481F-ADC1-0E1D066071F9}" presName="rect2" presStyleLbl="alignAcc1" presStyleIdx="1" presStyleCnt="3"/>
      <dgm:spPr/>
    </dgm:pt>
    <dgm:pt modelId="{EEA254F3-3E00-4E96-B97F-E98373BD3AA9}" type="pres">
      <dgm:prSet presAssocID="{0179889C-2849-453A-B209-32C8BEB872F1}" presName="vertSpace3" presStyleLbl="node1" presStyleIdx="1" presStyleCnt="3"/>
      <dgm:spPr/>
    </dgm:pt>
    <dgm:pt modelId="{C4E7E9A4-B55E-4810-BC39-B4FC71D108A1}" type="pres">
      <dgm:prSet presAssocID="{0179889C-2849-453A-B209-32C8BEB872F1}" presName="circle3" presStyleLbl="node1" presStyleIdx="2" presStyleCnt="3"/>
      <dgm:spPr/>
    </dgm:pt>
    <dgm:pt modelId="{D08EB6C0-449B-4B0C-9173-60E65FAEC627}" type="pres">
      <dgm:prSet presAssocID="{0179889C-2849-453A-B209-32C8BEB872F1}" presName="rect3" presStyleLbl="alignAcc1" presStyleIdx="2" presStyleCnt="3"/>
      <dgm:spPr/>
    </dgm:pt>
    <dgm:pt modelId="{002B3762-9203-42B8-8A39-3503A3155768}" type="pres">
      <dgm:prSet presAssocID="{E959572C-0A93-4106-B25E-2F68A8A9227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8D056-F8B5-4DB8-91EF-5D0BBCA59925}" type="pres">
      <dgm:prSet presAssocID="{E959572C-0A93-4106-B25E-2F68A8A92278}" presName="rect1ChTx" presStyleLbl="alignAcc1" presStyleIdx="2" presStyleCnt="3" custScaleX="103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6512F-7CB8-42A8-B3E8-FD7A4A3B3FFF}" type="pres">
      <dgm:prSet presAssocID="{A180FBB7-927E-481F-ADC1-0E1D066071F9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6DDB7EB7-F916-47A0-B055-039E99A2D850}" type="pres">
      <dgm:prSet presAssocID="{A180FBB7-927E-481F-ADC1-0E1D066071F9}" presName="rect2ChTx" presStyleLbl="alignAcc1" presStyleIdx="2" presStyleCnt="3" custScaleX="103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95F02-7ACF-4260-894A-2853DAAC0874}" type="pres">
      <dgm:prSet presAssocID="{0179889C-2849-453A-B209-32C8BEB872F1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BBB7452B-8307-42F4-8430-BAF07B51AA8C}" type="pres">
      <dgm:prSet presAssocID="{0179889C-2849-453A-B209-32C8BEB872F1}" presName="rect3ChTx" presStyleLbl="alignAcc1" presStyleIdx="2" presStyleCnt="3" custScaleX="104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8ECD4B-26D4-48A2-BC3D-866FDC74F4B5}" type="presOf" srcId="{E959572C-0A93-4106-B25E-2F68A8A92278}" destId="{93565BC8-B560-4887-8107-56AFF8AF009F}" srcOrd="0" destOrd="0" presId="urn:microsoft.com/office/officeart/2005/8/layout/target3"/>
    <dgm:cxn modelId="{C81C263C-B20D-463B-8455-524FF9BCA815}" type="presOf" srcId="{ED6392E3-8925-4B6A-A3E0-C994BC7D8F3B}" destId="{BBB7452B-8307-42F4-8430-BAF07B51AA8C}" srcOrd="0" destOrd="1" presId="urn:microsoft.com/office/officeart/2005/8/layout/target3"/>
    <dgm:cxn modelId="{D1DBB583-2CC4-4F31-87E9-720CB93D25DA}" srcId="{E959572C-0A93-4106-B25E-2F68A8A92278}" destId="{72B7BA53-8C34-4ED0-90F9-E221A72485DC}" srcOrd="1" destOrd="0" parTransId="{419E4C63-E4B9-44DD-9C6B-4EA4F8F3692F}" sibTransId="{693FEB27-1F3A-4F3E-9414-19162C92D355}"/>
    <dgm:cxn modelId="{EA77F6D8-1468-4D4C-94BC-A1145D9BC556}" srcId="{A180FBB7-927E-481F-ADC1-0E1D066071F9}" destId="{4415CA70-582D-46F6-B4EE-8F8A240FA4AB}" srcOrd="2" destOrd="0" parTransId="{ACA1274E-37D2-4B88-8964-5CC28F3DFA7A}" sibTransId="{4B186D3C-76D6-4164-A70B-63D8A0BB6C43}"/>
    <dgm:cxn modelId="{0797FE34-E407-40DE-A393-98F76C9264D1}" type="presOf" srcId="{4415CA70-582D-46F6-B4EE-8F8A240FA4AB}" destId="{6DDB7EB7-F916-47A0-B055-039E99A2D850}" srcOrd="0" destOrd="2" presId="urn:microsoft.com/office/officeart/2005/8/layout/target3"/>
    <dgm:cxn modelId="{8FFE4B71-AFF8-47BC-8CBF-314EE5D5BEAB}" srcId="{A180FBB7-927E-481F-ADC1-0E1D066071F9}" destId="{92AABC74-7B5A-4534-B3BD-8794F251D1CC}" srcOrd="1" destOrd="0" parTransId="{A8937D7B-06A7-4BBA-AD0D-AFB693B49FB9}" sibTransId="{2C0F4250-9B7F-4C87-83C6-8381BC66BC8F}"/>
    <dgm:cxn modelId="{B5A10DED-E005-4CAB-AC9E-EF37E5C42F35}" type="presOf" srcId="{A180FBB7-927E-481F-ADC1-0E1D066071F9}" destId="{D016512F-7CB8-42A8-B3E8-FD7A4A3B3FFF}" srcOrd="1" destOrd="0" presId="urn:microsoft.com/office/officeart/2005/8/layout/target3"/>
    <dgm:cxn modelId="{79C4F8D9-0F13-40F8-A698-F76A1DDC95A0}" srcId="{1A0AD88B-9857-4154-8033-B60D77C3E56F}" destId="{E959572C-0A93-4106-B25E-2F68A8A92278}" srcOrd="0" destOrd="0" parTransId="{5B7BE18B-734F-44C1-83D1-48472477BEA3}" sibTransId="{A4BD8EC8-F45A-42FA-9E58-7256AA6BFBF2}"/>
    <dgm:cxn modelId="{A81F3835-34A4-4E8A-BC23-A09193CAA34A}" type="presOf" srcId="{1A0AD88B-9857-4154-8033-B60D77C3E56F}" destId="{4000D166-76A5-4663-8C89-2D4BA40F1BF6}" srcOrd="0" destOrd="0" presId="urn:microsoft.com/office/officeart/2005/8/layout/target3"/>
    <dgm:cxn modelId="{9B6AF8A3-A551-47AE-9B1F-489101B6EB1F}" type="presOf" srcId="{67291F8A-60A2-42CD-B168-FF924CD8B8A7}" destId="{6DDB7EB7-F916-47A0-B055-039E99A2D850}" srcOrd="0" destOrd="0" presId="urn:microsoft.com/office/officeart/2005/8/layout/target3"/>
    <dgm:cxn modelId="{091B6F74-5789-4F97-A75E-0730122735B5}" type="presOf" srcId="{E959572C-0A93-4106-B25E-2F68A8A92278}" destId="{002B3762-9203-42B8-8A39-3503A3155768}" srcOrd="1" destOrd="0" presId="urn:microsoft.com/office/officeart/2005/8/layout/target3"/>
    <dgm:cxn modelId="{5244481C-6DFC-4046-ACFC-46B2134527CE}" srcId="{0179889C-2849-453A-B209-32C8BEB872F1}" destId="{ED6392E3-8925-4B6A-A3E0-C994BC7D8F3B}" srcOrd="1" destOrd="0" parTransId="{C18D40C6-EA9B-4856-96CC-49227F872DDE}" sibTransId="{40F4905D-E29F-4577-9E14-0D3F3326638C}"/>
    <dgm:cxn modelId="{CA19A208-91F5-4C00-9CD5-440968F07938}" srcId="{A180FBB7-927E-481F-ADC1-0E1D066071F9}" destId="{67291F8A-60A2-42CD-B168-FF924CD8B8A7}" srcOrd="0" destOrd="0" parTransId="{07AD5104-0C9C-439F-814D-C3B4CCE6A96D}" sibTransId="{3A1125C5-3F58-4EB9-AF0E-0C20876CC2F3}"/>
    <dgm:cxn modelId="{FFF75321-7BA9-44E7-925E-6164B309A2FC}" srcId="{1A0AD88B-9857-4154-8033-B60D77C3E56F}" destId="{0179889C-2849-453A-B209-32C8BEB872F1}" srcOrd="2" destOrd="0" parTransId="{A4E449F5-12F9-43EE-A039-EB5F63B23D64}" sibTransId="{321EF55B-F594-4C19-9C2E-C4FD899CC480}"/>
    <dgm:cxn modelId="{50529D02-C924-4D92-A84C-27EC61D4A0D2}" type="presOf" srcId="{16A59B08-0F9B-49E6-A51F-F0C0695C408D}" destId="{4EA8D056-F8B5-4DB8-91EF-5D0BBCA59925}" srcOrd="0" destOrd="0" presId="urn:microsoft.com/office/officeart/2005/8/layout/target3"/>
    <dgm:cxn modelId="{77364072-91EC-47B5-9DA3-2B434DF13141}" type="presOf" srcId="{0179889C-2849-453A-B209-32C8BEB872F1}" destId="{D08EB6C0-449B-4B0C-9173-60E65FAEC627}" srcOrd="0" destOrd="0" presId="urn:microsoft.com/office/officeart/2005/8/layout/target3"/>
    <dgm:cxn modelId="{88DA8828-6804-455A-B2F7-2E3DFB529E07}" type="presOf" srcId="{A180FBB7-927E-481F-ADC1-0E1D066071F9}" destId="{858D652A-DF5A-4C60-B55E-D02A8DDC7851}" srcOrd="0" destOrd="0" presId="urn:microsoft.com/office/officeart/2005/8/layout/target3"/>
    <dgm:cxn modelId="{7056A383-ED77-4E0B-A26D-533B8934B334}" srcId="{1A0AD88B-9857-4154-8033-B60D77C3E56F}" destId="{A180FBB7-927E-481F-ADC1-0E1D066071F9}" srcOrd="1" destOrd="0" parTransId="{6D5D423D-2C08-4F2F-8F22-5EABEB8836FF}" sibTransId="{1DAC0719-DC95-49B1-BD19-18F10EF1AF6D}"/>
    <dgm:cxn modelId="{DB1D9E89-CAD9-4221-9B43-365F7CFF607C}" type="presOf" srcId="{0179889C-2849-453A-B209-32C8BEB872F1}" destId="{7CB95F02-7ACF-4260-894A-2853DAAC0874}" srcOrd="1" destOrd="0" presId="urn:microsoft.com/office/officeart/2005/8/layout/target3"/>
    <dgm:cxn modelId="{E1170172-46BB-4AE9-8617-726BF55AC86F}" srcId="{E959572C-0A93-4106-B25E-2F68A8A92278}" destId="{16A59B08-0F9B-49E6-A51F-F0C0695C408D}" srcOrd="0" destOrd="0" parTransId="{F874C98E-5512-4F90-92F2-F1C11B39E4ED}" sibTransId="{C35BB776-16DB-464B-804E-275B565F47D0}"/>
    <dgm:cxn modelId="{2AA67F5D-52E8-4EE5-91E7-D7AE1493105E}" type="presOf" srcId="{51895A23-8A91-4EF4-BDFC-FCA39E343A04}" destId="{BBB7452B-8307-42F4-8430-BAF07B51AA8C}" srcOrd="0" destOrd="0" presId="urn:microsoft.com/office/officeart/2005/8/layout/target3"/>
    <dgm:cxn modelId="{EF10AD29-3144-4A44-B92B-89D2084FCAC8}" srcId="{0179889C-2849-453A-B209-32C8BEB872F1}" destId="{51895A23-8A91-4EF4-BDFC-FCA39E343A04}" srcOrd="0" destOrd="0" parTransId="{894816C9-0C88-4E9E-B1BB-4D422A52BE48}" sibTransId="{7DCCF156-8A43-4CBE-A218-DB0B207997C5}"/>
    <dgm:cxn modelId="{7F38C848-4440-4416-B267-102D6BB629DE}" type="presOf" srcId="{72B7BA53-8C34-4ED0-90F9-E221A72485DC}" destId="{4EA8D056-F8B5-4DB8-91EF-5D0BBCA59925}" srcOrd="0" destOrd="1" presId="urn:microsoft.com/office/officeart/2005/8/layout/target3"/>
    <dgm:cxn modelId="{331430A5-5AA5-41FE-89D4-93579D1E38EC}" type="presOf" srcId="{92AABC74-7B5A-4534-B3BD-8794F251D1CC}" destId="{6DDB7EB7-F916-47A0-B055-039E99A2D850}" srcOrd="0" destOrd="1" presId="urn:microsoft.com/office/officeart/2005/8/layout/target3"/>
    <dgm:cxn modelId="{2BF416E4-9460-4CFD-AF59-2A7434A44A7C}" type="presParOf" srcId="{4000D166-76A5-4663-8C89-2D4BA40F1BF6}" destId="{882FE56C-0864-4049-B22F-D47ED707BE4E}" srcOrd="0" destOrd="0" presId="urn:microsoft.com/office/officeart/2005/8/layout/target3"/>
    <dgm:cxn modelId="{A5A3B32A-4B92-404B-A08E-DD98DDA9A0BA}" type="presParOf" srcId="{4000D166-76A5-4663-8C89-2D4BA40F1BF6}" destId="{C14DF428-0DEC-4553-8AF7-F1B619A0B073}" srcOrd="1" destOrd="0" presId="urn:microsoft.com/office/officeart/2005/8/layout/target3"/>
    <dgm:cxn modelId="{86EA02E5-8B98-4C0D-917F-35F3FA0E985A}" type="presParOf" srcId="{4000D166-76A5-4663-8C89-2D4BA40F1BF6}" destId="{93565BC8-B560-4887-8107-56AFF8AF009F}" srcOrd="2" destOrd="0" presId="urn:microsoft.com/office/officeart/2005/8/layout/target3"/>
    <dgm:cxn modelId="{E50F9B82-1FAE-42A9-9347-36F49EB80F3B}" type="presParOf" srcId="{4000D166-76A5-4663-8C89-2D4BA40F1BF6}" destId="{A78AFEF8-D740-4FA5-8847-31CC46F60132}" srcOrd="3" destOrd="0" presId="urn:microsoft.com/office/officeart/2005/8/layout/target3"/>
    <dgm:cxn modelId="{75BC4C95-117D-475B-B7A2-BFBE94852297}" type="presParOf" srcId="{4000D166-76A5-4663-8C89-2D4BA40F1BF6}" destId="{FC04F3A2-C1CB-4F50-910C-FECB0AD1659E}" srcOrd="4" destOrd="0" presId="urn:microsoft.com/office/officeart/2005/8/layout/target3"/>
    <dgm:cxn modelId="{7AB00CA1-9ECB-45E4-8423-A9C4CC1F077D}" type="presParOf" srcId="{4000D166-76A5-4663-8C89-2D4BA40F1BF6}" destId="{858D652A-DF5A-4C60-B55E-D02A8DDC7851}" srcOrd="5" destOrd="0" presId="urn:microsoft.com/office/officeart/2005/8/layout/target3"/>
    <dgm:cxn modelId="{198DBAA9-6C4B-4B81-AC23-155B6AE53E52}" type="presParOf" srcId="{4000D166-76A5-4663-8C89-2D4BA40F1BF6}" destId="{EEA254F3-3E00-4E96-B97F-E98373BD3AA9}" srcOrd="6" destOrd="0" presId="urn:microsoft.com/office/officeart/2005/8/layout/target3"/>
    <dgm:cxn modelId="{0EF4EACC-A0DB-46E1-A063-1A3C01222E2B}" type="presParOf" srcId="{4000D166-76A5-4663-8C89-2D4BA40F1BF6}" destId="{C4E7E9A4-B55E-4810-BC39-B4FC71D108A1}" srcOrd="7" destOrd="0" presId="urn:microsoft.com/office/officeart/2005/8/layout/target3"/>
    <dgm:cxn modelId="{62C75A3E-C4E0-4E88-9E5A-2AE94B1F6A3C}" type="presParOf" srcId="{4000D166-76A5-4663-8C89-2D4BA40F1BF6}" destId="{D08EB6C0-449B-4B0C-9173-60E65FAEC627}" srcOrd="8" destOrd="0" presId="urn:microsoft.com/office/officeart/2005/8/layout/target3"/>
    <dgm:cxn modelId="{10C56432-8F2C-4396-A2B3-5037C40CEEE5}" type="presParOf" srcId="{4000D166-76A5-4663-8C89-2D4BA40F1BF6}" destId="{002B3762-9203-42B8-8A39-3503A3155768}" srcOrd="9" destOrd="0" presId="urn:microsoft.com/office/officeart/2005/8/layout/target3"/>
    <dgm:cxn modelId="{C203506D-DB7C-43D0-8F63-2C70A5E9DF8D}" type="presParOf" srcId="{4000D166-76A5-4663-8C89-2D4BA40F1BF6}" destId="{4EA8D056-F8B5-4DB8-91EF-5D0BBCA59925}" srcOrd="10" destOrd="0" presId="urn:microsoft.com/office/officeart/2005/8/layout/target3"/>
    <dgm:cxn modelId="{C2821F7B-D135-42DE-B7A2-FFBD5EBD57CC}" type="presParOf" srcId="{4000D166-76A5-4663-8C89-2D4BA40F1BF6}" destId="{D016512F-7CB8-42A8-B3E8-FD7A4A3B3FFF}" srcOrd="11" destOrd="0" presId="urn:microsoft.com/office/officeart/2005/8/layout/target3"/>
    <dgm:cxn modelId="{EDEB2586-836F-4B03-9EBB-7A0D9E9F13EB}" type="presParOf" srcId="{4000D166-76A5-4663-8C89-2D4BA40F1BF6}" destId="{6DDB7EB7-F916-47A0-B055-039E99A2D850}" srcOrd="12" destOrd="0" presId="urn:microsoft.com/office/officeart/2005/8/layout/target3"/>
    <dgm:cxn modelId="{E7795696-6DFB-4244-8D37-D2BE639A5119}" type="presParOf" srcId="{4000D166-76A5-4663-8C89-2D4BA40F1BF6}" destId="{7CB95F02-7ACF-4260-894A-2853DAAC0874}" srcOrd="13" destOrd="0" presId="urn:microsoft.com/office/officeart/2005/8/layout/target3"/>
    <dgm:cxn modelId="{1D1623EC-4170-440D-BB19-E4475EB381B4}" type="presParOf" srcId="{4000D166-76A5-4663-8C89-2D4BA40F1BF6}" destId="{BBB7452B-8307-42F4-8430-BAF07B51AA8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CF6D3F-3FBF-4A24-A82A-F8F4E0380DB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46E9EE-94FD-4FE4-8EAF-63363E68F2A8}">
      <dgm:prSet phldrT="[Текст]"/>
      <dgm:spPr/>
      <dgm:t>
        <a:bodyPr/>
        <a:lstStyle/>
        <a:p>
          <a:r>
            <a:rPr lang="ru-RU" dirty="0" smtClean="0"/>
            <a:t>1.Планирование образовательных результатов</a:t>
          </a:r>
          <a:endParaRPr lang="ru-RU" dirty="0"/>
        </a:p>
      </dgm:t>
    </dgm:pt>
    <dgm:pt modelId="{76935494-A922-4B39-83D5-5484B3A2FC92}" type="parTrans" cxnId="{977EB3B5-28DD-408D-A543-0E66E1D66731}">
      <dgm:prSet/>
      <dgm:spPr/>
      <dgm:t>
        <a:bodyPr/>
        <a:lstStyle/>
        <a:p>
          <a:endParaRPr lang="ru-RU"/>
        </a:p>
      </dgm:t>
    </dgm:pt>
    <dgm:pt modelId="{AD5D1E63-E595-4CB4-841B-360E2B616D01}" type="sibTrans" cxnId="{977EB3B5-28DD-408D-A543-0E66E1D66731}">
      <dgm:prSet/>
      <dgm:spPr/>
      <dgm:t>
        <a:bodyPr/>
        <a:lstStyle/>
        <a:p>
          <a:endParaRPr lang="ru-RU"/>
        </a:p>
      </dgm:t>
    </dgm:pt>
    <dgm:pt modelId="{1A3341F4-FB43-462C-A208-A5865EE2FFB3}">
      <dgm:prSet phldrT="[Текст]"/>
      <dgm:spPr/>
      <dgm:t>
        <a:bodyPr/>
        <a:lstStyle/>
        <a:p>
          <a:r>
            <a:rPr lang="ru-RU" dirty="0" smtClean="0"/>
            <a:t>2. Планирование целей урока</a:t>
          </a:r>
          <a:endParaRPr lang="ru-RU" dirty="0"/>
        </a:p>
      </dgm:t>
    </dgm:pt>
    <dgm:pt modelId="{0EC308E2-CBB5-4F7F-9C75-E297705506A3}" type="parTrans" cxnId="{0C273238-D59E-451A-9071-81317F06FFEA}">
      <dgm:prSet/>
      <dgm:spPr/>
      <dgm:t>
        <a:bodyPr/>
        <a:lstStyle/>
        <a:p>
          <a:endParaRPr lang="ru-RU"/>
        </a:p>
      </dgm:t>
    </dgm:pt>
    <dgm:pt modelId="{32021D00-CDF6-4584-B02F-5924A1235ECB}" type="sibTrans" cxnId="{0C273238-D59E-451A-9071-81317F06FFEA}">
      <dgm:prSet/>
      <dgm:spPr/>
      <dgm:t>
        <a:bodyPr/>
        <a:lstStyle/>
        <a:p>
          <a:endParaRPr lang="ru-RU" dirty="0"/>
        </a:p>
      </dgm:t>
    </dgm:pt>
    <dgm:pt modelId="{B511EE9D-F0C7-4B14-8C12-623A91CAC5B8}">
      <dgm:prSet phldrT="[Текст]"/>
      <dgm:spPr/>
      <dgm:t>
        <a:bodyPr/>
        <a:lstStyle/>
        <a:p>
          <a:r>
            <a:rPr lang="ru-RU" dirty="0" smtClean="0"/>
            <a:t>3. Формулирование задач урока</a:t>
          </a:r>
          <a:endParaRPr lang="ru-RU" dirty="0"/>
        </a:p>
      </dgm:t>
    </dgm:pt>
    <dgm:pt modelId="{76731E52-F3E8-4CF6-8CF9-4FA0481B9491}" type="parTrans" cxnId="{83DFBDEA-ABFF-4FC0-BA11-AFC86C786225}">
      <dgm:prSet/>
      <dgm:spPr/>
      <dgm:t>
        <a:bodyPr/>
        <a:lstStyle/>
        <a:p>
          <a:endParaRPr lang="ru-RU"/>
        </a:p>
      </dgm:t>
    </dgm:pt>
    <dgm:pt modelId="{35271575-A6C6-49B9-80FD-D2928CA54B16}" type="sibTrans" cxnId="{83DFBDEA-ABFF-4FC0-BA11-AFC86C786225}">
      <dgm:prSet/>
      <dgm:spPr/>
      <dgm:t>
        <a:bodyPr/>
        <a:lstStyle/>
        <a:p>
          <a:endParaRPr lang="ru-RU"/>
        </a:p>
      </dgm:t>
    </dgm:pt>
    <dgm:pt modelId="{EE697637-0F32-41C2-BDE7-9D52AE3DF3C9}" type="pres">
      <dgm:prSet presAssocID="{B4CF6D3F-3FBF-4A24-A82A-F8F4E0380DBE}" presName="outerComposite" presStyleCnt="0">
        <dgm:presLayoutVars>
          <dgm:chMax val="5"/>
          <dgm:dir/>
          <dgm:resizeHandles val="exact"/>
        </dgm:presLayoutVars>
      </dgm:prSet>
      <dgm:spPr/>
    </dgm:pt>
    <dgm:pt modelId="{5B88498A-DF4A-406A-8395-8B646CD26F2F}" type="pres">
      <dgm:prSet presAssocID="{B4CF6D3F-3FBF-4A24-A82A-F8F4E0380DBE}" presName="dummyMaxCanvas" presStyleCnt="0">
        <dgm:presLayoutVars/>
      </dgm:prSet>
      <dgm:spPr/>
    </dgm:pt>
    <dgm:pt modelId="{203B9483-8AC9-4AA8-84A8-06E4C22EAE0C}" type="pres">
      <dgm:prSet presAssocID="{B4CF6D3F-3FBF-4A24-A82A-F8F4E0380DBE}" presName="ThreeNodes_1" presStyleLbl="node1" presStyleIdx="0" presStyleCnt="3" custScaleX="69266" custScaleY="58583" custLinFactNeighborX="-14074" custLinFactNeighborY="-2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EBD1F-20CE-4544-9786-7FA712E7C2CE}" type="pres">
      <dgm:prSet presAssocID="{B4CF6D3F-3FBF-4A24-A82A-F8F4E0380DBE}" presName="ThreeNodes_2" presStyleLbl="node1" presStyleIdx="1" presStyleCnt="3" custScaleX="74889" custScaleY="53324" custLinFactNeighborX="-12555" custLinFactNeighborY="-56128">
        <dgm:presLayoutVars>
          <dgm:bulletEnabled val="1"/>
        </dgm:presLayoutVars>
      </dgm:prSet>
      <dgm:spPr/>
    </dgm:pt>
    <dgm:pt modelId="{C0004E01-A79B-49DB-ACA6-575F3008F473}" type="pres">
      <dgm:prSet presAssocID="{B4CF6D3F-3FBF-4A24-A82A-F8F4E0380DBE}" presName="ThreeNodes_3" presStyleLbl="node1" presStyleIdx="2" presStyleCnt="3" custScaleX="77516" custScaleY="49844" custLinFactY="-16413" custLinFactNeighborX="-16133" custLinFactNeighborY="-100000">
        <dgm:presLayoutVars>
          <dgm:bulletEnabled val="1"/>
        </dgm:presLayoutVars>
      </dgm:prSet>
      <dgm:spPr/>
    </dgm:pt>
    <dgm:pt modelId="{CA03EF32-A39F-444E-BBD5-A10889D647F2}" type="pres">
      <dgm:prSet presAssocID="{B4CF6D3F-3FBF-4A24-A82A-F8F4E0380DBE}" presName="ThreeConn_1-2" presStyleLbl="fgAccFollowNode1" presStyleIdx="0" presStyleCnt="2" custScaleX="50632" custScaleY="59205" custLinFactX="-129410" custLinFactNeighborX="-200000" custLinFactNeighborY="-24845">
        <dgm:presLayoutVars>
          <dgm:bulletEnabled val="1"/>
        </dgm:presLayoutVars>
      </dgm:prSet>
      <dgm:spPr/>
    </dgm:pt>
    <dgm:pt modelId="{0E2BE368-D3E8-4724-BF0E-A759EDCAA86B}" type="pres">
      <dgm:prSet presAssocID="{B4CF6D3F-3FBF-4A24-A82A-F8F4E0380DBE}" presName="ThreeConn_2-3" presStyleLbl="fgAccFollowNode1" presStyleIdx="1" presStyleCnt="2" custScaleX="55513" custScaleY="57026" custLinFactX="-130658" custLinFactY="-19243" custLinFactNeighborX="-200000" custLinFactNeighborY="-100000">
        <dgm:presLayoutVars>
          <dgm:bulletEnabled val="1"/>
        </dgm:presLayoutVars>
      </dgm:prSet>
      <dgm:spPr/>
    </dgm:pt>
    <dgm:pt modelId="{F2309010-EB31-4826-AE0C-CFD2DCE00F38}" type="pres">
      <dgm:prSet presAssocID="{B4CF6D3F-3FBF-4A24-A82A-F8F4E0380DB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0727D-4512-4966-B1FB-1400732022EF}" type="pres">
      <dgm:prSet presAssocID="{B4CF6D3F-3FBF-4A24-A82A-F8F4E0380DBE}" presName="ThreeNodes_2_text" presStyleLbl="node1" presStyleIdx="2" presStyleCnt="3">
        <dgm:presLayoutVars>
          <dgm:bulletEnabled val="1"/>
        </dgm:presLayoutVars>
      </dgm:prSet>
      <dgm:spPr/>
    </dgm:pt>
    <dgm:pt modelId="{D921B119-4D19-497E-8407-A3EAB9F320AB}" type="pres">
      <dgm:prSet presAssocID="{B4CF6D3F-3FBF-4A24-A82A-F8F4E0380DB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3DFBDEA-ABFF-4FC0-BA11-AFC86C786225}" srcId="{B4CF6D3F-3FBF-4A24-A82A-F8F4E0380DBE}" destId="{B511EE9D-F0C7-4B14-8C12-623A91CAC5B8}" srcOrd="2" destOrd="0" parTransId="{76731E52-F3E8-4CF6-8CF9-4FA0481B9491}" sibTransId="{35271575-A6C6-49B9-80FD-D2928CA54B16}"/>
    <dgm:cxn modelId="{346AEDD3-7673-454E-896E-F9DC699EB11E}" type="presOf" srcId="{B4CF6D3F-3FBF-4A24-A82A-F8F4E0380DBE}" destId="{EE697637-0F32-41C2-BDE7-9D52AE3DF3C9}" srcOrd="0" destOrd="0" presId="urn:microsoft.com/office/officeart/2005/8/layout/vProcess5"/>
    <dgm:cxn modelId="{B1B42024-A2F4-4DCD-87A8-889D4751FE76}" type="presOf" srcId="{B511EE9D-F0C7-4B14-8C12-623A91CAC5B8}" destId="{D921B119-4D19-497E-8407-A3EAB9F320AB}" srcOrd="1" destOrd="0" presId="urn:microsoft.com/office/officeart/2005/8/layout/vProcess5"/>
    <dgm:cxn modelId="{1DCAA3C1-7B09-49DF-BB0E-5C3ABD550D09}" type="presOf" srcId="{1A3341F4-FB43-462C-A208-A5865EE2FFB3}" destId="{AF50727D-4512-4966-B1FB-1400732022EF}" srcOrd="1" destOrd="0" presId="urn:microsoft.com/office/officeart/2005/8/layout/vProcess5"/>
    <dgm:cxn modelId="{0C273238-D59E-451A-9071-81317F06FFEA}" srcId="{B4CF6D3F-3FBF-4A24-A82A-F8F4E0380DBE}" destId="{1A3341F4-FB43-462C-A208-A5865EE2FFB3}" srcOrd="1" destOrd="0" parTransId="{0EC308E2-CBB5-4F7F-9C75-E297705506A3}" sibTransId="{32021D00-CDF6-4584-B02F-5924A1235ECB}"/>
    <dgm:cxn modelId="{B7D612BC-B411-4025-B945-CBA0D58CF268}" type="presOf" srcId="{1A3341F4-FB43-462C-A208-A5865EE2FFB3}" destId="{C97EBD1F-20CE-4544-9786-7FA712E7C2CE}" srcOrd="0" destOrd="0" presId="urn:microsoft.com/office/officeart/2005/8/layout/vProcess5"/>
    <dgm:cxn modelId="{FAE949F4-432A-4918-B1E5-94F5A79A2B81}" type="presOf" srcId="{AB46E9EE-94FD-4FE4-8EAF-63363E68F2A8}" destId="{203B9483-8AC9-4AA8-84A8-06E4C22EAE0C}" srcOrd="0" destOrd="0" presId="urn:microsoft.com/office/officeart/2005/8/layout/vProcess5"/>
    <dgm:cxn modelId="{977EB3B5-28DD-408D-A543-0E66E1D66731}" srcId="{B4CF6D3F-3FBF-4A24-A82A-F8F4E0380DBE}" destId="{AB46E9EE-94FD-4FE4-8EAF-63363E68F2A8}" srcOrd="0" destOrd="0" parTransId="{76935494-A922-4B39-83D5-5484B3A2FC92}" sibTransId="{AD5D1E63-E595-4CB4-841B-360E2B616D01}"/>
    <dgm:cxn modelId="{6107BC1C-342D-4C65-89B2-717835D665C8}" type="presOf" srcId="{AB46E9EE-94FD-4FE4-8EAF-63363E68F2A8}" destId="{F2309010-EB31-4826-AE0C-CFD2DCE00F38}" srcOrd="1" destOrd="0" presId="urn:microsoft.com/office/officeart/2005/8/layout/vProcess5"/>
    <dgm:cxn modelId="{654470B5-00E7-444F-8032-22A3AB0F5A4C}" type="presOf" srcId="{B511EE9D-F0C7-4B14-8C12-623A91CAC5B8}" destId="{C0004E01-A79B-49DB-ACA6-575F3008F473}" srcOrd="0" destOrd="0" presId="urn:microsoft.com/office/officeart/2005/8/layout/vProcess5"/>
    <dgm:cxn modelId="{7BC87BCC-C164-44E6-8115-C2394E7ED353}" type="presOf" srcId="{32021D00-CDF6-4584-B02F-5924A1235ECB}" destId="{0E2BE368-D3E8-4724-BF0E-A759EDCAA86B}" srcOrd="0" destOrd="0" presId="urn:microsoft.com/office/officeart/2005/8/layout/vProcess5"/>
    <dgm:cxn modelId="{FB88F8E9-40E9-41DE-AEEF-7E2ECB2EC1C6}" type="presOf" srcId="{AD5D1E63-E595-4CB4-841B-360E2B616D01}" destId="{CA03EF32-A39F-444E-BBD5-A10889D647F2}" srcOrd="0" destOrd="0" presId="urn:microsoft.com/office/officeart/2005/8/layout/vProcess5"/>
    <dgm:cxn modelId="{B12C11D8-2E7C-4389-A0CA-4ACC7D3AA912}" type="presParOf" srcId="{EE697637-0F32-41C2-BDE7-9D52AE3DF3C9}" destId="{5B88498A-DF4A-406A-8395-8B646CD26F2F}" srcOrd="0" destOrd="0" presId="urn:microsoft.com/office/officeart/2005/8/layout/vProcess5"/>
    <dgm:cxn modelId="{1BC886B8-C06B-490B-91BC-C672ACA4C6A8}" type="presParOf" srcId="{EE697637-0F32-41C2-BDE7-9D52AE3DF3C9}" destId="{203B9483-8AC9-4AA8-84A8-06E4C22EAE0C}" srcOrd="1" destOrd="0" presId="urn:microsoft.com/office/officeart/2005/8/layout/vProcess5"/>
    <dgm:cxn modelId="{115BDEBF-29C3-48E0-948F-0C888164D86D}" type="presParOf" srcId="{EE697637-0F32-41C2-BDE7-9D52AE3DF3C9}" destId="{C97EBD1F-20CE-4544-9786-7FA712E7C2CE}" srcOrd="2" destOrd="0" presId="urn:microsoft.com/office/officeart/2005/8/layout/vProcess5"/>
    <dgm:cxn modelId="{37892C0D-A85F-4CB3-A85C-F1B9A7D8594E}" type="presParOf" srcId="{EE697637-0F32-41C2-BDE7-9D52AE3DF3C9}" destId="{C0004E01-A79B-49DB-ACA6-575F3008F473}" srcOrd="3" destOrd="0" presId="urn:microsoft.com/office/officeart/2005/8/layout/vProcess5"/>
    <dgm:cxn modelId="{C7FF78F8-C357-498D-A748-037A60F0ABFD}" type="presParOf" srcId="{EE697637-0F32-41C2-BDE7-9D52AE3DF3C9}" destId="{CA03EF32-A39F-444E-BBD5-A10889D647F2}" srcOrd="4" destOrd="0" presId="urn:microsoft.com/office/officeart/2005/8/layout/vProcess5"/>
    <dgm:cxn modelId="{FC197743-1F97-4BF4-9E30-C45FDDE309EE}" type="presParOf" srcId="{EE697637-0F32-41C2-BDE7-9D52AE3DF3C9}" destId="{0E2BE368-D3E8-4724-BF0E-A759EDCAA86B}" srcOrd="5" destOrd="0" presId="urn:microsoft.com/office/officeart/2005/8/layout/vProcess5"/>
    <dgm:cxn modelId="{652221E7-9866-43AA-952B-902078058A45}" type="presParOf" srcId="{EE697637-0F32-41C2-BDE7-9D52AE3DF3C9}" destId="{F2309010-EB31-4826-AE0C-CFD2DCE00F38}" srcOrd="6" destOrd="0" presId="urn:microsoft.com/office/officeart/2005/8/layout/vProcess5"/>
    <dgm:cxn modelId="{EC15E70F-423C-4F77-B741-D4806EF6CB6C}" type="presParOf" srcId="{EE697637-0F32-41C2-BDE7-9D52AE3DF3C9}" destId="{AF50727D-4512-4966-B1FB-1400732022EF}" srcOrd="7" destOrd="0" presId="urn:microsoft.com/office/officeart/2005/8/layout/vProcess5"/>
    <dgm:cxn modelId="{854434C4-C96C-4DE4-8875-0F8CF3FB3962}" type="presParOf" srcId="{EE697637-0F32-41C2-BDE7-9D52AE3DF3C9}" destId="{D921B119-4D19-497E-8407-A3EAB9F320A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CF6D3F-3FBF-4A24-A82A-F8F4E0380DB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46E9EE-94FD-4FE4-8EAF-63363E68F2A8}">
      <dgm:prSet phldrT="[Текст]" custT="1"/>
      <dgm:spPr/>
      <dgm:t>
        <a:bodyPr/>
        <a:lstStyle/>
        <a:p>
          <a:r>
            <a:rPr lang="ru-RU" sz="1400" dirty="0" smtClean="0"/>
            <a:t>4. </a:t>
          </a:r>
          <a:r>
            <a:rPr lang="ru-RU" sz="1800" dirty="0" smtClean="0"/>
            <a:t>Планирование образовательных результатов</a:t>
          </a:r>
          <a:endParaRPr lang="ru-RU" sz="1800" dirty="0"/>
        </a:p>
      </dgm:t>
    </dgm:pt>
    <dgm:pt modelId="{76935494-A922-4B39-83D5-5484B3A2FC92}" type="parTrans" cxnId="{977EB3B5-28DD-408D-A543-0E66E1D66731}">
      <dgm:prSet/>
      <dgm:spPr/>
      <dgm:t>
        <a:bodyPr/>
        <a:lstStyle/>
        <a:p>
          <a:endParaRPr lang="ru-RU"/>
        </a:p>
      </dgm:t>
    </dgm:pt>
    <dgm:pt modelId="{AD5D1E63-E595-4CB4-841B-360E2B616D01}" type="sibTrans" cxnId="{977EB3B5-28DD-408D-A543-0E66E1D66731}">
      <dgm:prSet/>
      <dgm:spPr/>
      <dgm:t>
        <a:bodyPr/>
        <a:lstStyle/>
        <a:p>
          <a:endParaRPr lang="ru-RU" dirty="0"/>
        </a:p>
      </dgm:t>
    </dgm:pt>
    <dgm:pt modelId="{1A3341F4-FB43-462C-A208-A5865EE2FFB3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800" dirty="0" smtClean="0"/>
            <a:t>Оценка деятельности обучающихся по критериям</a:t>
          </a:r>
          <a:endParaRPr lang="ru-RU" sz="1600" dirty="0"/>
        </a:p>
      </dgm:t>
    </dgm:pt>
    <dgm:pt modelId="{0EC308E2-CBB5-4F7F-9C75-E297705506A3}" type="parTrans" cxnId="{0C273238-D59E-451A-9071-81317F06FFEA}">
      <dgm:prSet/>
      <dgm:spPr/>
      <dgm:t>
        <a:bodyPr/>
        <a:lstStyle/>
        <a:p>
          <a:endParaRPr lang="ru-RU"/>
        </a:p>
      </dgm:t>
    </dgm:pt>
    <dgm:pt modelId="{32021D00-CDF6-4584-B02F-5924A1235ECB}" type="sibTrans" cxnId="{0C273238-D59E-451A-9071-81317F06FFEA}">
      <dgm:prSet/>
      <dgm:spPr/>
      <dgm:t>
        <a:bodyPr/>
        <a:lstStyle/>
        <a:p>
          <a:endParaRPr lang="ru-RU" dirty="0"/>
        </a:p>
      </dgm:t>
    </dgm:pt>
    <dgm:pt modelId="{B511EE9D-F0C7-4B14-8C12-623A91CAC5B8}">
      <dgm:prSet phldrT="[Текст]"/>
      <dgm:spPr/>
      <dgm:t>
        <a:bodyPr/>
        <a:lstStyle/>
        <a:p>
          <a:r>
            <a:rPr lang="ru-RU" dirty="0" smtClean="0"/>
            <a:t>6. Осуществление обратной связи</a:t>
          </a:r>
          <a:endParaRPr lang="ru-RU" dirty="0"/>
        </a:p>
      </dgm:t>
    </dgm:pt>
    <dgm:pt modelId="{76731E52-F3E8-4CF6-8CF9-4FA0481B9491}" type="parTrans" cxnId="{83DFBDEA-ABFF-4FC0-BA11-AFC86C786225}">
      <dgm:prSet/>
      <dgm:spPr/>
      <dgm:t>
        <a:bodyPr/>
        <a:lstStyle/>
        <a:p>
          <a:endParaRPr lang="ru-RU"/>
        </a:p>
      </dgm:t>
    </dgm:pt>
    <dgm:pt modelId="{35271575-A6C6-49B9-80FD-D2928CA54B16}" type="sibTrans" cxnId="{83DFBDEA-ABFF-4FC0-BA11-AFC86C786225}">
      <dgm:prSet/>
      <dgm:spPr/>
      <dgm:t>
        <a:bodyPr/>
        <a:lstStyle/>
        <a:p>
          <a:endParaRPr lang="ru-RU"/>
        </a:p>
      </dgm:t>
    </dgm:pt>
    <dgm:pt modelId="{EE697637-0F32-41C2-BDE7-9D52AE3DF3C9}" type="pres">
      <dgm:prSet presAssocID="{B4CF6D3F-3FBF-4A24-A82A-F8F4E0380DBE}" presName="outerComposite" presStyleCnt="0">
        <dgm:presLayoutVars>
          <dgm:chMax val="5"/>
          <dgm:dir/>
          <dgm:resizeHandles val="exact"/>
        </dgm:presLayoutVars>
      </dgm:prSet>
      <dgm:spPr/>
    </dgm:pt>
    <dgm:pt modelId="{5B88498A-DF4A-406A-8395-8B646CD26F2F}" type="pres">
      <dgm:prSet presAssocID="{B4CF6D3F-3FBF-4A24-A82A-F8F4E0380DBE}" presName="dummyMaxCanvas" presStyleCnt="0">
        <dgm:presLayoutVars/>
      </dgm:prSet>
      <dgm:spPr/>
    </dgm:pt>
    <dgm:pt modelId="{203B9483-8AC9-4AA8-84A8-06E4C22EAE0C}" type="pres">
      <dgm:prSet presAssocID="{B4CF6D3F-3FBF-4A24-A82A-F8F4E0380DBE}" presName="ThreeNodes_1" presStyleLbl="node1" presStyleIdx="0" presStyleCnt="3" custScaleX="75048" custScaleY="46545" custLinFactNeighborX="-7806" custLinFactNeighborY="-26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EBD1F-20CE-4544-9786-7FA712E7C2CE}" type="pres">
      <dgm:prSet presAssocID="{B4CF6D3F-3FBF-4A24-A82A-F8F4E0380DBE}" presName="ThreeNodes_2" presStyleLbl="node1" presStyleIdx="1" presStyleCnt="3" custScaleX="71823" custScaleY="53324" custLinFactNeighborX="-10094" custLinFactNeighborY="-85824">
        <dgm:presLayoutVars>
          <dgm:bulletEnabled val="1"/>
        </dgm:presLayoutVars>
      </dgm:prSet>
      <dgm:spPr/>
    </dgm:pt>
    <dgm:pt modelId="{C0004E01-A79B-49DB-ACA6-575F3008F473}" type="pres">
      <dgm:prSet presAssocID="{B4CF6D3F-3FBF-4A24-A82A-F8F4E0380DBE}" presName="ThreeNodes_3" presStyleLbl="node1" presStyleIdx="2" presStyleCnt="3" custScaleX="70758" custScaleY="49844" custLinFactY="-45407" custLinFactNeighborX="-13029" custLinFactNeighborY="-100000">
        <dgm:presLayoutVars>
          <dgm:bulletEnabled val="1"/>
        </dgm:presLayoutVars>
      </dgm:prSet>
      <dgm:spPr/>
    </dgm:pt>
    <dgm:pt modelId="{CA03EF32-A39F-444E-BBD5-A10889D647F2}" type="pres">
      <dgm:prSet presAssocID="{B4CF6D3F-3FBF-4A24-A82A-F8F4E0380DBE}" presName="ThreeConn_1-2" presStyleLbl="fgAccFollowNode1" presStyleIdx="0" presStyleCnt="2" custScaleX="61347" custScaleY="100000" custLinFactX="-100000" custLinFactNeighborX="-141562" custLinFactNeighborY="-84683">
        <dgm:presLayoutVars>
          <dgm:bulletEnabled val="1"/>
        </dgm:presLayoutVars>
      </dgm:prSet>
      <dgm:spPr/>
    </dgm:pt>
    <dgm:pt modelId="{0E2BE368-D3E8-4724-BF0E-A759EDCAA86B}" type="pres">
      <dgm:prSet presAssocID="{B4CF6D3F-3FBF-4A24-A82A-F8F4E0380DBE}" presName="ThreeConn_2-3" presStyleLbl="fgAccFollowNode1" presStyleIdx="1" presStyleCnt="2" custScaleX="53648" custScaleY="100000" custLinFactX="-100000" custLinFactY="-54881" custLinFactNeighborX="-109707" custLinFactNeighborY="-100000">
        <dgm:presLayoutVars>
          <dgm:bulletEnabled val="1"/>
        </dgm:presLayoutVars>
      </dgm:prSet>
      <dgm:spPr/>
    </dgm:pt>
    <dgm:pt modelId="{F2309010-EB31-4826-AE0C-CFD2DCE00F38}" type="pres">
      <dgm:prSet presAssocID="{B4CF6D3F-3FBF-4A24-A82A-F8F4E0380DB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0727D-4512-4966-B1FB-1400732022EF}" type="pres">
      <dgm:prSet presAssocID="{B4CF6D3F-3FBF-4A24-A82A-F8F4E0380DBE}" presName="ThreeNodes_2_text" presStyleLbl="node1" presStyleIdx="2" presStyleCnt="3">
        <dgm:presLayoutVars>
          <dgm:bulletEnabled val="1"/>
        </dgm:presLayoutVars>
      </dgm:prSet>
      <dgm:spPr/>
    </dgm:pt>
    <dgm:pt modelId="{D921B119-4D19-497E-8407-A3EAB9F320AB}" type="pres">
      <dgm:prSet presAssocID="{B4CF6D3F-3FBF-4A24-A82A-F8F4E0380DB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3DFBDEA-ABFF-4FC0-BA11-AFC86C786225}" srcId="{B4CF6D3F-3FBF-4A24-A82A-F8F4E0380DBE}" destId="{B511EE9D-F0C7-4B14-8C12-623A91CAC5B8}" srcOrd="2" destOrd="0" parTransId="{76731E52-F3E8-4CF6-8CF9-4FA0481B9491}" sibTransId="{35271575-A6C6-49B9-80FD-D2928CA54B16}"/>
    <dgm:cxn modelId="{346AEDD3-7673-454E-896E-F9DC699EB11E}" type="presOf" srcId="{B4CF6D3F-3FBF-4A24-A82A-F8F4E0380DBE}" destId="{EE697637-0F32-41C2-BDE7-9D52AE3DF3C9}" srcOrd="0" destOrd="0" presId="urn:microsoft.com/office/officeart/2005/8/layout/vProcess5"/>
    <dgm:cxn modelId="{B1B42024-A2F4-4DCD-87A8-889D4751FE76}" type="presOf" srcId="{B511EE9D-F0C7-4B14-8C12-623A91CAC5B8}" destId="{D921B119-4D19-497E-8407-A3EAB9F320AB}" srcOrd="1" destOrd="0" presId="urn:microsoft.com/office/officeart/2005/8/layout/vProcess5"/>
    <dgm:cxn modelId="{1DCAA3C1-7B09-49DF-BB0E-5C3ABD550D09}" type="presOf" srcId="{1A3341F4-FB43-462C-A208-A5865EE2FFB3}" destId="{AF50727D-4512-4966-B1FB-1400732022EF}" srcOrd="1" destOrd="0" presId="urn:microsoft.com/office/officeart/2005/8/layout/vProcess5"/>
    <dgm:cxn modelId="{0C273238-D59E-451A-9071-81317F06FFEA}" srcId="{B4CF6D3F-3FBF-4A24-A82A-F8F4E0380DBE}" destId="{1A3341F4-FB43-462C-A208-A5865EE2FFB3}" srcOrd="1" destOrd="0" parTransId="{0EC308E2-CBB5-4F7F-9C75-E297705506A3}" sibTransId="{32021D00-CDF6-4584-B02F-5924A1235ECB}"/>
    <dgm:cxn modelId="{B7D612BC-B411-4025-B945-CBA0D58CF268}" type="presOf" srcId="{1A3341F4-FB43-462C-A208-A5865EE2FFB3}" destId="{C97EBD1F-20CE-4544-9786-7FA712E7C2CE}" srcOrd="0" destOrd="0" presId="urn:microsoft.com/office/officeart/2005/8/layout/vProcess5"/>
    <dgm:cxn modelId="{FAE949F4-432A-4918-B1E5-94F5A79A2B81}" type="presOf" srcId="{AB46E9EE-94FD-4FE4-8EAF-63363E68F2A8}" destId="{203B9483-8AC9-4AA8-84A8-06E4C22EAE0C}" srcOrd="0" destOrd="0" presId="urn:microsoft.com/office/officeart/2005/8/layout/vProcess5"/>
    <dgm:cxn modelId="{977EB3B5-28DD-408D-A543-0E66E1D66731}" srcId="{B4CF6D3F-3FBF-4A24-A82A-F8F4E0380DBE}" destId="{AB46E9EE-94FD-4FE4-8EAF-63363E68F2A8}" srcOrd="0" destOrd="0" parTransId="{76935494-A922-4B39-83D5-5484B3A2FC92}" sibTransId="{AD5D1E63-E595-4CB4-841B-360E2B616D01}"/>
    <dgm:cxn modelId="{6107BC1C-342D-4C65-89B2-717835D665C8}" type="presOf" srcId="{AB46E9EE-94FD-4FE4-8EAF-63363E68F2A8}" destId="{F2309010-EB31-4826-AE0C-CFD2DCE00F38}" srcOrd="1" destOrd="0" presId="urn:microsoft.com/office/officeart/2005/8/layout/vProcess5"/>
    <dgm:cxn modelId="{654470B5-00E7-444F-8032-22A3AB0F5A4C}" type="presOf" srcId="{B511EE9D-F0C7-4B14-8C12-623A91CAC5B8}" destId="{C0004E01-A79B-49DB-ACA6-575F3008F473}" srcOrd="0" destOrd="0" presId="urn:microsoft.com/office/officeart/2005/8/layout/vProcess5"/>
    <dgm:cxn modelId="{7BC87BCC-C164-44E6-8115-C2394E7ED353}" type="presOf" srcId="{32021D00-CDF6-4584-B02F-5924A1235ECB}" destId="{0E2BE368-D3E8-4724-BF0E-A759EDCAA86B}" srcOrd="0" destOrd="0" presId="urn:microsoft.com/office/officeart/2005/8/layout/vProcess5"/>
    <dgm:cxn modelId="{FB88F8E9-40E9-41DE-AEEF-7E2ECB2EC1C6}" type="presOf" srcId="{AD5D1E63-E595-4CB4-841B-360E2B616D01}" destId="{CA03EF32-A39F-444E-BBD5-A10889D647F2}" srcOrd="0" destOrd="0" presId="urn:microsoft.com/office/officeart/2005/8/layout/vProcess5"/>
    <dgm:cxn modelId="{B12C11D8-2E7C-4389-A0CA-4ACC7D3AA912}" type="presParOf" srcId="{EE697637-0F32-41C2-BDE7-9D52AE3DF3C9}" destId="{5B88498A-DF4A-406A-8395-8B646CD26F2F}" srcOrd="0" destOrd="0" presId="urn:microsoft.com/office/officeart/2005/8/layout/vProcess5"/>
    <dgm:cxn modelId="{1BC886B8-C06B-490B-91BC-C672ACA4C6A8}" type="presParOf" srcId="{EE697637-0F32-41C2-BDE7-9D52AE3DF3C9}" destId="{203B9483-8AC9-4AA8-84A8-06E4C22EAE0C}" srcOrd="1" destOrd="0" presId="urn:microsoft.com/office/officeart/2005/8/layout/vProcess5"/>
    <dgm:cxn modelId="{115BDEBF-29C3-48E0-948F-0C888164D86D}" type="presParOf" srcId="{EE697637-0F32-41C2-BDE7-9D52AE3DF3C9}" destId="{C97EBD1F-20CE-4544-9786-7FA712E7C2CE}" srcOrd="2" destOrd="0" presId="urn:microsoft.com/office/officeart/2005/8/layout/vProcess5"/>
    <dgm:cxn modelId="{37892C0D-A85F-4CB3-A85C-F1B9A7D8594E}" type="presParOf" srcId="{EE697637-0F32-41C2-BDE7-9D52AE3DF3C9}" destId="{C0004E01-A79B-49DB-ACA6-575F3008F473}" srcOrd="3" destOrd="0" presId="urn:microsoft.com/office/officeart/2005/8/layout/vProcess5"/>
    <dgm:cxn modelId="{C7FF78F8-C357-498D-A748-037A60F0ABFD}" type="presParOf" srcId="{EE697637-0F32-41C2-BDE7-9D52AE3DF3C9}" destId="{CA03EF32-A39F-444E-BBD5-A10889D647F2}" srcOrd="4" destOrd="0" presId="urn:microsoft.com/office/officeart/2005/8/layout/vProcess5"/>
    <dgm:cxn modelId="{FC197743-1F97-4BF4-9E30-C45FDDE309EE}" type="presParOf" srcId="{EE697637-0F32-41C2-BDE7-9D52AE3DF3C9}" destId="{0E2BE368-D3E8-4724-BF0E-A759EDCAA86B}" srcOrd="5" destOrd="0" presId="urn:microsoft.com/office/officeart/2005/8/layout/vProcess5"/>
    <dgm:cxn modelId="{652221E7-9866-43AA-952B-902078058A45}" type="presParOf" srcId="{EE697637-0F32-41C2-BDE7-9D52AE3DF3C9}" destId="{F2309010-EB31-4826-AE0C-CFD2DCE00F38}" srcOrd="6" destOrd="0" presId="urn:microsoft.com/office/officeart/2005/8/layout/vProcess5"/>
    <dgm:cxn modelId="{EC15E70F-423C-4F77-B741-D4806EF6CB6C}" type="presParOf" srcId="{EE697637-0F32-41C2-BDE7-9D52AE3DF3C9}" destId="{AF50727D-4512-4966-B1FB-1400732022EF}" srcOrd="7" destOrd="0" presId="urn:microsoft.com/office/officeart/2005/8/layout/vProcess5"/>
    <dgm:cxn modelId="{854434C4-C96C-4DE4-8875-0F8CF3FB3962}" type="presParOf" srcId="{EE697637-0F32-41C2-BDE7-9D52AE3DF3C9}" destId="{D921B119-4D19-497E-8407-A3EAB9F320A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CF6D3F-3FBF-4A24-A82A-F8F4E0380DB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46E9EE-94FD-4FE4-8EAF-63363E68F2A8}">
      <dgm:prSet phldrT="[Текст]" custT="1"/>
      <dgm:spPr/>
      <dgm:t>
        <a:bodyPr/>
        <a:lstStyle/>
        <a:p>
          <a:r>
            <a:rPr lang="ru-RU" sz="1400" dirty="0" smtClean="0"/>
            <a:t>7. </a:t>
          </a:r>
          <a:r>
            <a:rPr lang="ru-RU" sz="1800" dirty="0" smtClean="0"/>
            <a:t>Сравнение полученных результатов обучающегося с предыдущим уровнем результатов</a:t>
          </a:r>
          <a:endParaRPr lang="ru-RU" sz="1800" dirty="0"/>
        </a:p>
      </dgm:t>
    </dgm:pt>
    <dgm:pt modelId="{76935494-A922-4B39-83D5-5484B3A2FC92}" type="parTrans" cxnId="{977EB3B5-28DD-408D-A543-0E66E1D66731}">
      <dgm:prSet/>
      <dgm:spPr/>
      <dgm:t>
        <a:bodyPr/>
        <a:lstStyle/>
        <a:p>
          <a:endParaRPr lang="ru-RU"/>
        </a:p>
      </dgm:t>
    </dgm:pt>
    <dgm:pt modelId="{AD5D1E63-E595-4CB4-841B-360E2B616D01}" type="sibTrans" cxnId="{977EB3B5-28DD-408D-A543-0E66E1D66731}">
      <dgm:prSet/>
      <dgm:spPr/>
      <dgm:t>
        <a:bodyPr/>
        <a:lstStyle/>
        <a:p>
          <a:endParaRPr lang="ru-RU" dirty="0"/>
        </a:p>
      </dgm:t>
    </dgm:pt>
    <dgm:pt modelId="{1A3341F4-FB43-462C-A208-A5865EE2FFB3}">
      <dgm:prSet phldrT="[Текст]" custT="1"/>
      <dgm:spPr/>
      <dgm:t>
        <a:bodyPr/>
        <a:lstStyle/>
        <a:p>
          <a:r>
            <a:rPr lang="ru-RU" sz="1400" dirty="0" smtClean="0"/>
            <a:t>8. </a:t>
          </a:r>
          <a:r>
            <a:rPr lang="ru-RU" sz="1800" dirty="0" smtClean="0"/>
            <a:t>Определение места обучающегося на пути достижения цели</a:t>
          </a:r>
          <a:endParaRPr lang="ru-RU" sz="1600" dirty="0"/>
        </a:p>
      </dgm:t>
    </dgm:pt>
    <dgm:pt modelId="{0EC308E2-CBB5-4F7F-9C75-E297705506A3}" type="parTrans" cxnId="{0C273238-D59E-451A-9071-81317F06FFEA}">
      <dgm:prSet/>
      <dgm:spPr/>
      <dgm:t>
        <a:bodyPr/>
        <a:lstStyle/>
        <a:p>
          <a:endParaRPr lang="ru-RU"/>
        </a:p>
      </dgm:t>
    </dgm:pt>
    <dgm:pt modelId="{32021D00-CDF6-4584-B02F-5924A1235ECB}" type="sibTrans" cxnId="{0C273238-D59E-451A-9071-81317F06FFEA}">
      <dgm:prSet/>
      <dgm:spPr/>
      <dgm:t>
        <a:bodyPr/>
        <a:lstStyle/>
        <a:p>
          <a:endParaRPr lang="ru-RU" dirty="0"/>
        </a:p>
      </dgm:t>
    </dgm:pt>
    <dgm:pt modelId="{B511EE9D-F0C7-4B14-8C12-623A91CAC5B8}">
      <dgm:prSet phldrT="[Текст]"/>
      <dgm:spPr/>
      <dgm:t>
        <a:bodyPr/>
        <a:lstStyle/>
        <a:p>
          <a:r>
            <a:rPr lang="ru-RU" dirty="0" smtClean="0"/>
            <a:t>9. Корректировка образовательного маршрута обучающегося</a:t>
          </a:r>
          <a:endParaRPr lang="ru-RU" dirty="0"/>
        </a:p>
      </dgm:t>
    </dgm:pt>
    <dgm:pt modelId="{76731E52-F3E8-4CF6-8CF9-4FA0481B9491}" type="parTrans" cxnId="{83DFBDEA-ABFF-4FC0-BA11-AFC86C786225}">
      <dgm:prSet/>
      <dgm:spPr/>
      <dgm:t>
        <a:bodyPr/>
        <a:lstStyle/>
        <a:p>
          <a:endParaRPr lang="ru-RU"/>
        </a:p>
      </dgm:t>
    </dgm:pt>
    <dgm:pt modelId="{35271575-A6C6-49B9-80FD-D2928CA54B16}" type="sibTrans" cxnId="{83DFBDEA-ABFF-4FC0-BA11-AFC86C786225}">
      <dgm:prSet/>
      <dgm:spPr/>
      <dgm:t>
        <a:bodyPr/>
        <a:lstStyle/>
        <a:p>
          <a:endParaRPr lang="ru-RU"/>
        </a:p>
      </dgm:t>
    </dgm:pt>
    <dgm:pt modelId="{EE697637-0F32-41C2-BDE7-9D52AE3DF3C9}" type="pres">
      <dgm:prSet presAssocID="{B4CF6D3F-3FBF-4A24-A82A-F8F4E0380DBE}" presName="outerComposite" presStyleCnt="0">
        <dgm:presLayoutVars>
          <dgm:chMax val="5"/>
          <dgm:dir/>
          <dgm:resizeHandles val="exact"/>
        </dgm:presLayoutVars>
      </dgm:prSet>
      <dgm:spPr/>
    </dgm:pt>
    <dgm:pt modelId="{5B88498A-DF4A-406A-8395-8B646CD26F2F}" type="pres">
      <dgm:prSet presAssocID="{B4CF6D3F-3FBF-4A24-A82A-F8F4E0380DBE}" presName="dummyMaxCanvas" presStyleCnt="0">
        <dgm:presLayoutVars/>
      </dgm:prSet>
      <dgm:spPr/>
    </dgm:pt>
    <dgm:pt modelId="{203B9483-8AC9-4AA8-84A8-06E4C22EAE0C}" type="pres">
      <dgm:prSet presAssocID="{B4CF6D3F-3FBF-4A24-A82A-F8F4E0380DBE}" presName="ThreeNodes_1" presStyleLbl="node1" presStyleIdx="0" presStyleCnt="3" custScaleX="75048" custScaleY="73432" custLinFactNeighborX="-1021" custLinFactNeighborY="-9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EBD1F-20CE-4544-9786-7FA712E7C2CE}" type="pres">
      <dgm:prSet presAssocID="{B4CF6D3F-3FBF-4A24-A82A-F8F4E0380DBE}" presName="ThreeNodes_2" presStyleLbl="node1" presStyleIdx="1" presStyleCnt="3" custScaleX="71823" custScaleY="88629" custLinFactNeighborX="-5945" custLinFactNeighborY="-28938">
        <dgm:presLayoutVars>
          <dgm:bulletEnabled val="1"/>
        </dgm:presLayoutVars>
      </dgm:prSet>
      <dgm:spPr/>
    </dgm:pt>
    <dgm:pt modelId="{C0004E01-A79B-49DB-ACA6-575F3008F473}" type="pres">
      <dgm:prSet presAssocID="{B4CF6D3F-3FBF-4A24-A82A-F8F4E0380DBE}" presName="ThreeNodes_3" presStyleLbl="node1" presStyleIdx="2" presStyleCnt="3" custScaleX="66606" custScaleY="97152" custLinFactNeighborX="-9844" custLinFactNeighborY="-47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3EF32-A39F-444E-BBD5-A10889D647F2}" type="pres">
      <dgm:prSet presAssocID="{B4CF6D3F-3FBF-4A24-A82A-F8F4E0380DBE}" presName="ThreeConn_1-2" presStyleLbl="fgAccFollowNode1" presStyleIdx="0" presStyleCnt="2" custScaleX="61347" custScaleY="100000" custLinFactX="-42876" custLinFactNeighborX="-100000" custLinFactNeighborY="-75875">
        <dgm:presLayoutVars>
          <dgm:bulletEnabled val="1"/>
        </dgm:presLayoutVars>
      </dgm:prSet>
      <dgm:spPr/>
    </dgm:pt>
    <dgm:pt modelId="{0E2BE368-D3E8-4724-BF0E-A759EDCAA86B}" type="pres">
      <dgm:prSet presAssocID="{B4CF6D3F-3FBF-4A24-A82A-F8F4E0380DBE}" presName="ThreeConn_2-3" presStyleLbl="fgAccFollowNode1" presStyleIdx="1" presStyleCnt="2" custScaleX="53648" custScaleY="100000" custLinFactX="-73350" custLinFactNeighborX="-100000" custLinFactNeighborY="-47926">
        <dgm:presLayoutVars>
          <dgm:bulletEnabled val="1"/>
        </dgm:presLayoutVars>
      </dgm:prSet>
      <dgm:spPr/>
    </dgm:pt>
    <dgm:pt modelId="{F2309010-EB31-4826-AE0C-CFD2DCE00F38}" type="pres">
      <dgm:prSet presAssocID="{B4CF6D3F-3FBF-4A24-A82A-F8F4E0380DB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0727D-4512-4966-B1FB-1400732022EF}" type="pres">
      <dgm:prSet presAssocID="{B4CF6D3F-3FBF-4A24-A82A-F8F4E0380DBE}" presName="ThreeNodes_2_text" presStyleLbl="node1" presStyleIdx="2" presStyleCnt="3">
        <dgm:presLayoutVars>
          <dgm:bulletEnabled val="1"/>
        </dgm:presLayoutVars>
      </dgm:prSet>
      <dgm:spPr/>
    </dgm:pt>
    <dgm:pt modelId="{D921B119-4D19-497E-8407-A3EAB9F320AB}" type="pres">
      <dgm:prSet presAssocID="{B4CF6D3F-3FBF-4A24-A82A-F8F4E0380DB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FBDEA-ABFF-4FC0-BA11-AFC86C786225}" srcId="{B4CF6D3F-3FBF-4A24-A82A-F8F4E0380DBE}" destId="{B511EE9D-F0C7-4B14-8C12-623A91CAC5B8}" srcOrd="2" destOrd="0" parTransId="{76731E52-F3E8-4CF6-8CF9-4FA0481B9491}" sibTransId="{35271575-A6C6-49B9-80FD-D2928CA54B16}"/>
    <dgm:cxn modelId="{346AEDD3-7673-454E-896E-F9DC699EB11E}" type="presOf" srcId="{B4CF6D3F-3FBF-4A24-A82A-F8F4E0380DBE}" destId="{EE697637-0F32-41C2-BDE7-9D52AE3DF3C9}" srcOrd="0" destOrd="0" presId="urn:microsoft.com/office/officeart/2005/8/layout/vProcess5"/>
    <dgm:cxn modelId="{B1B42024-A2F4-4DCD-87A8-889D4751FE76}" type="presOf" srcId="{B511EE9D-F0C7-4B14-8C12-623A91CAC5B8}" destId="{D921B119-4D19-497E-8407-A3EAB9F320AB}" srcOrd="1" destOrd="0" presId="urn:microsoft.com/office/officeart/2005/8/layout/vProcess5"/>
    <dgm:cxn modelId="{1DCAA3C1-7B09-49DF-BB0E-5C3ABD550D09}" type="presOf" srcId="{1A3341F4-FB43-462C-A208-A5865EE2FFB3}" destId="{AF50727D-4512-4966-B1FB-1400732022EF}" srcOrd="1" destOrd="0" presId="urn:microsoft.com/office/officeart/2005/8/layout/vProcess5"/>
    <dgm:cxn modelId="{0C273238-D59E-451A-9071-81317F06FFEA}" srcId="{B4CF6D3F-3FBF-4A24-A82A-F8F4E0380DBE}" destId="{1A3341F4-FB43-462C-A208-A5865EE2FFB3}" srcOrd="1" destOrd="0" parTransId="{0EC308E2-CBB5-4F7F-9C75-E297705506A3}" sibTransId="{32021D00-CDF6-4584-B02F-5924A1235ECB}"/>
    <dgm:cxn modelId="{B7D612BC-B411-4025-B945-CBA0D58CF268}" type="presOf" srcId="{1A3341F4-FB43-462C-A208-A5865EE2FFB3}" destId="{C97EBD1F-20CE-4544-9786-7FA712E7C2CE}" srcOrd="0" destOrd="0" presId="urn:microsoft.com/office/officeart/2005/8/layout/vProcess5"/>
    <dgm:cxn modelId="{FAE949F4-432A-4918-B1E5-94F5A79A2B81}" type="presOf" srcId="{AB46E9EE-94FD-4FE4-8EAF-63363E68F2A8}" destId="{203B9483-8AC9-4AA8-84A8-06E4C22EAE0C}" srcOrd="0" destOrd="0" presId="urn:microsoft.com/office/officeart/2005/8/layout/vProcess5"/>
    <dgm:cxn modelId="{977EB3B5-28DD-408D-A543-0E66E1D66731}" srcId="{B4CF6D3F-3FBF-4A24-A82A-F8F4E0380DBE}" destId="{AB46E9EE-94FD-4FE4-8EAF-63363E68F2A8}" srcOrd="0" destOrd="0" parTransId="{76935494-A922-4B39-83D5-5484B3A2FC92}" sibTransId="{AD5D1E63-E595-4CB4-841B-360E2B616D01}"/>
    <dgm:cxn modelId="{6107BC1C-342D-4C65-89B2-717835D665C8}" type="presOf" srcId="{AB46E9EE-94FD-4FE4-8EAF-63363E68F2A8}" destId="{F2309010-EB31-4826-AE0C-CFD2DCE00F38}" srcOrd="1" destOrd="0" presId="urn:microsoft.com/office/officeart/2005/8/layout/vProcess5"/>
    <dgm:cxn modelId="{654470B5-00E7-444F-8032-22A3AB0F5A4C}" type="presOf" srcId="{B511EE9D-F0C7-4B14-8C12-623A91CAC5B8}" destId="{C0004E01-A79B-49DB-ACA6-575F3008F473}" srcOrd="0" destOrd="0" presId="urn:microsoft.com/office/officeart/2005/8/layout/vProcess5"/>
    <dgm:cxn modelId="{7BC87BCC-C164-44E6-8115-C2394E7ED353}" type="presOf" srcId="{32021D00-CDF6-4584-B02F-5924A1235ECB}" destId="{0E2BE368-D3E8-4724-BF0E-A759EDCAA86B}" srcOrd="0" destOrd="0" presId="urn:microsoft.com/office/officeart/2005/8/layout/vProcess5"/>
    <dgm:cxn modelId="{FB88F8E9-40E9-41DE-AEEF-7E2ECB2EC1C6}" type="presOf" srcId="{AD5D1E63-E595-4CB4-841B-360E2B616D01}" destId="{CA03EF32-A39F-444E-BBD5-A10889D647F2}" srcOrd="0" destOrd="0" presId="urn:microsoft.com/office/officeart/2005/8/layout/vProcess5"/>
    <dgm:cxn modelId="{B12C11D8-2E7C-4389-A0CA-4ACC7D3AA912}" type="presParOf" srcId="{EE697637-0F32-41C2-BDE7-9D52AE3DF3C9}" destId="{5B88498A-DF4A-406A-8395-8B646CD26F2F}" srcOrd="0" destOrd="0" presId="urn:microsoft.com/office/officeart/2005/8/layout/vProcess5"/>
    <dgm:cxn modelId="{1BC886B8-C06B-490B-91BC-C672ACA4C6A8}" type="presParOf" srcId="{EE697637-0F32-41C2-BDE7-9D52AE3DF3C9}" destId="{203B9483-8AC9-4AA8-84A8-06E4C22EAE0C}" srcOrd="1" destOrd="0" presId="urn:microsoft.com/office/officeart/2005/8/layout/vProcess5"/>
    <dgm:cxn modelId="{115BDEBF-29C3-48E0-948F-0C888164D86D}" type="presParOf" srcId="{EE697637-0F32-41C2-BDE7-9D52AE3DF3C9}" destId="{C97EBD1F-20CE-4544-9786-7FA712E7C2CE}" srcOrd="2" destOrd="0" presId="urn:microsoft.com/office/officeart/2005/8/layout/vProcess5"/>
    <dgm:cxn modelId="{37892C0D-A85F-4CB3-A85C-F1B9A7D8594E}" type="presParOf" srcId="{EE697637-0F32-41C2-BDE7-9D52AE3DF3C9}" destId="{C0004E01-A79B-49DB-ACA6-575F3008F473}" srcOrd="3" destOrd="0" presId="urn:microsoft.com/office/officeart/2005/8/layout/vProcess5"/>
    <dgm:cxn modelId="{C7FF78F8-C357-498D-A748-037A60F0ABFD}" type="presParOf" srcId="{EE697637-0F32-41C2-BDE7-9D52AE3DF3C9}" destId="{CA03EF32-A39F-444E-BBD5-A10889D647F2}" srcOrd="4" destOrd="0" presId="urn:microsoft.com/office/officeart/2005/8/layout/vProcess5"/>
    <dgm:cxn modelId="{FC197743-1F97-4BF4-9E30-C45FDDE309EE}" type="presParOf" srcId="{EE697637-0F32-41C2-BDE7-9D52AE3DF3C9}" destId="{0E2BE368-D3E8-4724-BF0E-A759EDCAA86B}" srcOrd="5" destOrd="0" presId="urn:microsoft.com/office/officeart/2005/8/layout/vProcess5"/>
    <dgm:cxn modelId="{652221E7-9866-43AA-952B-902078058A45}" type="presParOf" srcId="{EE697637-0F32-41C2-BDE7-9D52AE3DF3C9}" destId="{F2309010-EB31-4826-AE0C-CFD2DCE00F38}" srcOrd="6" destOrd="0" presId="urn:microsoft.com/office/officeart/2005/8/layout/vProcess5"/>
    <dgm:cxn modelId="{EC15E70F-423C-4F77-B741-D4806EF6CB6C}" type="presParOf" srcId="{EE697637-0F32-41C2-BDE7-9D52AE3DF3C9}" destId="{AF50727D-4512-4966-B1FB-1400732022EF}" srcOrd="7" destOrd="0" presId="urn:microsoft.com/office/officeart/2005/8/layout/vProcess5"/>
    <dgm:cxn modelId="{854434C4-C96C-4DE4-8875-0F8CF3FB3962}" type="presParOf" srcId="{EE697637-0F32-41C2-BDE7-9D52AE3DF3C9}" destId="{D921B119-4D19-497E-8407-A3EAB9F320A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555622-7F53-47B1-86AA-CE90302193F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A4FB23-444E-4240-8CAA-1AEAAC8566BD}">
      <dgm:prSet phldrT="[Текст]"/>
      <dgm:spPr/>
      <dgm:t>
        <a:bodyPr/>
        <a:lstStyle/>
        <a:p>
          <a:r>
            <a:rPr lang="ru-RU" dirty="0" smtClean="0"/>
            <a:t>Помогает учиться более эффективно и продуктивно</a:t>
          </a:r>
          <a:endParaRPr lang="ru-RU" dirty="0"/>
        </a:p>
      </dgm:t>
    </dgm:pt>
    <dgm:pt modelId="{EE7D453F-EED4-4B41-9072-E7F7ED59BEBA}" type="parTrans" cxnId="{D9D7D168-13A9-42F3-96FB-BC6B756EC975}">
      <dgm:prSet/>
      <dgm:spPr/>
      <dgm:t>
        <a:bodyPr/>
        <a:lstStyle/>
        <a:p>
          <a:endParaRPr lang="ru-RU"/>
        </a:p>
      </dgm:t>
    </dgm:pt>
    <dgm:pt modelId="{6B6DFB03-FD2B-4793-9089-B7879769176B}" type="sibTrans" cxnId="{D9D7D168-13A9-42F3-96FB-BC6B756EC975}">
      <dgm:prSet/>
      <dgm:spPr/>
      <dgm:t>
        <a:bodyPr/>
        <a:lstStyle/>
        <a:p>
          <a:endParaRPr lang="ru-RU"/>
        </a:p>
      </dgm:t>
    </dgm:pt>
    <dgm:pt modelId="{BDEAE1BF-2D2A-4E6E-83EC-A0F0B6129D0A}">
      <dgm:prSet phldrT="[Текст]"/>
      <dgm:spPr/>
      <dgm:t>
        <a:bodyPr/>
        <a:lstStyle/>
        <a:p>
          <a:r>
            <a:rPr lang="ru-RU" dirty="0" smtClean="0"/>
            <a:t>Обязательно: обратная связь!</a:t>
          </a:r>
          <a:endParaRPr lang="ru-RU" dirty="0"/>
        </a:p>
      </dgm:t>
    </dgm:pt>
    <dgm:pt modelId="{60E67368-1BAB-47E2-9F50-A48A5A8254F7}" type="parTrans" cxnId="{4BD8C4BA-C77B-451B-A05D-A095F7210B41}">
      <dgm:prSet/>
      <dgm:spPr/>
      <dgm:t>
        <a:bodyPr/>
        <a:lstStyle/>
        <a:p>
          <a:endParaRPr lang="ru-RU"/>
        </a:p>
      </dgm:t>
    </dgm:pt>
    <dgm:pt modelId="{9D6B5BA8-2F73-4A09-98E0-97AFE22D359B}" type="sibTrans" cxnId="{4BD8C4BA-C77B-451B-A05D-A095F7210B41}">
      <dgm:prSet/>
      <dgm:spPr/>
      <dgm:t>
        <a:bodyPr/>
        <a:lstStyle/>
        <a:p>
          <a:endParaRPr lang="ru-RU"/>
        </a:p>
      </dgm:t>
    </dgm:pt>
    <dgm:pt modelId="{E9B29A11-4FE6-4B72-AF77-6AFA3E60037F}">
      <dgm:prSet phldrT="[Текст]"/>
      <dgm:spPr/>
      <dgm:t>
        <a:bodyPr/>
        <a:lstStyle/>
        <a:p>
          <a:r>
            <a:rPr lang="ru-RU" dirty="0" smtClean="0"/>
            <a:t>Совместно разработанные критерии оценивания</a:t>
          </a:r>
          <a:endParaRPr lang="ru-RU" dirty="0"/>
        </a:p>
      </dgm:t>
    </dgm:pt>
    <dgm:pt modelId="{7C1E57CB-2798-45EF-9BF8-A074F2B6542D}" type="parTrans" cxnId="{43FA41C7-E262-4319-8D39-361982412DE3}">
      <dgm:prSet/>
      <dgm:spPr/>
      <dgm:t>
        <a:bodyPr/>
        <a:lstStyle/>
        <a:p>
          <a:endParaRPr lang="ru-RU"/>
        </a:p>
      </dgm:t>
    </dgm:pt>
    <dgm:pt modelId="{A38BF3BC-4BC0-4CF2-9B32-218276F61564}" type="sibTrans" cxnId="{43FA41C7-E262-4319-8D39-361982412DE3}">
      <dgm:prSet/>
      <dgm:spPr/>
      <dgm:t>
        <a:bodyPr/>
        <a:lstStyle/>
        <a:p>
          <a:endParaRPr lang="ru-RU"/>
        </a:p>
      </dgm:t>
    </dgm:pt>
    <dgm:pt modelId="{9FE7FC02-83A7-4369-B14F-82EB94E5F533}" type="pres">
      <dgm:prSet presAssocID="{FA555622-7F53-47B1-86AA-CE90302193F9}" presName="linear" presStyleCnt="0">
        <dgm:presLayoutVars>
          <dgm:dir/>
          <dgm:animLvl val="lvl"/>
          <dgm:resizeHandles val="exact"/>
        </dgm:presLayoutVars>
      </dgm:prSet>
      <dgm:spPr/>
    </dgm:pt>
    <dgm:pt modelId="{8FA3A2B4-4D09-4CC7-8EAF-CEE553A8B2E2}" type="pres">
      <dgm:prSet presAssocID="{4EA4FB23-444E-4240-8CAA-1AEAAC8566BD}" presName="parentLin" presStyleCnt="0"/>
      <dgm:spPr/>
    </dgm:pt>
    <dgm:pt modelId="{BCD089E7-8437-490B-A810-609708A069F5}" type="pres">
      <dgm:prSet presAssocID="{4EA4FB23-444E-4240-8CAA-1AEAAC8566BD}" presName="parentLeftMargin" presStyleLbl="node1" presStyleIdx="0" presStyleCnt="3"/>
      <dgm:spPr/>
    </dgm:pt>
    <dgm:pt modelId="{B66C09F9-7BEB-4873-9FEE-3D45BC612EEF}" type="pres">
      <dgm:prSet presAssocID="{4EA4FB23-444E-4240-8CAA-1AEAAC8566BD}" presName="parentText" presStyleLbl="node1" presStyleIdx="0" presStyleCnt="3" custScaleX="128906">
        <dgm:presLayoutVars>
          <dgm:chMax val="0"/>
          <dgm:bulletEnabled val="1"/>
        </dgm:presLayoutVars>
      </dgm:prSet>
      <dgm:spPr/>
    </dgm:pt>
    <dgm:pt modelId="{ED7F4DDD-267C-4BBC-838D-9ED520C34049}" type="pres">
      <dgm:prSet presAssocID="{4EA4FB23-444E-4240-8CAA-1AEAAC8566BD}" presName="negativeSpace" presStyleCnt="0"/>
      <dgm:spPr/>
    </dgm:pt>
    <dgm:pt modelId="{034C162F-FEF4-4449-933B-6DA071D7E022}" type="pres">
      <dgm:prSet presAssocID="{4EA4FB23-444E-4240-8CAA-1AEAAC8566BD}" presName="childText" presStyleLbl="conFgAcc1" presStyleIdx="0" presStyleCnt="3">
        <dgm:presLayoutVars>
          <dgm:bulletEnabled val="1"/>
        </dgm:presLayoutVars>
      </dgm:prSet>
      <dgm:spPr/>
    </dgm:pt>
    <dgm:pt modelId="{A9E02D76-945D-4BEB-8B02-DF8D55062C8B}" type="pres">
      <dgm:prSet presAssocID="{6B6DFB03-FD2B-4793-9089-B7879769176B}" presName="spaceBetweenRectangles" presStyleCnt="0"/>
      <dgm:spPr/>
    </dgm:pt>
    <dgm:pt modelId="{0E66F777-8F90-414E-9C37-6756CCC059C2}" type="pres">
      <dgm:prSet presAssocID="{BDEAE1BF-2D2A-4E6E-83EC-A0F0B6129D0A}" presName="parentLin" presStyleCnt="0"/>
      <dgm:spPr/>
    </dgm:pt>
    <dgm:pt modelId="{F94A22A0-9BCD-4666-88A2-B82A9572BB78}" type="pres">
      <dgm:prSet presAssocID="{BDEAE1BF-2D2A-4E6E-83EC-A0F0B6129D0A}" presName="parentLeftMargin" presStyleLbl="node1" presStyleIdx="0" presStyleCnt="3"/>
      <dgm:spPr/>
    </dgm:pt>
    <dgm:pt modelId="{4CC2ADF9-DA25-47AE-9CFC-0E8FC2B15E7B}" type="pres">
      <dgm:prSet presAssocID="{BDEAE1BF-2D2A-4E6E-83EC-A0F0B6129D0A}" presName="parentText" presStyleLbl="node1" presStyleIdx="1" presStyleCnt="3" custScaleX="131521" custLinFactNeighborX="-2215" custLinFactNeighborY="-961">
        <dgm:presLayoutVars>
          <dgm:chMax val="0"/>
          <dgm:bulletEnabled val="1"/>
        </dgm:presLayoutVars>
      </dgm:prSet>
      <dgm:spPr/>
    </dgm:pt>
    <dgm:pt modelId="{E5CC293C-CE3E-4708-BB3B-1B2502B2E7F3}" type="pres">
      <dgm:prSet presAssocID="{BDEAE1BF-2D2A-4E6E-83EC-A0F0B6129D0A}" presName="negativeSpace" presStyleCnt="0"/>
      <dgm:spPr/>
    </dgm:pt>
    <dgm:pt modelId="{88691A07-C42F-48CE-8C55-D9D6A18F140F}" type="pres">
      <dgm:prSet presAssocID="{BDEAE1BF-2D2A-4E6E-83EC-A0F0B6129D0A}" presName="childText" presStyleLbl="conFgAcc1" presStyleIdx="1" presStyleCnt="3">
        <dgm:presLayoutVars>
          <dgm:bulletEnabled val="1"/>
        </dgm:presLayoutVars>
      </dgm:prSet>
      <dgm:spPr/>
    </dgm:pt>
    <dgm:pt modelId="{44CD39D4-34AF-4B63-8244-7319B8AABC54}" type="pres">
      <dgm:prSet presAssocID="{9D6B5BA8-2F73-4A09-98E0-97AFE22D359B}" presName="spaceBetweenRectangles" presStyleCnt="0"/>
      <dgm:spPr/>
    </dgm:pt>
    <dgm:pt modelId="{3796FF4F-D419-4DC4-BE47-C265CF514B37}" type="pres">
      <dgm:prSet presAssocID="{E9B29A11-4FE6-4B72-AF77-6AFA3E60037F}" presName="parentLin" presStyleCnt="0"/>
      <dgm:spPr/>
    </dgm:pt>
    <dgm:pt modelId="{E3B5D6AE-927F-4E53-8686-51F3E5C48AE9}" type="pres">
      <dgm:prSet presAssocID="{E9B29A11-4FE6-4B72-AF77-6AFA3E60037F}" presName="parentLeftMargin" presStyleLbl="node1" presStyleIdx="1" presStyleCnt="3"/>
      <dgm:spPr/>
    </dgm:pt>
    <dgm:pt modelId="{4036E829-6BA7-463A-AFFC-12E1BDB1C947}" type="pres">
      <dgm:prSet presAssocID="{E9B29A11-4FE6-4B72-AF77-6AFA3E60037F}" presName="parentText" presStyleLbl="node1" presStyleIdx="2" presStyleCnt="3" custScaleX="128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79405-DA58-4F2E-B471-EE12F6CAFC07}" type="pres">
      <dgm:prSet presAssocID="{E9B29A11-4FE6-4B72-AF77-6AFA3E60037F}" presName="negativeSpace" presStyleCnt="0"/>
      <dgm:spPr/>
    </dgm:pt>
    <dgm:pt modelId="{2111CC09-23BE-4DB6-8C19-87A1D36FA084}" type="pres">
      <dgm:prSet presAssocID="{E9B29A11-4FE6-4B72-AF77-6AFA3E60037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9D6C48-9901-43EF-BA74-ED0A600CD6EC}" type="presOf" srcId="{4EA4FB23-444E-4240-8CAA-1AEAAC8566BD}" destId="{B66C09F9-7BEB-4873-9FEE-3D45BC612EEF}" srcOrd="1" destOrd="0" presId="urn:microsoft.com/office/officeart/2005/8/layout/list1"/>
    <dgm:cxn modelId="{1B54A64A-62D5-475A-A22C-B6BBA8AD9D8B}" type="presOf" srcId="{E9B29A11-4FE6-4B72-AF77-6AFA3E60037F}" destId="{E3B5D6AE-927F-4E53-8686-51F3E5C48AE9}" srcOrd="0" destOrd="0" presId="urn:microsoft.com/office/officeart/2005/8/layout/list1"/>
    <dgm:cxn modelId="{43FA41C7-E262-4319-8D39-361982412DE3}" srcId="{FA555622-7F53-47B1-86AA-CE90302193F9}" destId="{E9B29A11-4FE6-4B72-AF77-6AFA3E60037F}" srcOrd="2" destOrd="0" parTransId="{7C1E57CB-2798-45EF-9BF8-A074F2B6542D}" sibTransId="{A38BF3BC-4BC0-4CF2-9B32-218276F61564}"/>
    <dgm:cxn modelId="{D9D7D168-13A9-42F3-96FB-BC6B756EC975}" srcId="{FA555622-7F53-47B1-86AA-CE90302193F9}" destId="{4EA4FB23-444E-4240-8CAA-1AEAAC8566BD}" srcOrd="0" destOrd="0" parTransId="{EE7D453F-EED4-4B41-9072-E7F7ED59BEBA}" sibTransId="{6B6DFB03-FD2B-4793-9089-B7879769176B}"/>
    <dgm:cxn modelId="{B51732AF-2538-483D-9E07-83A4CBEE5817}" type="presOf" srcId="{4EA4FB23-444E-4240-8CAA-1AEAAC8566BD}" destId="{BCD089E7-8437-490B-A810-609708A069F5}" srcOrd="0" destOrd="0" presId="urn:microsoft.com/office/officeart/2005/8/layout/list1"/>
    <dgm:cxn modelId="{2FD489DC-532B-4E85-A63E-42D35BF948C2}" type="presOf" srcId="{E9B29A11-4FE6-4B72-AF77-6AFA3E60037F}" destId="{4036E829-6BA7-463A-AFFC-12E1BDB1C947}" srcOrd="1" destOrd="0" presId="urn:microsoft.com/office/officeart/2005/8/layout/list1"/>
    <dgm:cxn modelId="{A88C1986-7C66-450E-9983-064232D71D79}" type="presOf" srcId="{BDEAE1BF-2D2A-4E6E-83EC-A0F0B6129D0A}" destId="{4CC2ADF9-DA25-47AE-9CFC-0E8FC2B15E7B}" srcOrd="1" destOrd="0" presId="urn:microsoft.com/office/officeart/2005/8/layout/list1"/>
    <dgm:cxn modelId="{4BD8C4BA-C77B-451B-A05D-A095F7210B41}" srcId="{FA555622-7F53-47B1-86AA-CE90302193F9}" destId="{BDEAE1BF-2D2A-4E6E-83EC-A0F0B6129D0A}" srcOrd="1" destOrd="0" parTransId="{60E67368-1BAB-47E2-9F50-A48A5A8254F7}" sibTransId="{9D6B5BA8-2F73-4A09-98E0-97AFE22D359B}"/>
    <dgm:cxn modelId="{5297D2F8-3218-4ED0-8E62-88E738DB8765}" type="presOf" srcId="{FA555622-7F53-47B1-86AA-CE90302193F9}" destId="{9FE7FC02-83A7-4369-B14F-82EB94E5F533}" srcOrd="0" destOrd="0" presId="urn:microsoft.com/office/officeart/2005/8/layout/list1"/>
    <dgm:cxn modelId="{155A4356-FD0C-4E1C-84E5-70B07CD43653}" type="presOf" srcId="{BDEAE1BF-2D2A-4E6E-83EC-A0F0B6129D0A}" destId="{F94A22A0-9BCD-4666-88A2-B82A9572BB78}" srcOrd="0" destOrd="0" presId="urn:microsoft.com/office/officeart/2005/8/layout/list1"/>
    <dgm:cxn modelId="{D0676ADF-9C4E-4A8D-BEF8-17FC7E5E7FB5}" type="presParOf" srcId="{9FE7FC02-83A7-4369-B14F-82EB94E5F533}" destId="{8FA3A2B4-4D09-4CC7-8EAF-CEE553A8B2E2}" srcOrd="0" destOrd="0" presId="urn:microsoft.com/office/officeart/2005/8/layout/list1"/>
    <dgm:cxn modelId="{5B9DCC20-53E6-4A98-A815-CB9B065244A9}" type="presParOf" srcId="{8FA3A2B4-4D09-4CC7-8EAF-CEE553A8B2E2}" destId="{BCD089E7-8437-490B-A810-609708A069F5}" srcOrd="0" destOrd="0" presId="urn:microsoft.com/office/officeart/2005/8/layout/list1"/>
    <dgm:cxn modelId="{2FA55028-D6C4-4AD2-A7FC-73C51A222533}" type="presParOf" srcId="{8FA3A2B4-4D09-4CC7-8EAF-CEE553A8B2E2}" destId="{B66C09F9-7BEB-4873-9FEE-3D45BC612EEF}" srcOrd="1" destOrd="0" presId="urn:microsoft.com/office/officeart/2005/8/layout/list1"/>
    <dgm:cxn modelId="{87F42B8A-FFDC-418B-82E9-17D09B70B76E}" type="presParOf" srcId="{9FE7FC02-83A7-4369-B14F-82EB94E5F533}" destId="{ED7F4DDD-267C-4BBC-838D-9ED520C34049}" srcOrd="1" destOrd="0" presId="urn:microsoft.com/office/officeart/2005/8/layout/list1"/>
    <dgm:cxn modelId="{D0FF1935-F875-406C-8BE8-01C6C67F336B}" type="presParOf" srcId="{9FE7FC02-83A7-4369-B14F-82EB94E5F533}" destId="{034C162F-FEF4-4449-933B-6DA071D7E022}" srcOrd="2" destOrd="0" presId="urn:microsoft.com/office/officeart/2005/8/layout/list1"/>
    <dgm:cxn modelId="{AB6C2F35-4F06-493D-B830-6D1B4D202B01}" type="presParOf" srcId="{9FE7FC02-83A7-4369-B14F-82EB94E5F533}" destId="{A9E02D76-945D-4BEB-8B02-DF8D55062C8B}" srcOrd="3" destOrd="0" presId="urn:microsoft.com/office/officeart/2005/8/layout/list1"/>
    <dgm:cxn modelId="{FF3C4302-98D8-4833-8CC3-DE6C1E23ED21}" type="presParOf" srcId="{9FE7FC02-83A7-4369-B14F-82EB94E5F533}" destId="{0E66F777-8F90-414E-9C37-6756CCC059C2}" srcOrd="4" destOrd="0" presId="urn:microsoft.com/office/officeart/2005/8/layout/list1"/>
    <dgm:cxn modelId="{5C635CEA-219B-4D53-B663-645300D26A39}" type="presParOf" srcId="{0E66F777-8F90-414E-9C37-6756CCC059C2}" destId="{F94A22A0-9BCD-4666-88A2-B82A9572BB78}" srcOrd="0" destOrd="0" presId="urn:microsoft.com/office/officeart/2005/8/layout/list1"/>
    <dgm:cxn modelId="{DD8D7E31-B3A5-4044-8971-58AB0951611C}" type="presParOf" srcId="{0E66F777-8F90-414E-9C37-6756CCC059C2}" destId="{4CC2ADF9-DA25-47AE-9CFC-0E8FC2B15E7B}" srcOrd="1" destOrd="0" presId="urn:microsoft.com/office/officeart/2005/8/layout/list1"/>
    <dgm:cxn modelId="{25145280-441D-4A4C-B62C-F5041568CF07}" type="presParOf" srcId="{9FE7FC02-83A7-4369-B14F-82EB94E5F533}" destId="{E5CC293C-CE3E-4708-BB3B-1B2502B2E7F3}" srcOrd="5" destOrd="0" presId="urn:microsoft.com/office/officeart/2005/8/layout/list1"/>
    <dgm:cxn modelId="{A19F4262-9506-47F4-93FA-50BCB7BC8926}" type="presParOf" srcId="{9FE7FC02-83A7-4369-B14F-82EB94E5F533}" destId="{88691A07-C42F-48CE-8C55-D9D6A18F140F}" srcOrd="6" destOrd="0" presId="urn:microsoft.com/office/officeart/2005/8/layout/list1"/>
    <dgm:cxn modelId="{E2844A37-A0F4-4FF8-93E2-6C63974F0FA8}" type="presParOf" srcId="{9FE7FC02-83A7-4369-B14F-82EB94E5F533}" destId="{44CD39D4-34AF-4B63-8244-7319B8AABC54}" srcOrd="7" destOrd="0" presId="urn:microsoft.com/office/officeart/2005/8/layout/list1"/>
    <dgm:cxn modelId="{78E0036F-1EF2-475B-8421-44F89B3AFCE2}" type="presParOf" srcId="{9FE7FC02-83A7-4369-B14F-82EB94E5F533}" destId="{3796FF4F-D419-4DC4-BE47-C265CF514B37}" srcOrd="8" destOrd="0" presId="urn:microsoft.com/office/officeart/2005/8/layout/list1"/>
    <dgm:cxn modelId="{85EABA1E-0E82-4FA6-9CD9-C6589514E3A5}" type="presParOf" srcId="{3796FF4F-D419-4DC4-BE47-C265CF514B37}" destId="{E3B5D6AE-927F-4E53-8686-51F3E5C48AE9}" srcOrd="0" destOrd="0" presId="urn:microsoft.com/office/officeart/2005/8/layout/list1"/>
    <dgm:cxn modelId="{F02BA10D-5733-4E0D-81CA-0BB2DF15B697}" type="presParOf" srcId="{3796FF4F-D419-4DC4-BE47-C265CF514B37}" destId="{4036E829-6BA7-463A-AFFC-12E1BDB1C947}" srcOrd="1" destOrd="0" presId="urn:microsoft.com/office/officeart/2005/8/layout/list1"/>
    <dgm:cxn modelId="{E9622DEC-78A8-4826-9AD1-2D9B053C1DD4}" type="presParOf" srcId="{9FE7FC02-83A7-4369-B14F-82EB94E5F533}" destId="{4EA79405-DA58-4F2E-B471-EE12F6CAFC07}" srcOrd="9" destOrd="0" presId="urn:microsoft.com/office/officeart/2005/8/layout/list1"/>
    <dgm:cxn modelId="{A10564A6-52A0-4956-A388-7111A19921EF}" type="presParOf" srcId="{9FE7FC02-83A7-4369-B14F-82EB94E5F533}" destId="{2111CC09-23BE-4DB6-8C19-87A1D36FA0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555622-7F53-47B1-86AA-CE90302193F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A4FB23-444E-4240-8CAA-1AEAAC8566BD}">
      <dgm:prSet phldrT="[Текст]"/>
      <dgm:spPr/>
      <dgm:t>
        <a:bodyPr/>
        <a:lstStyle/>
        <a:p>
          <a:r>
            <a:rPr lang="ru-RU" dirty="0" smtClean="0"/>
            <a:t>Сравнение образовательных результатов с предыдущими</a:t>
          </a:r>
          <a:endParaRPr lang="ru-RU" dirty="0"/>
        </a:p>
      </dgm:t>
    </dgm:pt>
    <dgm:pt modelId="{EE7D453F-EED4-4B41-9072-E7F7ED59BEBA}" type="parTrans" cxnId="{D9D7D168-13A9-42F3-96FB-BC6B756EC975}">
      <dgm:prSet/>
      <dgm:spPr/>
      <dgm:t>
        <a:bodyPr/>
        <a:lstStyle/>
        <a:p>
          <a:endParaRPr lang="ru-RU"/>
        </a:p>
      </dgm:t>
    </dgm:pt>
    <dgm:pt modelId="{6B6DFB03-FD2B-4793-9089-B7879769176B}" type="sibTrans" cxnId="{D9D7D168-13A9-42F3-96FB-BC6B756EC975}">
      <dgm:prSet/>
      <dgm:spPr/>
      <dgm:t>
        <a:bodyPr/>
        <a:lstStyle/>
        <a:p>
          <a:endParaRPr lang="ru-RU"/>
        </a:p>
      </dgm:t>
    </dgm:pt>
    <dgm:pt modelId="{BDEAE1BF-2D2A-4E6E-83EC-A0F0B6129D0A}">
      <dgm:prSet phldrT="[Текст]"/>
      <dgm:spPr/>
      <dgm:t>
        <a:bodyPr/>
        <a:lstStyle/>
        <a:p>
          <a:r>
            <a:rPr lang="ru-RU" dirty="0" smtClean="0"/>
            <a:t>Обязательно: самооценка и </a:t>
          </a:r>
          <a:r>
            <a:rPr lang="ru-RU" dirty="0" err="1" smtClean="0"/>
            <a:t>взаимооценка</a:t>
          </a:r>
          <a:r>
            <a:rPr lang="ru-RU" dirty="0" smtClean="0"/>
            <a:t> обучающихся их работы</a:t>
          </a:r>
          <a:endParaRPr lang="ru-RU" dirty="0"/>
        </a:p>
      </dgm:t>
    </dgm:pt>
    <dgm:pt modelId="{60E67368-1BAB-47E2-9F50-A48A5A8254F7}" type="parTrans" cxnId="{4BD8C4BA-C77B-451B-A05D-A095F7210B41}">
      <dgm:prSet/>
      <dgm:spPr/>
      <dgm:t>
        <a:bodyPr/>
        <a:lstStyle/>
        <a:p>
          <a:endParaRPr lang="ru-RU"/>
        </a:p>
      </dgm:t>
    </dgm:pt>
    <dgm:pt modelId="{9D6B5BA8-2F73-4A09-98E0-97AFE22D359B}" type="sibTrans" cxnId="{4BD8C4BA-C77B-451B-A05D-A095F7210B41}">
      <dgm:prSet/>
      <dgm:spPr/>
      <dgm:t>
        <a:bodyPr/>
        <a:lstStyle/>
        <a:p>
          <a:endParaRPr lang="ru-RU"/>
        </a:p>
      </dgm:t>
    </dgm:pt>
    <dgm:pt modelId="{9FE7FC02-83A7-4369-B14F-82EB94E5F533}" type="pres">
      <dgm:prSet presAssocID="{FA555622-7F53-47B1-86AA-CE90302193F9}" presName="linear" presStyleCnt="0">
        <dgm:presLayoutVars>
          <dgm:dir/>
          <dgm:animLvl val="lvl"/>
          <dgm:resizeHandles val="exact"/>
        </dgm:presLayoutVars>
      </dgm:prSet>
      <dgm:spPr/>
    </dgm:pt>
    <dgm:pt modelId="{8FA3A2B4-4D09-4CC7-8EAF-CEE553A8B2E2}" type="pres">
      <dgm:prSet presAssocID="{4EA4FB23-444E-4240-8CAA-1AEAAC8566BD}" presName="parentLin" presStyleCnt="0"/>
      <dgm:spPr/>
    </dgm:pt>
    <dgm:pt modelId="{BCD089E7-8437-490B-A810-609708A069F5}" type="pres">
      <dgm:prSet presAssocID="{4EA4FB23-444E-4240-8CAA-1AEAAC8566BD}" presName="parentLeftMargin" presStyleLbl="node1" presStyleIdx="0" presStyleCnt="2"/>
      <dgm:spPr/>
    </dgm:pt>
    <dgm:pt modelId="{B66C09F9-7BEB-4873-9FEE-3D45BC612EEF}" type="pres">
      <dgm:prSet presAssocID="{4EA4FB23-444E-4240-8CAA-1AEAAC8566BD}" presName="parentText" presStyleLbl="node1" presStyleIdx="0" presStyleCnt="2" custScaleX="128906" custLinFactNeighborX="-1951" custLinFactNeighborY="-1191">
        <dgm:presLayoutVars>
          <dgm:chMax val="0"/>
          <dgm:bulletEnabled val="1"/>
        </dgm:presLayoutVars>
      </dgm:prSet>
      <dgm:spPr/>
    </dgm:pt>
    <dgm:pt modelId="{ED7F4DDD-267C-4BBC-838D-9ED520C34049}" type="pres">
      <dgm:prSet presAssocID="{4EA4FB23-444E-4240-8CAA-1AEAAC8566BD}" presName="negativeSpace" presStyleCnt="0"/>
      <dgm:spPr/>
    </dgm:pt>
    <dgm:pt modelId="{034C162F-FEF4-4449-933B-6DA071D7E022}" type="pres">
      <dgm:prSet presAssocID="{4EA4FB23-444E-4240-8CAA-1AEAAC8566BD}" presName="childText" presStyleLbl="conFgAcc1" presStyleIdx="0" presStyleCnt="2">
        <dgm:presLayoutVars>
          <dgm:bulletEnabled val="1"/>
        </dgm:presLayoutVars>
      </dgm:prSet>
      <dgm:spPr/>
    </dgm:pt>
    <dgm:pt modelId="{A9E02D76-945D-4BEB-8B02-DF8D55062C8B}" type="pres">
      <dgm:prSet presAssocID="{6B6DFB03-FD2B-4793-9089-B7879769176B}" presName="spaceBetweenRectangles" presStyleCnt="0"/>
      <dgm:spPr/>
    </dgm:pt>
    <dgm:pt modelId="{0E66F777-8F90-414E-9C37-6756CCC059C2}" type="pres">
      <dgm:prSet presAssocID="{BDEAE1BF-2D2A-4E6E-83EC-A0F0B6129D0A}" presName="parentLin" presStyleCnt="0"/>
      <dgm:spPr/>
    </dgm:pt>
    <dgm:pt modelId="{F94A22A0-9BCD-4666-88A2-B82A9572BB78}" type="pres">
      <dgm:prSet presAssocID="{BDEAE1BF-2D2A-4E6E-83EC-A0F0B6129D0A}" presName="parentLeftMargin" presStyleLbl="node1" presStyleIdx="0" presStyleCnt="2"/>
      <dgm:spPr/>
    </dgm:pt>
    <dgm:pt modelId="{4CC2ADF9-DA25-47AE-9CFC-0E8FC2B15E7B}" type="pres">
      <dgm:prSet presAssocID="{BDEAE1BF-2D2A-4E6E-83EC-A0F0B6129D0A}" presName="parentText" presStyleLbl="node1" presStyleIdx="1" presStyleCnt="2" custScaleX="131521" custLinFactNeighborX="-2215" custLinFactNeighborY="-961">
        <dgm:presLayoutVars>
          <dgm:chMax val="0"/>
          <dgm:bulletEnabled val="1"/>
        </dgm:presLayoutVars>
      </dgm:prSet>
      <dgm:spPr/>
    </dgm:pt>
    <dgm:pt modelId="{E5CC293C-CE3E-4708-BB3B-1B2502B2E7F3}" type="pres">
      <dgm:prSet presAssocID="{BDEAE1BF-2D2A-4E6E-83EC-A0F0B6129D0A}" presName="negativeSpace" presStyleCnt="0"/>
      <dgm:spPr/>
    </dgm:pt>
    <dgm:pt modelId="{88691A07-C42F-48CE-8C55-D9D6A18F140F}" type="pres">
      <dgm:prSet presAssocID="{BDEAE1BF-2D2A-4E6E-83EC-A0F0B6129D0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88C1986-7C66-450E-9983-064232D71D79}" type="presOf" srcId="{BDEAE1BF-2D2A-4E6E-83EC-A0F0B6129D0A}" destId="{4CC2ADF9-DA25-47AE-9CFC-0E8FC2B15E7B}" srcOrd="1" destOrd="0" presId="urn:microsoft.com/office/officeart/2005/8/layout/list1"/>
    <dgm:cxn modelId="{4BD8C4BA-C77B-451B-A05D-A095F7210B41}" srcId="{FA555622-7F53-47B1-86AA-CE90302193F9}" destId="{BDEAE1BF-2D2A-4E6E-83EC-A0F0B6129D0A}" srcOrd="1" destOrd="0" parTransId="{60E67368-1BAB-47E2-9F50-A48A5A8254F7}" sibTransId="{9D6B5BA8-2F73-4A09-98E0-97AFE22D359B}"/>
    <dgm:cxn modelId="{155A4356-FD0C-4E1C-84E5-70B07CD43653}" type="presOf" srcId="{BDEAE1BF-2D2A-4E6E-83EC-A0F0B6129D0A}" destId="{F94A22A0-9BCD-4666-88A2-B82A9572BB78}" srcOrd="0" destOrd="0" presId="urn:microsoft.com/office/officeart/2005/8/layout/list1"/>
    <dgm:cxn modelId="{5297D2F8-3218-4ED0-8E62-88E738DB8765}" type="presOf" srcId="{FA555622-7F53-47B1-86AA-CE90302193F9}" destId="{9FE7FC02-83A7-4369-B14F-82EB94E5F533}" srcOrd="0" destOrd="0" presId="urn:microsoft.com/office/officeart/2005/8/layout/list1"/>
    <dgm:cxn modelId="{059D6C48-9901-43EF-BA74-ED0A600CD6EC}" type="presOf" srcId="{4EA4FB23-444E-4240-8CAA-1AEAAC8566BD}" destId="{B66C09F9-7BEB-4873-9FEE-3D45BC612EEF}" srcOrd="1" destOrd="0" presId="urn:microsoft.com/office/officeart/2005/8/layout/list1"/>
    <dgm:cxn modelId="{B51732AF-2538-483D-9E07-83A4CBEE5817}" type="presOf" srcId="{4EA4FB23-444E-4240-8CAA-1AEAAC8566BD}" destId="{BCD089E7-8437-490B-A810-609708A069F5}" srcOrd="0" destOrd="0" presId="urn:microsoft.com/office/officeart/2005/8/layout/list1"/>
    <dgm:cxn modelId="{D9D7D168-13A9-42F3-96FB-BC6B756EC975}" srcId="{FA555622-7F53-47B1-86AA-CE90302193F9}" destId="{4EA4FB23-444E-4240-8CAA-1AEAAC8566BD}" srcOrd="0" destOrd="0" parTransId="{EE7D453F-EED4-4B41-9072-E7F7ED59BEBA}" sibTransId="{6B6DFB03-FD2B-4793-9089-B7879769176B}"/>
    <dgm:cxn modelId="{D0676ADF-9C4E-4A8D-BEF8-17FC7E5E7FB5}" type="presParOf" srcId="{9FE7FC02-83A7-4369-B14F-82EB94E5F533}" destId="{8FA3A2B4-4D09-4CC7-8EAF-CEE553A8B2E2}" srcOrd="0" destOrd="0" presId="urn:microsoft.com/office/officeart/2005/8/layout/list1"/>
    <dgm:cxn modelId="{5B9DCC20-53E6-4A98-A815-CB9B065244A9}" type="presParOf" srcId="{8FA3A2B4-4D09-4CC7-8EAF-CEE553A8B2E2}" destId="{BCD089E7-8437-490B-A810-609708A069F5}" srcOrd="0" destOrd="0" presId="urn:microsoft.com/office/officeart/2005/8/layout/list1"/>
    <dgm:cxn modelId="{2FA55028-D6C4-4AD2-A7FC-73C51A222533}" type="presParOf" srcId="{8FA3A2B4-4D09-4CC7-8EAF-CEE553A8B2E2}" destId="{B66C09F9-7BEB-4873-9FEE-3D45BC612EEF}" srcOrd="1" destOrd="0" presId="urn:microsoft.com/office/officeart/2005/8/layout/list1"/>
    <dgm:cxn modelId="{87F42B8A-FFDC-418B-82E9-17D09B70B76E}" type="presParOf" srcId="{9FE7FC02-83A7-4369-B14F-82EB94E5F533}" destId="{ED7F4DDD-267C-4BBC-838D-9ED520C34049}" srcOrd="1" destOrd="0" presId="urn:microsoft.com/office/officeart/2005/8/layout/list1"/>
    <dgm:cxn modelId="{D0FF1935-F875-406C-8BE8-01C6C67F336B}" type="presParOf" srcId="{9FE7FC02-83A7-4369-B14F-82EB94E5F533}" destId="{034C162F-FEF4-4449-933B-6DA071D7E022}" srcOrd="2" destOrd="0" presId="urn:microsoft.com/office/officeart/2005/8/layout/list1"/>
    <dgm:cxn modelId="{AB6C2F35-4F06-493D-B830-6D1B4D202B01}" type="presParOf" srcId="{9FE7FC02-83A7-4369-B14F-82EB94E5F533}" destId="{A9E02D76-945D-4BEB-8B02-DF8D55062C8B}" srcOrd="3" destOrd="0" presId="urn:microsoft.com/office/officeart/2005/8/layout/list1"/>
    <dgm:cxn modelId="{FF3C4302-98D8-4833-8CC3-DE6C1E23ED21}" type="presParOf" srcId="{9FE7FC02-83A7-4369-B14F-82EB94E5F533}" destId="{0E66F777-8F90-414E-9C37-6756CCC059C2}" srcOrd="4" destOrd="0" presId="urn:microsoft.com/office/officeart/2005/8/layout/list1"/>
    <dgm:cxn modelId="{5C635CEA-219B-4D53-B663-645300D26A39}" type="presParOf" srcId="{0E66F777-8F90-414E-9C37-6756CCC059C2}" destId="{F94A22A0-9BCD-4666-88A2-B82A9572BB78}" srcOrd="0" destOrd="0" presId="urn:microsoft.com/office/officeart/2005/8/layout/list1"/>
    <dgm:cxn modelId="{DD8D7E31-B3A5-4044-8971-58AB0951611C}" type="presParOf" srcId="{0E66F777-8F90-414E-9C37-6756CCC059C2}" destId="{4CC2ADF9-DA25-47AE-9CFC-0E8FC2B15E7B}" srcOrd="1" destOrd="0" presId="urn:microsoft.com/office/officeart/2005/8/layout/list1"/>
    <dgm:cxn modelId="{25145280-441D-4A4C-B62C-F5041568CF07}" type="presParOf" srcId="{9FE7FC02-83A7-4369-B14F-82EB94E5F533}" destId="{E5CC293C-CE3E-4708-BB3B-1B2502B2E7F3}" srcOrd="5" destOrd="0" presId="urn:microsoft.com/office/officeart/2005/8/layout/list1"/>
    <dgm:cxn modelId="{A19F4262-9506-47F4-93FA-50BCB7BC8926}" type="presParOf" srcId="{9FE7FC02-83A7-4369-B14F-82EB94E5F533}" destId="{88691A07-C42F-48CE-8C55-D9D6A18F140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FE56C-0864-4049-B22F-D47ED707BE4E}">
      <dsp:nvSpPr>
        <dsp:cNvPr id="0" name=""/>
        <dsp:cNvSpPr/>
      </dsp:nvSpPr>
      <dsp:spPr>
        <a:xfrm>
          <a:off x="-47765" y="0"/>
          <a:ext cx="4845863" cy="4845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5BC8-B560-4887-8107-56AFF8AF009F}">
      <dsp:nvSpPr>
        <dsp:cNvPr id="0" name=""/>
        <dsp:cNvSpPr/>
      </dsp:nvSpPr>
      <dsp:spPr>
        <a:xfrm>
          <a:off x="2385343" y="0"/>
          <a:ext cx="7951015" cy="48458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err="1" smtClean="0"/>
            <a:t>Метапредметные</a:t>
          </a:r>
          <a:r>
            <a:rPr lang="ru-RU" sz="3700" kern="1200" dirty="0" smtClean="0"/>
            <a:t> результаты  </a:t>
          </a:r>
          <a:endParaRPr lang="ru-RU" sz="3700" kern="1200" dirty="0"/>
        </a:p>
      </dsp:txBody>
      <dsp:txXfrm>
        <a:off x="2385343" y="0"/>
        <a:ext cx="3975507" cy="1453762"/>
      </dsp:txXfrm>
    </dsp:sp>
    <dsp:sp modelId="{FC04F3A2-C1CB-4F50-910C-FECB0AD1659E}">
      <dsp:nvSpPr>
        <dsp:cNvPr id="0" name=""/>
        <dsp:cNvSpPr/>
      </dsp:nvSpPr>
      <dsp:spPr>
        <a:xfrm>
          <a:off x="800262" y="1453762"/>
          <a:ext cx="3149808" cy="314980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D652A-DF5A-4C60-B55E-D02A8DDC7851}">
      <dsp:nvSpPr>
        <dsp:cNvPr id="0" name=""/>
        <dsp:cNvSpPr/>
      </dsp:nvSpPr>
      <dsp:spPr>
        <a:xfrm>
          <a:off x="2375166" y="1453762"/>
          <a:ext cx="7951015" cy="31498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Формирующее оценивание</a:t>
          </a:r>
          <a:endParaRPr lang="ru-RU" sz="3700" kern="1200" dirty="0"/>
        </a:p>
      </dsp:txBody>
      <dsp:txXfrm>
        <a:off x="2375166" y="1453762"/>
        <a:ext cx="3975507" cy="1453757"/>
      </dsp:txXfrm>
    </dsp:sp>
    <dsp:sp modelId="{C4E7E9A4-B55E-4810-BC39-B4FC71D108A1}">
      <dsp:nvSpPr>
        <dsp:cNvPr id="0" name=""/>
        <dsp:cNvSpPr/>
      </dsp:nvSpPr>
      <dsp:spPr>
        <a:xfrm>
          <a:off x="1648287" y="2907519"/>
          <a:ext cx="1453757" cy="14537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EB6C0-449B-4B0C-9173-60E65FAEC627}">
      <dsp:nvSpPr>
        <dsp:cNvPr id="0" name=""/>
        <dsp:cNvSpPr/>
      </dsp:nvSpPr>
      <dsp:spPr>
        <a:xfrm>
          <a:off x="2375166" y="2907519"/>
          <a:ext cx="7951015" cy="14537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err="1" smtClean="0"/>
            <a:t>Суммативное</a:t>
          </a:r>
          <a:r>
            <a:rPr lang="ru-RU" sz="3700" kern="1200" dirty="0" smtClean="0"/>
            <a:t> оценивание</a:t>
          </a:r>
          <a:endParaRPr lang="ru-RU" sz="3700" kern="1200" dirty="0"/>
        </a:p>
      </dsp:txBody>
      <dsp:txXfrm>
        <a:off x="2375166" y="2907519"/>
        <a:ext cx="3975507" cy="1453757"/>
      </dsp:txXfrm>
    </dsp:sp>
    <dsp:sp modelId="{4EA8D056-F8B5-4DB8-91EF-5D0BBCA59925}">
      <dsp:nvSpPr>
        <dsp:cNvPr id="0" name=""/>
        <dsp:cNvSpPr/>
      </dsp:nvSpPr>
      <dsp:spPr>
        <a:xfrm>
          <a:off x="6280744" y="0"/>
          <a:ext cx="4115365" cy="145376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основные </a:t>
          </a:r>
          <a:r>
            <a:rPr lang="ru-RU" sz="1900" kern="1200" dirty="0" err="1" smtClean="0"/>
            <a:t>межпердметные</a:t>
          </a:r>
          <a:r>
            <a:rPr lang="ru-RU" sz="1900" kern="1200" dirty="0" smtClean="0"/>
            <a:t> понятия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УУД</a:t>
          </a:r>
          <a:endParaRPr lang="ru-RU" sz="1900" kern="1200" dirty="0"/>
        </a:p>
      </dsp:txBody>
      <dsp:txXfrm>
        <a:off x="6280744" y="0"/>
        <a:ext cx="4115365" cy="1453762"/>
      </dsp:txXfrm>
    </dsp:sp>
    <dsp:sp modelId="{6DDB7EB7-F916-47A0-B055-039E99A2D850}">
      <dsp:nvSpPr>
        <dsp:cNvPr id="0" name=""/>
        <dsp:cNvSpPr/>
      </dsp:nvSpPr>
      <dsp:spPr>
        <a:xfrm>
          <a:off x="6285435" y="1453762"/>
          <a:ext cx="4105983" cy="145375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осуществляется в процессе обучения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дается обратная связь по итогам обучения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результаты сравниваются с его предыдущими</a:t>
          </a:r>
          <a:endParaRPr lang="ru-RU" sz="1900" kern="1200" dirty="0"/>
        </a:p>
      </dsp:txBody>
      <dsp:txXfrm>
        <a:off x="6285435" y="1453762"/>
        <a:ext cx="4105983" cy="1453757"/>
      </dsp:txXfrm>
    </dsp:sp>
    <dsp:sp modelId="{BBB7452B-8307-42F4-8430-BAF07B51AA8C}">
      <dsp:nvSpPr>
        <dsp:cNvPr id="0" name=""/>
        <dsp:cNvSpPr/>
      </dsp:nvSpPr>
      <dsp:spPr>
        <a:xfrm>
          <a:off x="6255142" y="2907519"/>
          <a:ext cx="4166570" cy="145375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установление соответствия знаний обучающихся нормам и требованиям стандартов обучения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констатация факта </a:t>
          </a:r>
          <a:r>
            <a:rPr lang="ru-RU" sz="1900" kern="1200" dirty="0" err="1" smtClean="0"/>
            <a:t>обученности</a:t>
          </a:r>
          <a:endParaRPr lang="ru-RU" sz="1900" kern="1200" dirty="0"/>
        </a:p>
      </dsp:txBody>
      <dsp:txXfrm>
        <a:off x="6255142" y="2907519"/>
        <a:ext cx="4166570" cy="1453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B9483-8AC9-4AA8-84A8-06E4C22EAE0C}">
      <dsp:nvSpPr>
        <dsp:cNvPr id="0" name=""/>
        <dsp:cNvSpPr/>
      </dsp:nvSpPr>
      <dsp:spPr>
        <a:xfrm>
          <a:off x="76049" y="177990"/>
          <a:ext cx="4073959" cy="578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1.Планирование образовательных результатов</a:t>
          </a:r>
          <a:endParaRPr lang="ru-RU" sz="1600" kern="1200" dirty="0"/>
        </a:p>
      </dsp:txBody>
      <dsp:txXfrm>
        <a:off x="92982" y="194923"/>
        <a:ext cx="3342502" cy="544282"/>
      </dsp:txXfrm>
    </dsp:sp>
    <dsp:sp modelId="{C97EBD1F-20CE-4544-9786-7FA712E7C2CE}">
      <dsp:nvSpPr>
        <dsp:cNvPr id="0" name=""/>
        <dsp:cNvSpPr/>
      </dsp:nvSpPr>
      <dsp:spPr>
        <a:xfrm>
          <a:off x="518995" y="827768"/>
          <a:ext cx="4404682" cy="526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2. Планирование целей урока</a:t>
          </a:r>
          <a:endParaRPr lang="ru-RU" sz="1600" kern="1200" dirty="0"/>
        </a:p>
      </dsp:txBody>
      <dsp:txXfrm>
        <a:off x="534408" y="843181"/>
        <a:ext cx="3504812" cy="495421"/>
      </dsp:txXfrm>
    </dsp:sp>
    <dsp:sp modelId="{C0004E01-A79B-49DB-ACA6-575F3008F473}">
      <dsp:nvSpPr>
        <dsp:cNvPr id="0" name=""/>
        <dsp:cNvSpPr/>
      </dsp:nvSpPr>
      <dsp:spPr>
        <a:xfrm>
          <a:off x="750262" y="1401363"/>
          <a:ext cx="4559192" cy="491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3. Формулирование задач урока</a:t>
          </a:r>
          <a:endParaRPr lang="ru-RU" sz="1600" kern="1200" dirty="0"/>
        </a:p>
      </dsp:txBody>
      <dsp:txXfrm>
        <a:off x="764669" y="1415770"/>
        <a:ext cx="3630849" cy="463090"/>
      </dsp:txXfrm>
    </dsp:sp>
    <dsp:sp modelId="{CA03EF32-A39F-444E-BBD5-A10889D647F2}">
      <dsp:nvSpPr>
        <dsp:cNvPr id="0" name=""/>
        <dsp:cNvSpPr/>
      </dsp:nvSpPr>
      <dsp:spPr>
        <a:xfrm>
          <a:off x="3285391" y="719860"/>
          <a:ext cx="324792" cy="379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358469" y="719860"/>
        <a:ext cx="178636" cy="299400"/>
      </dsp:txXfrm>
    </dsp:sp>
    <dsp:sp modelId="{0E2BE368-D3E8-4724-BF0E-A759EDCAA86B}">
      <dsp:nvSpPr>
        <dsp:cNvPr id="0" name=""/>
        <dsp:cNvSpPr/>
      </dsp:nvSpPr>
      <dsp:spPr>
        <a:xfrm>
          <a:off x="3780696" y="1266097"/>
          <a:ext cx="356103" cy="3658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860819" y="1266097"/>
        <a:ext cx="195857" cy="277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B9483-8AC9-4AA8-84A8-06E4C22EAE0C}">
      <dsp:nvSpPr>
        <dsp:cNvPr id="0" name=""/>
        <dsp:cNvSpPr/>
      </dsp:nvSpPr>
      <dsp:spPr>
        <a:xfrm>
          <a:off x="283629" y="0"/>
          <a:ext cx="4557991" cy="4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4. </a:t>
          </a:r>
          <a:r>
            <a:rPr lang="ru-RU" sz="1800" kern="1200" dirty="0" smtClean="0"/>
            <a:t>Планирование образовательных результатов</a:t>
          </a:r>
          <a:endParaRPr lang="ru-RU" sz="1800" kern="1200" dirty="0"/>
        </a:p>
      </dsp:txBody>
      <dsp:txXfrm>
        <a:off x="297083" y="13454"/>
        <a:ext cx="3775260" cy="432438"/>
      </dsp:txXfrm>
    </dsp:sp>
    <dsp:sp modelId="{C97EBD1F-20CE-4544-9786-7FA712E7C2CE}">
      <dsp:nvSpPr>
        <dsp:cNvPr id="0" name=""/>
        <dsp:cNvSpPr/>
      </dsp:nvSpPr>
      <dsp:spPr>
        <a:xfrm>
          <a:off x="778494" y="534702"/>
          <a:ext cx="4362122" cy="526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800" kern="1200" dirty="0" smtClean="0"/>
            <a:t>Оценка деятельности обучающихся по критериям</a:t>
          </a:r>
          <a:endParaRPr lang="ru-RU" sz="1600" kern="1200" dirty="0"/>
        </a:p>
      </dsp:txBody>
      <dsp:txXfrm>
        <a:off x="793907" y="550115"/>
        <a:ext cx="3485675" cy="495421"/>
      </dsp:txXfrm>
    </dsp:sp>
    <dsp:sp modelId="{C0004E01-A79B-49DB-ACA6-575F3008F473}">
      <dsp:nvSpPr>
        <dsp:cNvPr id="0" name=""/>
        <dsp:cNvSpPr/>
      </dsp:nvSpPr>
      <dsp:spPr>
        <a:xfrm>
          <a:off x="1168471" y="1115225"/>
          <a:ext cx="4297440" cy="491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6. Осуществление обратной связи</a:t>
          </a:r>
          <a:endParaRPr lang="ru-RU" sz="1800" kern="1200" dirty="0"/>
        </a:p>
      </dsp:txBody>
      <dsp:txXfrm>
        <a:off x="1182878" y="1129632"/>
        <a:ext cx="3435544" cy="463090"/>
      </dsp:txXfrm>
    </dsp:sp>
    <dsp:sp modelId="{CA03EF32-A39F-444E-BBD5-A10889D647F2}">
      <dsp:nvSpPr>
        <dsp:cNvPr id="0" name=""/>
        <dsp:cNvSpPr/>
      </dsp:nvSpPr>
      <dsp:spPr>
        <a:xfrm>
          <a:off x="4006368" y="205167"/>
          <a:ext cx="393526" cy="6414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4094911" y="205167"/>
        <a:ext cx="216440" cy="544078"/>
      </dsp:txXfrm>
    </dsp:sp>
    <dsp:sp modelId="{0E2BE368-D3E8-4724-BF0E-A759EDCAA86B}">
      <dsp:nvSpPr>
        <dsp:cNvPr id="0" name=""/>
        <dsp:cNvSpPr/>
      </dsp:nvSpPr>
      <dsp:spPr>
        <a:xfrm>
          <a:off x="4771295" y="899653"/>
          <a:ext cx="344139" cy="6414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4848726" y="899653"/>
        <a:ext cx="189277" cy="556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B9483-8AC9-4AA8-84A8-06E4C22EAE0C}">
      <dsp:nvSpPr>
        <dsp:cNvPr id="0" name=""/>
        <dsp:cNvSpPr/>
      </dsp:nvSpPr>
      <dsp:spPr>
        <a:xfrm>
          <a:off x="695711" y="39840"/>
          <a:ext cx="4557991" cy="724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7. </a:t>
          </a:r>
          <a:r>
            <a:rPr lang="ru-RU" sz="1800" kern="1200" dirty="0" smtClean="0"/>
            <a:t>Сравнение полученных результатов обучающегося с предыдущим уровнем результатов</a:t>
          </a:r>
          <a:endParaRPr lang="ru-RU" sz="1800" kern="1200" dirty="0"/>
        </a:p>
      </dsp:txBody>
      <dsp:txXfrm>
        <a:off x="716936" y="61065"/>
        <a:ext cx="3759718" cy="682241"/>
      </dsp:txXfrm>
    </dsp:sp>
    <dsp:sp modelId="{C97EBD1F-20CE-4544-9786-7FA712E7C2CE}">
      <dsp:nvSpPr>
        <dsp:cNvPr id="0" name=""/>
        <dsp:cNvSpPr/>
      </dsp:nvSpPr>
      <dsp:spPr>
        <a:xfrm>
          <a:off x="1030481" y="921892"/>
          <a:ext cx="4362122" cy="874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8. </a:t>
          </a:r>
          <a:r>
            <a:rPr lang="ru-RU" sz="1800" kern="1200" dirty="0" smtClean="0"/>
            <a:t>Определение места обучающегося на пути достижения цели</a:t>
          </a:r>
          <a:endParaRPr lang="ru-RU" sz="1600" kern="1200" dirty="0"/>
        </a:p>
      </dsp:txBody>
      <dsp:txXfrm>
        <a:off x="1056099" y="947510"/>
        <a:ext cx="3465265" cy="823432"/>
      </dsp:txXfrm>
    </dsp:sp>
    <dsp:sp modelId="{C0004E01-A79B-49DB-ACA6-575F3008F473}">
      <dsp:nvSpPr>
        <dsp:cNvPr id="0" name=""/>
        <dsp:cNvSpPr/>
      </dsp:nvSpPr>
      <dsp:spPr>
        <a:xfrm>
          <a:off x="1487995" y="1848897"/>
          <a:ext cx="4045271" cy="958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9. Корректировка образовательного маршрута обучающегося</a:t>
          </a:r>
          <a:endParaRPr lang="ru-RU" sz="1900" kern="1200" dirty="0"/>
        </a:p>
      </dsp:txBody>
      <dsp:txXfrm>
        <a:off x="1516077" y="1876979"/>
        <a:ext cx="3204909" cy="902616"/>
      </dsp:txXfrm>
    </dsp:sp>
    <dsp:sp modelId="{CA03EF32-A39F-444E-BBD5-A10889D647F2}">
      <dsp:nvSpPr>
        <dsp:cNvPr id="0" name=""/>
        <dsp:cNvSpPr/>
      </dsp:nvSpPr>
      <dsp:spPr>
        <a:xfrm>
          <a:off x="4639416" y="261669"/>
          <a:ext cx="393526" cy="6414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4727959" y="261669"/>
        <a:ext cx="216440" cy="544078"/>
      </dsp:txXfrm>
    </dsp:sp>
    <dsp:sp modelId="{0E2BE368-D3E8-4724-BF0E-A759EDCAA86B}">
      <dsp:nvSpPr>
        <dsp:cNvPr id="0" name=""/>
        <dsp:cNvSpPr/>
      </dsp:nvSpPr>
      <dsp:spPr>
        <a:xfrm>
          <a:off x="5004517" y="1585744"/>
          <a:ext cx="344139" cy="6414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5081948" y="1585744"/>
        <a:ext cx="189277" cy="556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C162F-FEF4-4449-933B-6DA071D7E022}">
      <dsp:nvSpPr>
        <dsp:cNvPr id="0" name=""/>
        <dsp:cNvSpPr/>
      </dsp:nvSpPr>
      <dsp:spPr>
        <a:xfrm>
          <a:off x="0" y="383755"/>
          <a:ext cx="901113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C09F9-7BEB-4873-9FEE-3D45BC612EEF}">
      <dsp:nvSpPr>
        <dsp:cNvPr id="0" name=""/>
        <dsp:cNvSpPr/>
      </dsp:nvSpPr>
      <dsp:spPr>
        <a:xfrm>
          <a:off x="450556" y="29515"/>
          <a:ext cx="8131128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420" tIns="0" rIns="2384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Помогает учиться более эффективно и продуктивно</a:t>
          </a:r>
          <a:endParaRPr lang="ru-RU" sz="2400" kern="1200" dirty="0"/>
        </a:p>
      </dsp:txBody>
      <dsp:txXfrm>
        <a:off x="485141" y="64100"/>
        <a:ext cx="8061958" cy="639310"/>
      </dsp:txXfrm>
    </dsp:sp>
    <dsp:sp modelId="{88691A07-C42F-48CE-8C55-D9D6A18F140F}">
      <dsp:nvSpPr>
        <dsp:cNvPr id="0" name=""/>
        <dsp:cNvSpPr/>
      </dsp:nvSpPr>
      <dsp:spPr>
        <a:xfrm>
          <a:off x="0" y="1472395"/>
          <a:ext cx="901113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2ADF9-DA25-47AE-9CFC-0E8FC2B15E7B}">
      <dsp:nvSpPr>
        <dsp:cNvPr id="0" name=""/>
        <dsp:cNvSpPr/>
      </dsp:nvSpPr>
      <dsp:spPr>
        <a:xfrm>
          <a:off x="440577" y="1111347"/>
          <a:ext cx="8296077" cy="708480"/>
        </a:xfrm>
        <a:prstGeom prst="roundRect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420" tIns="0" rIns="2384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Обязательно: обратная связь!</a:t>
          </a:r>
          <a:endParaRPr lang="ru-RU" sz="2400" kern="1200" dirty="0"/>
        </a:p>
      </dsp:txBody>
      <dsp:txXfrm>
        <a:off x="475162" y="1145932"/>
        <a:ext cx="8226907" cy="639310"/>
      </dsp:txXfrm>
    </dsp:sp>
    <dsp:sp modelId="{2111CC09-23BE-4DB6-8C19-87A1D36FA084}">
      <dsp:nvSpPr>
        <dsp:cNvPr id="0" name=""/>
        <dsp:cNvSpPr/>
      </dsp:nvSpPr>
      <dsp:spPr>
        <a:xfrm>
          <a:off x="0" y="2561035"/>
          <a:ext cx="901113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6E829-6BA7-463A-AFFC-12E1BDB1C947}">
      <dsp:nvSpPr>
        <dsp:cNvPr id="0" name=""/>
        <dsp:cNvSpPr/>
      </dsp:nvSpPr>
      <dsp:spPr>
        <a:xfrm>
          <a:off x="450556" y="2206795"/>
          <a:ext cx="8119017" cy="708480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420" tIns="0" rIns="2384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Совместно разработанные критерии оценивания</a:t>
          </a:r>
          <a:endParaRPr lang="ru-RU" sz="2400" kern="1200" dirty="0"/>
        </a:p>
      </dsp:txBody>
      <dsp:txXfrm>
        <a:off x="485141" y="2241380"/>
        <a:ext cx="8049847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C162F-FEF4-4449-933B-6DA071D7E022}">
      <dsp:nvSpPr>
        <dsp:cNvPr id="0" name=""/>
        <dsp:cNvSpPr/>
      </dsp:nvSpPr>
      <dsp:spPr>
        <a:xfrm>
          <a:off x="0" y="684241"/>
          <a:ext cx="90111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C09F9-7BEB-4873-9FEE-3D45BC612EEF}">
      <dsp:nvSpPr>
        <dsp:cNvPr id="0" name=""/>
        <dsp:cNvSpPr/>
      </dsp:nvSpPr>
      <dsp:spPr>
        <a:xfrm>
          <a:off x="441766" y="276228"/>
          <a:ext cx="8131128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420" tIns="0" rIns="23842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Сравнение образовательных результатов с предыдущими</a:t>
          </a:r>
          <a:endParaRPr lang="ru-RU" sz="2700" kern="1200" dirty="0"/>
        </a:p>
      </dsp:txBody>
      <dsp:txXfrm>
        <a:off x="480674" y="315136"/>
        <a:ext cx="8053312" cy="719224"/>
      </dsp:txXfrm>
    </dsp:sp>
    <dsp:sp modelId="{88691A07-C42F-48CE-8C55-D9D6A18F140F}">
      <dsp:nvSpPr>
        <dsp:cNvPr id="0" name=""/>
        <dsp:cNvSpPr/>
      </dsp:nvSpPr>
      <dsp:spPr>
        <a:xfrm>
          <a:off x="0" y="1908961"/>
          <a:ext cx="90111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2ADF9-DA25-47AE-9CFC-0E8FC2B15E7B}">
      <dsp:nvSpPr>
        <dsp:cNvPr id="0" name=""/>
        <dsp:cNvSpPr/>
      </dsp:nvSpPr>
      <dsp:spPr>
        <a:xfrm>
          <a:off x="440577" y="1502781"/>
          <a:ext cx="8296077" cy="797040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420" tIns="0" rIns="23842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Обязательно: самооценка и </a:t>
          </a:r>
          <a:r>
            <a:rPr lang="ru-RU" sz="2700" kern="1200" dirty="0" err="1" smtClean="0"/>
            <a:t>взаимооценка</a:t>
          </a:r>
          <a:r>
            <a:rPr lang="ru-RU" sz="2700" kern="1200" dirty="0" smtClean="0"/>
            <a:t> обучающихся их работы</a:t>
          </a:r>
          <a:endParaRPr lang="ru-RU" sz="2700" kern="1200" dirty="0"/>
        </a:p>
      </dsp:txBody>
      <dsp:txXfrm>
        <a:off x="479485" y="1541689"/>
        <a:ext cx="8218261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99036-AD59-4BCA-95FE-EA986673A5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ECE0F-B3B3-4EB5-A913-DA02F212A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9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ECE0F-B3B3-4EB5-A913-DA02F212A1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4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2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9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0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08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9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6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26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54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04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5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05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4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41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83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0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72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0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975F96-38F3-457D-9246-E0A6CF14531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E3FBF1-94A0-4B91-9CAC-4430B466A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6DB8A-1B8A-4D4E-A2F5-51C63E420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178" y="1527858"/>
            <a:ext cx="7451258" cy="462986"/>
          </a:xfrm>
        </p:spPr>
        <p:txBody>
          <a:bodyPr/>
          <a:lstStyle/>
          <a:p>
            <a:r>
              <a:rPr lang="ru-RU" sz="1800" b="1" dirty="0"/>
              <a:t>Городское методическое объединение учителей начальных классов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1488CE-7675-41AC-AE02-C01FB2299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2265102"/>
            <a:ext cx="6815669" cy="232779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Технология формирующего оценивания как средство обеспечения качества индивидуальных учебных достижений школьников</a:t>
            </a:r>
            <a:endParaRPr lang="ru-RU" sz="2800" b="1" dirty="0"/>
          </a:p>
          <a:p>
            <a:r>
              <a:rPr lang="ru-RU" sz="1600" b="1" dirty="0" smtClean="0"/>
              <a:t>(семинар</a:t>
            </a:r>
            <a:r>
              <a:rPr lang="ru-RU" sz="1600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D74F9-5316-4EF7-B81C-ADC78F77115A}"/>
              </a:ext>
            </a:extLst>
          </p:cNvPr>
          <p:cNvSpPr txBox="1"/>
          <p:nvPr/>
        </p:nvSpPr>
        <p:spPr>
          <a:xfrm>
            <a:off x="4479974" y="4960810"/>
            <a:ext cx="234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18.02.2021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21378C-D652-4509-A7C4-4764851E7AC6}"/>
              </a:ext>
            </a:extLst>
          </p:cNvPr>
          <p:cNvSpPr/>
          <p:nvPr/>
        </p:nvSpPr>
        <p:spPr>
          <a:xfrm>
            <a:off x="6455834" y="556532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Загретдинова Светлана Анатольевна, </a:t>
            </a:r>
            <a:endParaRPr lang="ru-RU" sz="2800" dirty="0"/>
          </a:p>
          <a:p>
            <a:r>
              <a:rPr lang="ru-RU" dirty="0" smtClean="0"/>
              <a:t>руководитель ГМО, заместитель директора по УВР </a:t>
            </a:r>
          </a:p>
          <a:p>
            <a:r>
              <a:rPr lang="ru-RU" dirty="0" smtClean="0"/>
              <a:t>МБОУ НШ №30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86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AEDCD-FB87-4F4E-8E8D-B7219F9F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62755"/>
            <a:ext cx="9601196" cy="869246"/>
          </a:xfrm>
        </p:spPr>
        <p:txBody>
          <a:bodyPr/>
          <a:lstStyle/>
          <a:p>
            <a:pPr algn="l"/>
            <a:r>
              <a:rPr lang="ru-RU" dirty="0"/>
              <a:t>Содержание семинара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BE149-E436-4460-93C4-F00BA87B1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037" y="2426676"/>
            <a:ext cx="10679288" cy="3318936"/>
          </a:xfrm>
        </p:spPr>
        <p:txBody>
          <a:bodyPr>
            <a:normAutofit lnSpcReduction="10000"/>
          </a:bodyPr>
          <a:lstStyle/>
          <a:p>
            <a:pPr marL="457200" lvl="0" indent="-457200">
              <a:buAutoNum type="arabicPeriod"/>
            </a:pPr>
            <a:r>
              <a:rPr lang="ru-RU" sz="3200" dirty="0" smtClean="0"/>
              <a:t>Характеристика формирующего оценивания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>(С.А. </a:t>
            </a:r>
            <a:r>
              <a:rPr lang="ru-RU" dirty="0" err="1"/>
              <a:t>Загретдинова</a:t>
            </a:r>
            <a:r>
              <a:rPr lang="ru-RU" dirty="0"/>
              <a:t>, руководитель ГМО учителей начальных классов)</a:t>
            </a:r>
          </a:p>
          <a:p>
            <a:pPr marL="457200" lvl="0" indent="-457200">
              <a:buAutoNum type="arabicPeriod"/>
            </a:pPr>
            <a:r>
              <a:rPr lang="ru-RU" sz="3200" dirty="0" smtClean="0"/>
              <a:t>Эффективная обратная связь между учеником и учителем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 smtClean="0"/>
              <a:t>(Л.Н. </a:t>
            </a:r>
            <a:r>
              <a:rPr lang="ru-RU" dirty="0" err="1" smtClean="0"/>
              <a:t>Рослякова</a:t>
            </a:r>
            <a:r>
              <a:rPr lang="ru-RU" dirty="0" smtClean="0"/>
              <a:t>, методист, учитель </a:t>
            </a:r>
            <a:r>
              <a:rPr lang="ru-RU" dirty="0"/>
              <a:t>начальных классов)</a:t>
            </a:r>
          </a:p>
          <a:p>
            <a:pPr marL="457200" lvl="0" indent="-457200">
              <a:buAutoNum type="arabicPeriod"/>
            </a:pPr>
            <a:r>
              <a:rPr lang="ru-RU" sz="3200" dirty="0" smtClean="0"/>
              <a:t>Применение технологии формирующего оценивания (диссеминация опыта)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200" dirty="0" smtClean="0"/>
              <a:t>(</a:t>
            </a:r>
            <a:r>
              <a:rPr lang="ru-RU" dirty="0" smtClean="0"/>
              <a:t>Л.А. </a:t>
            </a:r>
            <a:r>
              <a:rPr lang="ru-RU" dirty="0" err="1" smtClean="0"/>
              <a:t>Скворцрва</a:t>
            </a:r>
            <a:r>
              <a:rPr lang="ru-RU" dirty="0" smtClean="0"/>
              <a:t>, </a:t>
            </a:r>
            <a:r>
              <a:rPr lang="ru-RU" dirty="0"/>
              <a:t>учитель начальных </a:t>
            </a:r>
            <a:r>
              <a:rPr lang="ru-RU" dirty="0" smtClean="0"/>
              <a:t>классов</a:t>
            </a:r>
            <a:r>
              <a:rPr lang="ru-RU" sz="2200" dirty="0" smtClean="0"/>
              <a:t>)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3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27997119"/>
              </p:ext>
            </p:extLst>
          </p:nvPr>
        </p:nvGraphicFramePr>
        <p:xfrm>
          <a:off x="783491" y="1134207"/>
          <a:ext cx="10373947" cy="484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3491" y="549432"/>
            <a:ext cx="370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Основные понятия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996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13B1F-2481-41C2-9CD1-5D322B1C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93" y="791833"/>
            <a:ext cx="10484676" cy="81715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Алгоритм технологии формирующего оценивания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4643268"/>
              </p:ext>
            </p:extLst>
          </p:nvPr>
        </p:nvGraphicFramePr>
        <p:xfrm>
          <a:off x="638907" y="1608992"/>
          <a:ext cx="6919547" cy="328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08412375"/>
              </p:ext>
            </p:extLst>
          </p:nvPr>
        </p:nvGraphicFramePr>
        <p:xfrm>
          <a:off x="1339361" y="3700747"/>
          <a:ext cx="7145217" cy="328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42086893"/>
              </p:ext>
            </p:extLst>
          </p:nvPr>
        </p:nvGraphicFramePr>
        <p:xfrm>
          <a:off x="6002215" y="3118338"/>
          <a:ext cx="7145217" cy="328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1711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8C0CE-F753-4367-9790-99A6FB81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3012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формирующего оценивания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81259144"/>
              </p:ext>
            </p:extLst>
          </p:nvPr>
        </p:nvGraphicFramePr>
        <p:xfrm>
          <a:off x="1363785" y="938334"/>
          <a:ext cx="9011138" cy="319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36787555"/>
              </p:ext>
            </p:extLst>
          </p:nvPr>
        </p:nvGraphicFramePr>
        <p:xfrm>
          <a:off x="1363785" y="4133685"/>
          <a:ext cx="9011138" cy="287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52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351</TotalTime>
  <Words>171</Words>
  <Application>Microsoft Office PowerPoint</Application>
  <PresentationFormat>Широкоэкранный</PresentationFormat>
  <Paragraphs>39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Натуральные материалы</vt:lpstr>
      <vt:lpstr>Городское методическое объединение учителей начальных классов</vt:lpstr>
      <vt:lpstr>Содержание семинара</vt:lpstr>
      <vt:lpstr>Презентация PowerPoint</vt:lpstr>
      <vt:lpstr>Алгоритм технологии формирующего оценивания</vt:lpstr>
      <vt:lpstr>Особенности формирующего оценивания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Городское методическое объединение учителей начальных классов</dc:title>
  <dc:creator>365 Pro Plus</dc:creator>
  <cp:lastModifiedBy>Загретдинова С. А.</cp:lastModifiedBy>
  <cp:revision>22</cp:revision>
  <dcterms:created xsi:type="dcterms:W3CDTF">2020-11-27T14:19:43Z</dcterms:created>
  <dcterms:modified xsi:type="dcterms:W3CDTF">2021-02-18T05:13:11Z</dcterms:modified>
</cp:coreProperties>
</file>