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81" r:id="rId4"/>
    <p:sldId id="321" r:id="rId5"/>
    <p:sldId id="318" r:id="rId6"/>
    <p:sldId id="319" r:id="rId7"/>
    <p:sldId id="320" r:id="rId8"/>
    <p:sldId id="324" r:id="rId9"/>
    <p:sldId id="322" r:id="rId10"/>
    <p:sldId id="326" r:id="rId11"/>
    <p:sldId id="325" r:id="rId12"/>
    <p:sldId id="327" r:id="rId13"/>
    <p:sldId id="264" r:id="rId14"/>
    <p:sldId id="328" r:id="rId15"/>
    <p:sldId id="330" r:id="rId16"/>
    <p:sldId id="329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096"/>
    <a:srgbClr val="9900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696" y="108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Стаж работы</a:t>
            </a:r>
          </a:p>
        </c:rich>
      </c:tx>
      <c:layout>
        <c:manualLayout>
          <c:xMode val="edge"/>
          <c:yMode val="edge"/>
          <c:x val="0.33589629674105526"/>
          <c:y val="3.8833140569088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 химии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 3 лет </c:v>
                </c:pt>
                <c:pt idx="1">
                  <c:v>3-5 лет</c:v>
                </c:pt>
                <c:pt idx="2">
                  <c:v>5-10 лет </c:v>
                </c:pt>
                <c:pt idx="3">
                  <c:v>10-15 лет</c:v>
                </c:pt>
                <c:pt idx="4">
                  <c:v>15-20 лет</c:v>
                </c:pt>
                <c:pt idx="5">
                  <c:v>больше 20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  <c:pt idx="5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E1-424C-89B6-98DA5AE611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учителя биологии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 3 лет </c:v>
                </c:pt>
                <c:pt idx="1">
                  <c:v>3-5 лет</c:v>
                </c:pt>
                <c:pt idx="2">
                  <c:v>5-10 лет </c:v>
                </c:pt>
                <c:pt idx="3">
                  <c:v>10-15 лет</c:v>
                </c:pt>
                <c:pt idx="4">
                  <c:v>15-20 лет</c:v>
                </c:pt>
                <c:pt idx="5">
                  <c:v>больше 20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E1-424C-89B6-98DA5AE611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5143344"/>
        <c:axId val="812451872"/>
      </c:barChart>
      <c:catAx>
        <c:axId val="57514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51872"/>
        <c:crosses val="autoZero"/>
        <c:auto val="1"/>
        <c:lblAlgn val="ctr"/>
        <c:lblOffset val="100"/>
        <c:noMultiLvlLbl val="0"/>
      </c:catAx>
      <c:valAx>
        <c:axId val="81245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514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Наличие квалификационной категории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Учителя химии </c:v>
                </c:pt>
                <c:pt idx="1">
                  <c:v>Учителя биологии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AD-4675-AB3C-C3472244F6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 категория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Учителя химии </c:v>
                </c:pt>
                <c:pt idx="1">
                  <c:v>Учителя биологии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AD-4675-AB3C-C3472244F6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2439360"/>
        <c:axId val="812439904"/>
        <c:axId val="0"/>
      </c:bar3DChart>
      <c:catAx>
        <c:axId val="8124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39904"/>
        <c:crosses val="autoZero"/>
        <c:auto val="1"/>
        <c:lblAlgn val="ctr"/>
        <c:lblOffset val="100"/>
        <c:noMultiLvlLbl val="0"/>
      </c:catAx>
      <c:valAx>
        <c:axId val="81243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3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Количество педагогов в МСО</a:t>
            </a:r>
          </a:p>
        </c:rich>
      </c:tx>
      <c:layout>
        <c:manualLayout>
          <c:xMode val="edge"/>
          <c:yMode val="edge"/>
          <c:x val="0.13588327861412541"/>
          <c:y val="2.689545166146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C1-427A-87CE-F2CA1B882BD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C1-427A-87CE-F2CA1B882B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Учителя химии</c:v>
                </c:pt>
                <c:pt idx="1">
                  <c:v>Учителя биологии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80-479C-8CE2-33313CE14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Возрастной состав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 химии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до 25 лет</c:v>
                </c:pt>
                <c:pt idx="1">
                  <c:v>25-29 лет</c:v>
                </c:pt>
                <c:pt idx="2">
                  <c:v>30-34 года</c:v>
                </c:pt>
                <c:pt idx="3">
                  <c:v>35-39 лет</c:v>
                </c:pt>
                <c:pt idx="4">
                  <c:v>40-44 года</c:v>
                </c:pt>
                <c:pt idx="5">
                  <c:v>45-49 лет</c:v>
                </c:pt>
                <c:pt idx="6">
                  <c:v>50-54 года</c:v>
                </c:pt>
                <c:pt idx="7">
                  <c:v>55-59 лет</c:v>
                </c:pt>
                <c:pt idx="8">
                  <c:v>6-64 года</c:v>
                </c:pt>
                <c:pt idx="9">
                  <c:v>больше 65 лет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9</c:v>
                </c:pt>
                <c:pt idx="6">
                  <c:v>7</c:v>
                </c:pt>
                <c:pt idx="7">
                  <c:v>10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5A-4733-9257-FBED8FAC3E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Учителя биологии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до 25 лет</c:v>
                </c:pt>
                <c:pt idx="1">
                  <c:v>25-29 лет</c:v>
                </c:pt>
                <c:pt idx="2">
                  <c:v>30-34 года</c:v>
                </c:pt>
                <c:pt idx="3">
                  <c:v>35-39 лет</c:v>
                </c:pt>
                <c:pt idx="4">
                  <c:v>40-44 года</c:v>
                </c:pt>
                <c:pt idx="5">
                  <c:v>45-49 лет</c:v>
                </c:pt>
                <c:pt idx="6">
                  <c:v>50-54 года</c:v>
                </c:pt>
                <c:pt idx="7">
                  <c:v>55-59 лет</c:v>
                </c:pt>
                <c:pt idx="8">
                  <c:v>6-64 года</c:v>
                </c:pt>
                <c:pt idx="9">
                  <c:v>больше 65 лет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8</c:v>
                </c:pt>
                <c:pt idx="4">
                  <c:v>5</c:v>
                </c:pt>
                <c:pt idx="5">
                  <c:v>16</c:v>
                </c:pt>
                <c:pt idx="6">
                  <c:v>13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5A-4733-9257-FBED8FAC3E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12441536"/>
        <c:axId val="812444256"/>
      </c:barChart>
      <c:catAx>
        <c:axId val="81244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4256"/>
        <c:crosses val="autoZero"/>
        <c:auto val="1"/>
        <c:lblAlgn val="ctr"/>
        <c:lblOffset val="100"/>
        <c:noMultiLvlLbl val="0"/>
      </c:catAx>
      <c:valAx>
        <c:axId val="8124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профильных классов в 2020/21 уч.г. </a:t>
            </a:r>
          </a:p>
        </c:rich>
      </c:tx>
      <c:layout>
        <c:manualLayout>
          <c:xMode val="edge"/>
          <c:yMode val="edge"/>
          <c:x val="0.15547671226087087"/>
          <c:y val="2.7749625543930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Технологический</c:v>
                </c:pt>
                <c:pt idx="1">
                  <c:v>Естественно-научный</c:v>
                </c:pt>
                <c:pt idx="2">
                  <c:v>Гуманитарный</c:v>
                </c:pt>
                <c:pt idx="3">
                  <c:v>Социально-экономический</c:v>
                </c:pt>
                <c:pt idx="4">
                  <c:v>УП гуманитарной направленности</c:v>
                </c:pt>
                <c:pt idx="5">
                  <c:v>УП социально-экономической направленности</c:v>
                </c:pt>
                <c:pt idx="6">
                  <c:v>УП  технологической  направленности</c:v>
                </c:pt>
                <c:pt idx="7">
                  <c:v>УП естественно-научной направленности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  <c:pt idx="5">
                  <c:v>9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E0-484B-BA77-F5AF5811D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12437184"/>
        <c:axId val="812442080"/>
      </c:barChart>
      <c:catAx>
        <c:axId val="8124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2080"/>
        <c:crosses val="autoZero"/>
        <c:auto val="1"/>
        <c:lblAlgn val="ctr"/>
        <c:lblOffset val="100"/>
        <c:noMultiLvlLbl val="0"/>
      </c:catAx>
      <c:valAx>
        <c:axId val="81244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3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учащихся, выбравших предметы ЕГЭ</a:t>
            </a:r>
          </a:p>
        </c:rich>
      </c:tx>
      <c:layout>
        <c:manualLayout>
          <c:xMode val="edge"/>
          <c:yMode val="edge"/>
          <c:x val="0.18201110386735442"/>
          <c:y val="4.9366785926812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Информатика и ИКТ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211</c:v>
                </c:pt>
                <c:pt idx="1">
                  <c:v>401</c:v>
                </c:pt>
                <c:pt idx="2">
                  <c:v>385</c:v>
                </c:pt>
                <c:pt idx="3">
                  <c:v>323</c:v>
                </c:pt>
                <c:pt idx="4">
                  <c:v>54</c:v>
                </c:pt>
                <c:pt idx="5">
                  <c:v>273</c:v>
                </c:pt>
                <c:pt idx="6">
                  <c:v>877</c:v>
                </c:pt>
                <c:pt idx="7">
                  <c:v>304</c:v>
                </c:pt>
                <c:pt idx="8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53-4659-A026-6F7B4E5068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6949998962886109E-17"/>
                  <c:y val="-3.64834022065277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53-4659-A026-6F7B4E5068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874999999999998E-3"/>
                  <c:y val="-3.0468748125692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753-4659-A026-6F7B4E5068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491121568058079E-3"/>
                  <c:y val="-2.91867217652220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53-4659-A026-6F7B4E5068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82243136116835E-3"/>
                  <c:y val="-5.8373443530444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753-4659-A026-6F7B4E5068F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5473364704176267E-3"/>
                  <c:y val="-4.74284228684860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53-4659-A026-6F7B4E5068F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625000000000001E-3"/>
                  <c:y val="-2.1093748702402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753-4659-A026-6F7B4E5068F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5473364704176267E-3"/>
                  <c:y val="-4.0131742427180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753-4659-A026-6F7B4E5068F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624999999997709E-3"/>
                  <c:y val="-2.5781248414047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753-4659-A026-6F7B4E5068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Информатика и ИКТ</c:v>
                </c:pt>
                <c:pt idx="8">
                  <c:v>Литература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264</c:v>
                </c:pt>
                <c:pt idx="1">
                  <c:v>407</c:v>
                </c:pt>
                <c:pt idx="2">
                  <c:v>413</c:v>
                </c:pt>
                <c:pt idx="3">
                  <c:v>356</c:v>
                </c:pt>
                <c:pt idx="4">
                  <c:v>29</c:v>
                </c:pt>
                <c:pt idx="5">
                  <c:v>265</c:v>
                </c:pt>
                <c:pt idx="6">
                  <c:v>891</c:v>
                </c:pt>
                <c:pt idx="7">
                  <c:v>330</c:v>
                </c:pt>
                <c:pt idx="8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753-4659-A026-6F7B4E5068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Английский язык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Химия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  <c:pt idx="7">
                  <c:v>Информатика и ИКТ</c:v>
                </c:pt>
                <c:pt idx="8">
                  <c:v>Литература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53-4659-A026-6F7B4E5068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12443712"/>
        <c:axId val="812444800"/>
      </c:barChart>
      <c:catAx>
        <c:axId val="8124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4800"/>
        <c:crosses val="autoZero"/>
        <c:auto val="1"/>
        <c:lblAlgn val="ctr"/>
        <c:lblOffset val="100"/>
        <c:noMultiLvlLbl val="0"/>
      </c:catAx>
      <c:valAx>
        <c:axId val="81244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Средний тестовый балл ЕГЭ </a:t>
            </a:r>
          </a:p>
        </c:rich>
      </c:tx>
      <c:layout>
        <c:manualLayout>
          <c:xMode val="edge"/>
          <c:yMode val="edge"/>
          <c:x val="0.244418983294189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57.7</c:v>
                </c:pt>
                <c:pt idx="1">
                  <c:v>56</c:v>
                </c:pt>
                <c:pt idx="2">
                  <c:v>56.9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7A-4714-80F4-C8244F2205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5674875214040586E-3"/>
                  <c:y val="-6.52770419338768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7A-4714-80F4-C8244F2205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52.7</c:v>
                </c:pt>
                <c:pt idx="1">
                  <c:v>52.2</c:v>
                </c:pt>
                <c:pt idx="2">
                  <c:v>55.2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7A-4714-80F4-C8244F2205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54.5</c:v>
                </c:pt>
                <c:pt idx="1">
                  <c:v>53.7</c:v>
                </c:pt>
                <c:pt idx="2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7A-4714-80F4-C8244F220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2445888"/>
        <c:axId val="812446976"/>
      </c:barChart>
      <c:catAx>
        <c:axId val="8124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6976"/>
        <c:crosses val="autoZero"/>
        <c:auto val="1"/>
        <c:lblAlgn val="ctr"/>
        <c:lblOffset val="100"/>
        <c:noMultiLvlLbl val="0"/>
      </c:catAx>
      <c:valAx>
        <c:axId val="81244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Доля учащихся, получивших</a:t>
            </a:r>
          </a:p>
          <a:p>
            <a:pPr>
              <a:defRPr/>
            </a:pPr>
            <a:r>
              <a:rPr lang="ru-RU" dirty="0"/>
              <a:t>неудовлетворительный результат ЕГЭ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0.16</c:v>
                </c:pt>
                <c:pt idx="1">
                  <c:v>7.0000000000000007E-2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13-4EFA-925B-B30E3C8402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0.22</c:v>
                </c:pt>
                <c:pt idx="1">
                  <c:v>0.13</c:v>
                </c:pt>
                <c:pt idx="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13-4EFA-925B-B30E3C8402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Физика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</c:v>
                </c:pt>
                <c:pt idx="1">
                  <c:v>0.13</c:v>
                </c:pt>
                <c:pt idx="2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13-4EFA-925B-B30E3C8402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2448608"/>
        <c:axId val="812449696"/>
      </c:barChart>
      <c:catAx>
        <c:axId val="81244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9696"/>
        <c:crosses val="autoZero"/>
        <c:auto val="1"/>
        <c:lblAlgn val="ctr"/>
        <c:lblOffset val="100"/>
        <c:noMultiLvlLbl val="0"/>
      </c:catAx>
      <c:valAx>
        <c:axId val="81244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44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DC81E-E5FD-4E8B-8512-42E1C81F7A0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06989-1453-4919-81B0-513513CFB5F6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мотивации обучающихся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726A9-2FFF-44AF-8969-90C65F495D16}" type="parTrans" cxnId="{8672B24F-D657-4D07-94F8-5FD15EBF7E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5B495-B080-4FE2-9482-30262BFC6A11}" type="sibTrans" cxnId="{8672B24F-D657-4D07-94F8-5FD15EBF7E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E8E72-3BA0-4DB9-80B3-BDBDA7E2EAB1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информационно-методического сопровождения педагогов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55802-2118-43E8-9E16-CD8294220241}" type="parTrans" cxnId="{14D1BD1B-40DF-43A8-99E1-E572CB463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07A95-E962-42E8-B052-CDF5F1C1B02C}" type="sibTrans" cxnId="{14D1BD1B-40DF-43A8-99E1-E572CB463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29A9C-F6A5-44CD-9A85-22C851FA7CDA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ProLab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педагогов</a:t>
          </a:r>
        </a:p>
      </dgm:t>
    </dgm:pt>
    <dgm:pt modelId="{129BDF35-6153-4237-A773-458F1F8A91D0}" type="parTrans" cxnId="{C1BC5ED9-B730-4904-B800-223656A80E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42603-AB40-4C0B-AEC5-E9D80E039288}" type="sibTrans" cxnId="{C1BC5ED9-B730-4904-B800-223656A80E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75739-027A-4DDF-9EE1-952FB6B1915F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кадровая школа по разработке дополнительных общеобразовательных программ</a:t>
          </a:r>
        </a:p>
      </dgm:t>
    </dgm:pt>
    <dgm:pt modelId="{E0ABFA02-1201-4952-AE0C-E973F63572C6}" type="parTrans" cxnId="{C613DD5C-0FAA-49F7-93F5-B50636D0F0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6DB0D-59F5-4601-9909-CD62F931EBB3}" type="sibTrans" cxnId="{C613DD5C-0FAA-49F7-93F5-B50636D0F0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21682-31FC-4657-9D08-80A6F083D263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Форсайт-сессии по предметам естественно-научного цикла</a:t>
          </a:r>
        </a:p>
      </dgm:t>
    </dgm:pt>
    <dgm:pt modelId="{E93C39AF-AD51-411E-94B2-EC85ED171A65}" type="parTrans" cxnId="{C3021E12-7286-4136-ABAD-F3134EFCD2E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83971-E4D5-499E-8CFC-4884CF72DF13}" type="sibTrans" cxnId="{C3021E12-7286-4136-ABAD-F3134EFCD2E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7F09F-931A-479B-97C5-DE303773D96E}">
      <dgm:prSet phldrT="[Текст]" custT="1"/>
      <dgm:spPr/>
      <dgm:t>
        <a:bodyPr/>
        <a:lstStyle/>
        <a:p>
          <a:r>
            <a:rPr lang="ru-RU" sz="1200" dirty="0"/>
            <a:t>Виртуальные и реальные лаборатории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575F0-69E6-4681-89A4-971C8E3FFBA6}" type="parTrans" cxnId="{1978FCC2-86E1-46E2-8935-9C379C148DA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AD9AF-ADBF-43C0-93F4-1C79332D305F}" type="sibTrans" cxnId="{1978FCC2-86E1-46E2-8935-9C379C148DA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15C5A-643D-4DED-8DDE-096B58AF89C7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«Интерес»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5-7 классов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E9418-79DE-4503-A23E-11A2CB6C0726}" type="parTrans" cxnId="{5583206A-6EDB-476C-92FC-9470473E472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FC8FE-8787-4444-AA75-7C46AE471552}" type="sibTrans" cxnId="{5583206A-6EDB-476C-92FC-9470473E472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28255-84E8-471A-90F2-C976D0665756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7536C-1B96-45FF-BF00-5F8A43B14711}" type="parTrans" cxnId="{9705F39E-6623-4028-B472-19F8C4DB81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B8BBE-0D14-43DA-852D-E9D0A6C0B259}" type="sibTrans" cxnId="{9705F39E-6623-4028-B472-19F8C4DB81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22E77-F640-40D6-A24E-9016E5177EF5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УникУм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одаренными детьми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36E8D-6F2C-426C-A754-25D45735ABD3}" type="parTrans" cxnId="{6E5BCAF6-5413-4AEE-AA62-F8AFE2E9E7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9CE25-B699-4819-BBAC-152B7B4B8769}" type="sibTrans" cxnId="{6E5BCAF6-5413-4AEE-AA62-F8AFE2E9E7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A41A8-727B-4578-9211-64615F99E43E}">
      <dgm:prSet phldrT="[Текст]" custT="1"/>
      <dgm:spPr/>
      <dgm:t>
        <a:bodyPr/>
        <a:lstStyle/>
        <a:p>
          <a:r>
            <a:rPr lang="ru-RU" sz="1200" dirty="0"/>
            <a:t>Формирование материально-технической базы</a:t>
          </a:r>
        </a:p>
      </dgm:t>
    </dgm:pt>
    <dgm:pt modelId="{41A9E4EE-7E70-4267-B6A1-0552534E4221}" type="parTrans" cxnId="{11D8AC76-39F6-42C5-A9D7-A012C873BE9F}">
      <dgm:prSet/>
      <dgm:spPr/>
      <dgm:t>
        <a:bodyPr/>
        <a:lstStyle/>
        <a:p>
          <a:endParaRPr lang="ru-RU"/>
        </a:p>
      </dgm:t>
    </dgm:pt>
    <dgm:pt modelId="{E29A8171-0FB7-44A6-9AF8-23A4146D2B1D}" type="sibTrans" cxnId="{11D8AC76-39F6-42C5-A9D7-A012C873BE9F}">
      <dgm:prSet/>
      <dgm:spPr/>
      <dgm:t>
        <a:bodyPr/>
        <a:lstStyle/>
        <a:p>
          <a:endParaRPr lang="ru-RU"/>
        </a:p>
      </dgm:t>
    </dgm:pt>
    <dgm:pt modelId="{3E586218-8999-4DE2-BB97-9EAE29F5FBB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успеха» </a:t>
          </a:r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ГИА</a:t>
          </a:r>
        </a:p>
      </dgm:t>
    </dgm:pt>
    <dgm:pt modelId="{1144BB1F-57EC-4CCF-BA8C-F36684FD22C5}" type="parTrans" cxnId="{6D0FB682-2660-4F05-960B-5578A36A7FFF}">
      <dgm:prSet/>
      <dgm:spPr/>
      <dgm:t>
        <a:bodyPr/>
        <a:lstStyle/>
        <a:p>
          <a:endParaRPr lang="ru-RU"/>
        </a:p>
      </dgm:t>
    </dgm:pt>
    <dgm:pt modelId="{A2612291-E38D-4118-B111-23274D021C0A}" type="sibTrans" cxnId="{6D0FB682-2660-4F05-960B-5578A36A7FFF}">
      <dgm:prSet/>
      <dgm:spPr/>
      <dgm:t>
        <a:bodyPr/>
        <a:lstStyle/>
        <a:p>
          <a:endParaRPr lang="ru-RU"/>
        </a:p>
      </dgm:t>
    </dgm:pt>
    <dgm:pt modelId="{AB53114F-8094-412D-891E-1E1437741CA4}" type="pres">
      <dgm:prSet presAssocID="{273DC81E-E5FD-4E8B-8512-42E1C81F7A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4A0061-A383-473E-9376-D9C95B641DD3}" type="pres">
      <dgm:prSet presAssocID="{5C506989-1453-4919-81B0-513513CFB5F6}" presName="root" presStyleCnt="0"/>
      <dgm:spPr/>
    </dgm:pt>
    <dgm:pt modelId="{86292EB8-48B9-4C9B-A335-EE806410B447}" type="pres">
      <dgm:prSet presAssocID="{5C506989-1453-4919-81B0-513513CFB5F6}" presName="rootComposite" presStyleCnt="0"/>
      <dgm:spPr/>
    </dgm:pt>
    <dgm:pt modelId="{435C9AA0-F3A1-4F09-9625-357D117C6DAE}" type="pres">
      <dgm:prSet presAssocID="{5C506989-1453-4919-81B0-513513CFB5F6}" presName="rootText" presStyleLbl="node1" presStyleIdx="0" presStyleCnt="3"/>
      <dgm:spPr/>
      <dgm:t>
        <a:bodyPr/>
        <a:lstStyle/>
        <a:p>
          <a:endParaRPr lang="ru-RU"/>
        </a:p>
      </dgm:t>
    </dgm:pt>
    <dgm:pt modelId="{5AEE2332-EA8F-40AC-B300-F01F1A39EFAB}" type="pres">
      <dgm:prSet presAssocID="{5C506989-1453-4919-81B0-513513CFB5F6}" presName="rootConnector" presStyleLbl="node1" presStyleIdx="0" presStyleCnt="3"/>
      <dgm:spPr/>
      <dgm:t>
        <a:bodyPr/>
        <a:lstStyle/>
        <a:p>
          <a:endParaRPr lang="ru-RU"/>
        </a:p>
      </dgm:t>
    </dgm:pt>
    <dgm:pt modelId="{20ABBF87-E380-4202-83F4-6DE044EFC680}" type="pres">
      <dgm:prSet presAssocID="{5C506989-1453-4919-81B0-513513CFB5F6}" presName="childShape" presStyleCnt="0"/>
      <dgm:spPr/>
    </dgm:pt>
    <dgm:pt modelId="{CE5AB171-2B2E-4540-9AE1-3CD4EEC8B4E3}" type="pres">
      <dgm:prSet presAssocID="{485E9418-79DE-4503-A23E-11A2CB6C0726}" presName="Name13" presStyleLbl="parChTrans1D2" presStyleIdx="0" presStyleCnt="8"/>
      <dgm:spPr/>
      <dgm:t>
        <a:bodyPr/>
        <a:lstStyle/>
        <a:p>
          <a:endParaRPr lang="ru-RU"/>
        </a:p>
      </dgm:t>
    </dgm:pt>
    <dgm:pt modelId="{4B475B4F-CF03-4810-8CE5-902E7699913C}" type="pres">
      <dgm:prSet presAssocID="{10415C5A-643D-4DED-8DDE-096B58AF89C7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56174-D615-4703-9BAA-C8860F08EE69}" type="pres">
      <dgm:prSet presAssocID="{19A36E8D-6F2C-426C-A754-25D45735ABD3}" presName="Name13" presStyleLbl="parChTrans1D2" presStyleIdx="1" presStyleCnt="8"/>
      <dgm:spPr/>
      <dgm:t>
        <a:bodyPr/>
        <a:lstStyle/>
        <a:p>
          <a:endParaRPr lang="ru-RU"/>
        </a:p>
      </dgm:t>
    </dgm:pt>
    <dgm:pt modelId="{881175E9-639B-4938-97CB-D6587C493A1F}" type="pres">
      <dgm:prSet presAssocID="{8D922E77-F640-40D6-A24E-9016E5177EF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3C0C-452C-457A-A7C5-2DCC974D3E05}" type="pres">
      <dgm:prSet presAssocID="{0F128255-84E8-471A-90F2-C976D0665756}" presName="root" presStyleCnt="0"/>
      <dgm:spPr/>
    </dgm:pt>
    <dgm:pt modelId="{AAF8B066-6ADB-47C8-8E96-4D9B69111D69}" type="pres">
      <dgm:prSet presAssocID="{0F128255-84E8-471A-90F2-C976D0665756}" presName="rootComposite" presStyleCnt="0"/>
      <dgm:spPr/>
    </dgm:pt>
    <dgm:pt modelId="{5BDCB9C8-1134-41AE-A688-8FE5934E764E}" type="pres">
      <dgm:prSet presAssocID="{0F128255-84E8-471A-90F2-C976D0665756}" presName="rootText" presStyleLbl="node1" presStyleIdx="1" presStyleCnt="3"/>
      <dgm:spPr/>
      <dgm:t>
        <a:bodyPr/>
        <a:lstStyle/>
        <a:p>
          <a:endParaRPr lang="ru-RU"/>
        </a:p>
      </dgm:t>
    </dgm:pt>
    <dgm:pt modelId="{A9895219-0719-4E92-8D49-F27539068FF3}" type="pres">
      <dgm:prSet presAssocID="{0F128255-84E8-471A-90F2-C976D0665756}" presName="rootConnector" presStyleLbl="node1" presStyleIdx="1" presStyleCnt="3"/>
      <dgm:spPr/>
      <dgm:t>
        <a:bodyPr/>
        <a:lstStyle/>
        <a:p>
          <a:endParaRPr lang="ru-RU"/>
        </a:p>
      </dgm:t>
    </dgm:pt>
    <dgm:pt modelId="{D9DAED21-C206-446F-B440-5AE95ED91345}" type="pres">
      <dgm:prSet presAssocID="{0F128255-84E8-471A-90F2-C976D0665756}" presName="childShape" presStyleCnt="0"/>
      <dgm:spPr/>
    </dgm:pt>
    <dgm:pt modelId="{57687298-787B-477A-BF0F-8BCF8D6CD830}" type="pres">
      <dgm:prSet presAssocID="{1144BB1F-57EC-4CCF-BA8C-F36684FD22C5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6571902-CE04-4460-9B65-3F2EBAA9D2FC}" type="pres">
      <dgm:prSet presAssocID="{3E586218-8999-4DE2-BB97-9EAE29F5FBB8}" presName="childText" presStyleLbl="bgAcc1" presStyleIdx="2" presStyleCnt="8" custLinFactNeighborY="-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48330-F44F-4E7F-AC30-5BC437047F00}" type="pres">
      <dgm:prSet presAssocID="{41A9E4EE-7E70-4267-B6A1-0552534E4221}" presName="Name13" presStyleLbl="parChTrans1D2" presStyleIdx="3" presStyleCnt="8"/>
      <dgm:spPr/>
      <dgm:t>
        <a:bodyPr/>
        <a:lstStyle/>
        <a:p>
          <a:endParaRPr lang="ru-RU"/>
        </a:p>
      </dgm:t>
    </dgm:pt>
    <dgm:pt modelId="{3BA89EFD-3AF3-42DB-A233-02BC80DE2CD5}" type="pres">
      <dgm:prSet presAssocID="{A84A41A8-727B-4578-9211-64615F99E43E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C021-E908-465B-9ACA-3E4253418FFB}" type="pres">
      <dgm:prSet presAssocID="{E5F575F0-69E6-4681-89A4-971C8E3FFBA6}" presName="Name13" presStyleLbl="parChTrans1D2" presStyleIdx="4" presStyleCnt="8"/>
      <dgm:spPr/>
      <dgm:t>
        <a:bodyPr/>
        <a:lstStyle/>
        <a:p>
          <a:endParaRPr lang="ru-RU"/>
        </a:p>
      </dgm:t>
    </dgm:pt>
    <dgm:pt modelId="{DE196C97-83BA-4C91-AB94-C2AF2FF8CE6C}" type="pres">
      <dgm:prSet presAssocID="{64B7F09F-931A-479B-97C5-DE303773D96E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1859B-5FA5-4CE1-8A84-7E2CCC1E0C05}" type="pres">
      <dgm:prSet presAssocID="{CC1E8E72-3BA0-4DB9-80B3-BDBDA7E2EAB1}" presName="root" presStyleCnt="0"/>
      <dgm:spPr/>
    </dgm:pt>
    <dgm:pt modelId="{008E91DF-A802-4E2B-AF15-A653E25B23FD}" type="pres">
      <dgm:prSet presAssocID="{CC1E8E72-3BA0-4DB9-80B3-BDBDA7E2EAB1}" presName="rootComposite" presStyleCnt="0"/>
      <dgm:spPr/>
    </dgm:pt>
    <dgm:pt modelId="{AFDBEC80-A3C1-4CA5-A152-5BD23727125D}" type="pres">
      <dgm:prSet presAssocID="{CC1E8E72-3BA0-4DB9-80B3-BDBDA7E2EAB1}" presName="rootText" presStyleLbl="node1" presStyleIdx="2" presStyleCnt="3"/>
      <dgm:spPr/>
      <dgm:t>
        <a:bodyPr/>
        <a:lstStyle/>
        <a:p>
          <a:endParaRPr lang="ru-RU"/>
        </a:p>
      </dgm:t>
    </dgm:pt>
    <dgm:pt modelId="{6E80F078-5AD3-4D53-98CC-032AB9526A42}" type="pres">
      <dgm:prSet presAssocID="{CC1E8E72-3BA0-4DB9-80B3-BDBDA7E2EAB1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1A5EB9-89D4-4843-BB8A-0C5A0E862F3C}" type="pres">
      <dgm:prSet presAssocID="{CC1E8E72-3BA0-4DB9-80B3-BDBDA7E2EAB1}" presName="childShape" presStyleCnt="0"/>
      <dgm:spPr/>
    </dgm:pt>
    <dgm:pt modelId="{D0FF277F-2EDE-44D0-A7DD-65031420623C}" type="pres">
      <dgm:prSet presAssocID="{129BDF35-6153-4237-A773-458F1F8A91D0}" presName="Name13" presStyleLbl="parChTrans1D2" presStyleIdx="5" presStyleCnt="8"/>
      <dgm:spPr/>
      <dgm:t>
        <a:bodyPr/>
        <a:lstStyle/>
        <a:p>
          <a:endParaRPr lang="ru-RU"/>
        </a:p>
      </dgm:t>
    </dgm:pt>
    <dgm:pt modelId="{0D07E144-AA67-4E29-841C-8E47230AF042}" type="pres">
      <dgm:prSet presAssocID="{A5129A9C-F6A5-44CD-9A85-22C851FA7CDA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4345C-12CB-42FF-8CE5-5FBCDF3ADD96}" type="pres">
      <dgm:prSet presAssocID="{E0ABFA02-1201-4952-AE0C-E973F63572C6}" presName="Name13" presStyleLbl="parChTrans1D2" presStyleIdx="6" presStyleCnt="8"/>
      <dgm:spPr/>
      <dgm:t>
        <a:bodyPr/>
        <a:lstStyle/>
        <a:p>
          <a:endParaRPr lang="ru-RU"/>
        </a:p>
      </dgm:t>
    </dgm:pt>
    <dgm:pt modelId="{C8F3E395-96B6-4961-8688-A1AB2004790B}" type="pres">
      <dgm:prSet presAssocID="{96275739-027A-4DDF-9EE1-952FB6B1915F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29EAB-A57B-44FB-A738-EE40CC383F99}" type="pres">
      <dgm:prSet presAssocID="{E93C39AF-AD51-411E-94B2-EC85ED171A65}" presName="Name13" presStyleLbl="parChTrans1D2" presStyleIdx="7" presStyleCnt="8"/>
      <dgm:spPr/>
      <dgm:t>
        <a:bodyPr/>
        <a:lstStyle/>
        <a:p>
          <a:endParaRPr lang="ru-RU"/>
        </a:p>
      </dgm:t>
    </dgm:pt>
    <dgm:pt modelId="{622CBF67-A04B-43BE-8741-E44B2126F057}" type="pres">
      <dgm:prSet presAssocID="{A9621682-31FC-4657-9D08-80A6F083D263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F6FF8-9401-4963-88C6-89226FF21E9A}" type="presOf" srcId="{1144BB1F-57EC-4CCF-BA8C-F36684FD22C5}" destId="{57687298-787B-477A-BF0F-8BCF8D6CD830}" srcOrd="0" destOrd="0" presId="urn:microsoft.com/office/officeart/2005/8/layout/hierarchy3"/>
    <dgm:cxn modelId="{54A9C7F1-B623-47A3-95CE-9B46D478D870}" type="presOf" srcId="{485E9418-79DE-4503-A23E-11A2CB6C0726}" destId="{CE5AB171-2B2E-4540-9AE1-3CD4EEC8B4E3}" srcOrd="0" destOrd="0" presId="urn:microsoft.com/office/officeart/2005/8/layout/hierarchy3"/>
    <dgm:cxn modelId="{6E5BCAF6-5413-4AEE-AA62-F8AFE2E9E7FA}" srcId="{5C506989-1453-4919-81B0-513513CFB5F6}" destId="{8D922E77-F640-40D6-A24E-9016E5177EF5}" srcOrd="1" destOrd="0" parTransId="{19A36E8D-6F2C-426C-A754-25D45735ABD3}" sibTransId="{4BB9CE25-B699-4819-BBAC-152B7B4B8769}"/>
    <dgm:cxn modelId="{C3021E12-7286-4136-ABAD-F3134EFCD2E9}" srcId="{CC1E8E72-3BA0-4DB9-80B3-BDBDA7E2EAB1}" destId="{A9621682-31FC-4657-9D08-80A6F083D263}" srcOrd="2" destOrd="0" parTransId="{E93C39AF-AD51-411E-94B2-EC85ED171A65}" sibTransId="{40383971-E4D5-499E-8CFC-4884CF72DF13}"/>
    <dgm:cxn modelId="{8672B24F-D657-4D07-94F8-5FD15EBF7E7F}" srcId="{273DC81E-E5FD-4E8B-8512-42E1C81F7A09}" destId="{5C506989-1453-4919-81B0-513513CFB5F6}" srcOrd="0" destOrd="0" parTransId="{A14726A9-2FFF-44AF-8969-90C65F495D16}" sibTransId="{B595B495-B080-4FE2-9482-30262BFC6A11}"/>
    <dgm:cxn modelId="{48F2491C-4670-453B-8639-C4789814785E}" type="presOf" srcId="{0F128255-84E8-471A-90F2-C976D0665756}" destId="{A9895219-0719-4E92-8D49-F27539068FF3}" srcOrd="1" destOrd="0" presId="urn:microsoft.com/office/officeart/2005/8/layout/hierarchy3"/>
    <dgm:cxn modelId="{5583206A-6EDB-476C-92FC-9470473E4722}" srcId="{5C506989-1453-4919-81B0-513513CFB5F6}" destId="{10415C5A-643D-4DED-8DDE-096B58AF89C7}" srcOrd="0" destOrd="0" parTransId="{485E9418-79DE-4503-A23E-11A2CB6C0726}" sibTransId="{A59FC8FE-8787-4444-AA75-7C46AE471552}"/>
    <dgm:cxn modelId="{A9B27873-EDC1-4B8F-BD01-C0C527A2925E}" type="presOf" srcId="{41A9E4EE-7E70-4267-B6A1-0552534E4221}" destId="{84F48330-F44F-4E7F-AC30-5BC437047F00}" srcOrd="0" destOrd="0" presId="urn:microsoft.com/office/officeart/2005/8/layout/hierarchy3"/>
    <dgm:cxn modelId="{14D1BD1B-40DF-43A8-99E1-E572CB463A32}" srcId="{273DC81E-E5FD-4E8B-8512-42E1C81F7A09}" destId="{CC1E8E72-3BA0-4DB9-80B3-BDBDA7E2EAB1}" srcOrd="2" destOrd="0" parTransId="{58555802-2118-43E8-9E16-CD8294220241}" sibTransId="{F6E07A95-E962-42E8-B052-CDF5F1C1B02C}"/>
    <dgm:cxn modelId="{C613DD5C-0FAA-49F7-93F5-B50636D0F0C1}" srcId="{CC1E8E72-3BA0-4DB9-80B3-BDBDA7E2EAB1}" destId="{96275739-027A-4DDF-9EE1-952FB6B1915F}" srcOrd="1" destOrd="0" parTransId="{E0ABFA02-1201-4952-AE0C-E973F63572C6}" sibTransId="{6086DB0D-59F5-4601-9909-CD62F931EBB3}"/>
    <dgm:cxn modelId="{F4123A2E-2082-4E45-ADE1-EB9F0A18B398}" type="presOf" srcId="{5C506989-1453-4919-81B0-513513CFB5F6}" destId="{5AEE2332-EA8F-40AC-B300-F01F1A39EFAB}" srcOrd="1" destOrd="0" presId="urn:microsoft.com/office/officeart/2005/8/layout/hierarchy3"/>
    <dgm:cxn modelId="{1978FCC2-86E1-46E2-8935-9C379C148DAF}" srcId="{0F128255-84E8-471A-90F2-C976D0665756}" destId="{64B7F09F-931A-479B-97C5-DE303773D96E}" srcOrd="2" destOrd="0" parTransId="{E5F575F0-69E6-4681-89A4-971C8E3FFBA6}" sibTransId="{526AD9AF-ADBF-43C0-93F4-1C79332D305F}"/>
    <dgm:cxn modelId="{9705F39E-6623-4028-B472-19F8C4DB815B}" srcId="{273DC81E-E5FD-4E8B-8512-42E1C81F7A09}" destId="{0F128255-84E8-471A-90F2-C976D0665756}" srcOrd="1" destOrd="0" parTransId="{7BD7536C-1B96-45FF-BF00-5F8A43B14711}" sibTransId="{36DB8BBE-0D14-43DA-852D-E9D0A6C0B259}"/>
    <dgm:cxn modelId="{6395ED86-BB74-4523-BBB5-9BF37A90CDC4}" type="presOf" srcId="{A84A41A8-727B-4578-9211-64615F99E43E}" destId="{3BA89EFD-3AF3-42DB-A233-02BC80DE2CD5}" srcOrd="0" destOrd="0" presId="urn:microsoft.com/office/officeart/2005/8/layout/hierarchy3"/>
    <dgm:cxn modelId="{75284E88-6AEE-4E0E-8F47-9B5D3B0DDFC0}" type="presOf" srcId="{E93C39AF-AD51-411E-94B2-EC85ED171A65}" destId="{64829EAB-A57B-44FB-A738-EE40CC383F99}" srcOrd="0" destOrd="0" presId="urn:microsoft.com/office/officeart/2005/8/layout/hierarchy3"/>
    <dgm:cxn modelId="{9D4ED8F3-4DE3-4697-B8C9-C3D7A00885E2}" type="presOf" srcId="{19A36E8D-6F2C-426C-A754-25D45735ABD3}" destId="{3A256174-D615-4703-9BAA-C8860F08EE69}" srcOrd="0" destOrd="0" presId="urn:microsoft.com/office/officeart/2005/8/layout/hierarchy3"/>
    <dgm:cxn modelId="{D79FBAC9-2514-4EC7-96C8-2AEFC32D0627}" type="presOf" srcId="{E5F575F0-69E6-4681-89A4-971C8E3FFBA6}" destId="{2967C021-E908-465B-9ACA-3E4253418FFB}" srcOrd="0" destOrd="0" presId="urn:microsoft.com/office/officeart/2005/8/layout/hierarchy3"/>
    <dgm:cxn modelId="{11D8AC76-39F6-42C5-A9D7-A012C873BE9F}" srcId="{0F128255-84E8-471A-90F2-C976D0665756}" destId="{A84A41A8-727B-4578-9211-64615F99E43E}" srcOrd="1" destOrd="0" parTransId="{41A9E4EE-7E70-4267-B6A1-0552534E4221}" sibTransId="{E29A8171-0FB7-44A6-9AF8-23A4146D2B1D}"/>
    <dgm:cxn modelId="{38A2BAC4-CD76-4780-90C2-58470785C0CA}" type="presOf" srcId="{E0ABFA02-1201-4952-AE0C-E973F63572C6}" destId="{60F4345C-12CB-42FF-8CE5-5FBCDF3ADD96}" srcOrd="0" destOrd="0" presId="urn:microsoft.com/office/officeart/2005/8/layout/hierarchy3"/>
    <dgm:cxn modelId="{8E651A67-D467-4907-BE12-34E9D80B08DF}" type="presOf" srcId="{8D922E77-F640-40D6-A24E-9016E5177EF5}" destId="{881175E9-639B-4938-97CB-D6587C493A1F}" srcOrd="0" destOrd="0" presId="urn:microsoft.com/office/officeart/2005/8/layout/hierarchy3"/>
    <dgm:cxn modelId="{C1BC5ED9-B730-4904-B800-223656A80E20}" srcId="{CC1E8E72-3BA0-4DB9-80B3-BDBDA7E2EAB1}" destId="{A5129A9C-F6A5-44CD-9A85-22C851FA7CDA}" srcOrd="0" destOrd="0" parTransId="{129BDF35-6153-4237-A773-458F1F8A91D0}" sibTransId="{22542603-AB40-4C0B-AEC5-E9D80E039288}"/>
    <dgm:cxn modelId="{F4786D18-C319-4FCA-8A4C-2929A4ED46D0}" type="presOf" srcId="{129BDF35-6153-4237-A773-458F1F8A91D0}" destId="{D0FF277F-2EDE-44D0-A7DD-65031420623C}" srcOrd="0" destOrd="0" presId="urn:microsoft.com/office/officeart/2005/8/layout/hierarchy3"/>
    <dgm:cxn modelId="{092B126D-EDF4-4A29-9D53-03BF8AD1D820}" type="presOf" srcId="{A5129A9C-F6A5-44CD-9A85-22C851FA7CDA}" destId="{0D07E144-AA67-4E29-841C-8E47230AF042}" srcOrd="0" destOrd="0" presId="urn:microsoft.com/office/officeart/2005/8/layout/hierarchy3"/>
    <dgm:cxn modelId="{700853EF-985B-49B0-83ED-B79DCD9C5BCE}" type="presOf" srcId="{10415C5A-643D-4DED-8DDE-096B58AF89C7}" destId="{4B475B4F-CF03-4810-8CE5-902E7699913C}" srcOrd="0" destOrd="0" presId="urn:microsoft.com/office/officeart/2005/8/layout/hierarchy3"/>
    <dgm:cxn modelId="{6D0FB682-2660-4F05-960B-5578A36A7FFF}" srcId="{0F128255-84E8-471A-90F2-C976D0665756}" destId="{3E586218-8999-4DE2-BB97-9EAE29F5FBB8}" srcOrd="0" destOrd="0" parTransId="{1144BB1F-57EC-4CCF-BA8C-F36684FD22C5}" sibTransId="{A2612291-E38D-4118-B111-23274D021C0A}"/>
    <dgm:cxn modelId="{44D2A641-18A7-422A-89EF-2D5EBF1964DF}" type="presOf" srcId="{0F128255-84E8-471A-90F2-C976D0665756}" destId="{5BDCB9C8-1134-41AE-A688-8FE5934E764E}" srcOrd="0" destOrd="0" presId="urn:microsoft.com/office/officeart/2005/8/layout/hierarchy3"/>
    <dgm:cxn modelId="{8BB4CFD0-8A63-4FE8-936F-A188B2F129D7}" type="presOf" srcId="{A9621682-31FC-4657-9D08-80A6F083D263}" destId="{622CBF67-A04B-43BE-8741-E44B2126F057}" srcOrd="0" destOrd="0" presId="urn:microsoft.com/office/officeart/2005/8/layout/hierarchy3"/>
    <dgm:cxn modelId="{4BD0C67F-5B9B-4893-9DC6-616A3BA28FC8}" type="presOf" srcId="{96275739-027A-4DDF-9EE1-952FB6B1915F}" destId="{C8F3E395-96B6-4961-8688-A1AB2004790B}" srcOrd="0" destOrd="0" presId="urn:microsoft.com/office/officeart/2005/8/layout/hierarchy3"/>
    <dgm:cxn modelId="{42013380-B489-48C2-8963-633B8AB70E00}" type="presOf" srcId="{64B7F09F-931A-479B-97C5-DE303773D96E}" destId="{DE196C97-83BA-4C91-AB94-C2AF2FF8CE6C}" srcOrd="0" destOrd="0" presId="urn:microsoft.com/office/officeart/2005/8/layout/hierarchy3"/>
    <dgm:cxn modelId="{B46B3E34-D23A-4369-AA33-9B7C747AE5C0}" type="presOf" srcId="{3E586218-8999-4DE2-BB97-9EAE29F5FBB8}" destId="{B6571902-CE04-4460-9B65-3F2EBAA9D2FC}" srcOrd="0" destOrd="0" presId="urn:microsoft.com/office/officeart/2005/8/layout/hierarchy3"/>
    <dgm:cxn modelId="{563E52EC-CBAD-4AC2-A2A4-15169FA43CCD}" type="presOf" srcId="{5C506989-1453-4919-81B0-513513CFB5F6}" destId="{435C9AA0-F3A1-4F09-9625-357D117C6DAE}" srcOrd="0" destOrd="0" presId="urn:microsoft.com/office/officeart/2005/8/layout/hierarchy3"/>
    <dgm:cxn modelId="{BF22643D-9013-4706-93FD-F7278CBE476C}" type="presOf" srcId="{CC1E8E72-3BA0-4DB9-80B3-BDBDA7E2EAB1}" destId="{6E80F078-5AD3-4D53-98CC-032AB9526A42}" srcOrd="1" destOrd="0" presId="urn:microsoft.com/office/officeart/2005/8/layout/hierarchy3"/>
    <dgm:cxn modelId="{DBD76D41-3920-42EA-BAEE-81C3CB034513}" type="presOf" srcId="{273DC81E-E5FD-4E8B-8512-42E1C81F7A09}" destId="{AB53114F-8094-412D-891E-1E1437741CA4}" srcOrd="0" destOrd="0" presId="urn:microsoft.com/office/officeart/2005/8/layout/hierarchy3"/>
    <dgm:cxn modelId="{10990BB6-EC85-4AF2-9B8E-23DA0AD585FC}" type="presOf" srcId="{CC1E8E72-3BA0-4DB9-80B3-BDBDA7E2EAB1}" destId="{AFDBEC80-A3C1-4CA5-A152-5BD23727125D}" srcOrd="0" destOrd="0" presId="urn:microsoft.com/office/officeart/2005/8/layout/hierarchy3"/>
    <dgm:cxn modelId="{7C36E49C-B063-48DC-8211-FC3F4373D929}" type="presParOf" srcId="{AB53114F-8094-412D-891E-1E1437741CA4}" destId="{394A0061-A383-473E-9376-D9C95B641DD3}" srcOrd="0" destOrd="0" presId="urn:microsoft.com/office/officeart/2005/8/layout/hierarchy3"/>
    <dgm:cxn modelId="{8288E263-23EC-486F-A2B8-93D3181B9C4F}" type="presParOf" srcId="{394A0061-A383-473E-9376-D9C95B641DD3}" destId="{86292EB8-48B9-4C9B-A335-EE806410B447}" srcOrd="0" destOrd="0" presId="urn:microsoft.com/office/officeart/2005/8/layout/hierarchy3"/>
    <dgm:cxn modelId="{89C8414B-EA94-42B1-BA41-FC30FA93CB62}" type="presParOf" srcId="{86292EB8-48B9-4C9B-A335-EE806410B447}" destId="{435C9AA0-F3A1-4F09-9625-357D117C6DAE}" srcOrd="0" destOrd="0" presId="urn:microsoft.com/office/officeart/2005/8/layout/hierarchy3"/>
    <dgm:cxn modelId="{8F681440-03C7-4FFF-BCC7-15D716FC7168}" type="presParOf" srcId="{86292EB8-48B9-4C9B-A335-EE806410B447}" destId="{5AEE2332-EA8F-40AC-B300-F01F1A39EFAB}" srcOrd="1" destOrd="0" presId="urn:microsoft.com/office/officeart/2005/8/layout/hierarchy3"/>
    <dgm:cxn modelId="{A35D017F-FEEA-4904-BFE6-492D484D1026}" type="presParOf" srcId="{394A0061-A383-473E-9376-D9C95B641DD3}" destId="{20ABBF87-E380-4202-83F4-6DE044EFC680}" srcOrd="1" destOrd="0" presId="urn:microsoft.com/office/officeart/2005/8/layout/hierarchy3"/>
    <dgm:cxn modelId="{2D6BA8BF-3D8B-4C74-87B3-CDCF99F0CF82}" type="presParOf" srcId="{20ABBF87-E380-4202-83F4-6DE044EFC680}" destId="{CE5AB171-2B2E-4540-9AE1-3CD4EEC8B4E3}" srcOrd="0" destOrd="0" presId="urn:microsoft.com/office/officeart/2005/8/layout/hierarchy3"/>
    <dgm:cxn modelId="{50FE42F1-4F4A-436C-AD65-F4A3A9414056}" type="presParOf" srcId="{20ABBF87-E380-4202-83F4-6DE044EFC680}" destId="{4B475B4F-CF03-4810-8CE5-902E7699913C}" srcOrd="1" destOrd="0" presId="urn:microsoft.com/office/officeart/2005/8/layout/hierarchy3"/>
    <dgm:cxn modelId="{C25E5762-96A6-40E7-ACAC-9B0776AA902C}" type="presParOf" srcId="{20ABBF87-E380-4202-83F4-6DE044EFC680}" destId="{3A256174-D615-4703-9BAA-C8860F08EE69}" srcOrd="2" destOrd="0" presId="urn:microsoft.com/office/officeart/2005/8/layout/hierarchy3"/>
    <dgm:cxn modelId="{B6363744-B439-4C7C-A206-D2AB4EA09BC4}" type="presParOf" srcId="{20ABBF87-E380-4202-83F4-6DE044EFC680}" destId="{881175E9-639B-4938-97CB-D6587C493A1F}" srcOrd="3" destOrd="0" presId="urn:microsoft.com/office/officeart/2005/8/layout/hierarchy3"/>
    <dgm:cxn modelId="{42E90FFC-CE80-4C54-B295-4F639DC8A26A}" type="presParOf" srcId="{AB53114F-8094-412D-891E-1E1437741CA4}" destId="{6DF23C0C-452C-457A-A7C5-2DCC974D3E05}" srcOrd="1" destOrd="0" presId="urn:microsoft.com/office/officeart/2005/8/layout/hierarchy3"/>
    <dgm:cxn modelId="{20E37917-D093-4A0A-8A14-300FD8D3D201}" type="presParOf" srcId="{6DF23C0C-452C-457A-A7C5-2DCC974D3E05}" destId="{AAF8B066-6ADB-47C8-8E96-4D9B69111D69}" srcOrd="0" destOrd="0" presId="urn:microsoft.com/office/officeart/2005/8/layout/hierarchy3"/>
    <dgm:cxn modelId="{E94F956B-934F-40C9-B46B-FB0CD41D0BD9}" type="presParOf" srcId="{AAF8B066-6ADB-47C8-8E96-4D9B69111D69}" destId="{5BDCB9C8-1134-41AE-A688-8FE5934E764E}" srcOrd="0" destOrd="0" presId="urn:microsoft.com/office/officeart/2005/8/layout/hierarchy3"/>
    <dgm:cxn modelId="{03D564C3-1395-4F0A-8C6F-4CC33EC6640D}" type="presParOf" srcId="{AAF8B066-6ADB-47C8-8E96-4D9B69111D69}" destId="{A9895219-0719-4E92-8D49-F27539068FF3}" srcOrd="1" destOrd="0" presId="urn:microsoft.com/office/officeart/2005/8/layout/hierarchy3"/>
    <dgm:cxn modelId="{1865FB4D-B5F8-46FB-92CC-F8FD160BCDA0}" type="presParOf" srcId="{6DF23C0C-452C-457A-A7C5-2DCC974D3E05}" destId="{D9DAED21-C206-446F-B440-5AE95ED91345}" srcOrd="1" destOrd="0" presId="urn:microsoft.com/office/officeart/2005/8/layout/hierarchy3"/>
    <dgm:cxn modelId="{7F2DF318-9C1A-4ABD-8FDB-460AB6FC8FD1}" type="presParOf" srcId="{D9DAED21-C206-446F-B440-5AE95ED91345}" destId="{57687298-787B-477A-BF0F-8BCF8D6CD830}" srcOrd="0" destOrd="0" presId="urn:microsoft.com/office/officeart/2005/8/layout/hierarchy3"/>
    <dgm:cxn modelId="{C764AAC6-5528-455B-AEBF-B3B17A2685C7}" type="presParOf" srcId="{D9DAED21-C206-446F-B440-5AE95ED91345}" destId="{B6571902-CE04-4460-9B65-3F2EBAA9D2FC}" srcOrd="1" destOrd="0" presId="urn:microsoft.com/office/officeart/2005/8/layout/hierarchy3"/>
    <dgm:cxn modelId="{F483F209-CEAA-455B-B660-FD9CCADF2B8D}" type="presParOf" srcId="{D9DAED21-C206-446F-B440-5AE95ED91345}" destId="{84F48330-F44F-4E7F-AC30-5BC437047F00}" srcOrd="2" destOrd="0" presId="urn:microsoft.com/office/officeart/2005/8/layout/hierarchy3"/>
    <dgm:cxn modelId="{93CE7C9E-4F02-49B8-8D5A-60CD3D14A6A6}" type="presParOf" srcId="{D9DAED21-C206-446F-B440-5AE95ED91345}" destId="{3BA89EFD-3AF3-42DB-A233-02BC80DE2CD5}" srcOrd="3" destOrd="0" presId="urn:microsoft.com/office/officeart/2005/8/layout/hierarchy3"/>
    <dgm:cxn modelId="{825DF581-F5C3-4772-A0B3-B3D0D746E3D0}" type="presParOf" srcId="{D9DAED21-C206-446F-B440-5AE95ED91345}" destId="{2967C021-E908-465B-9ACA-3E4253418FFB}" srcOrd="4" destOrd="0" presId="urn:microsoft.com/office/officeart/2005/8/layout/hierarchy3"/>
    <dgm:cxn modelId="{4609D749-75F2-4B9C-8270-05BF511E53DA}" type="presParOf" srcId="{D9DAED21-C206-446F-B440-5AE95ED91345}" destId="{DE196C97-83BA-4C91-AB94-C2AF2FF8CE6C}" srcOrd="5" destOrd="0" presId="urn:microsoft.com/office/officeart/2005/8/layout/hierarchy3"/>
    <dgm:cxn modelId="{AC8EE840-EA04-444A-AD8A-972EF0D262AE}" type="presParOf" srcId="{AB53114F-8094-412D-891E-1E1437741CA4}" destId="{10C1859B-5FA5-4CE1-8A84-7E2CCC1E0C05}" srcOrd="2" destOrd="0" presId="urn:microsoft.com/office/officeart/2005/8/layout/hierarchy3"/>
    <dgm:cxn modelId="{9C12CA93-F438-4210-9A2B-4AAA9D805957}" type="presParOf" srcId="{10C1859B-5FA5-4CE1-8A84-7E2CCC1E0C05}" destId="{008E91DF-A802-4E2B-AF15-A653E25B23FD}" srcOrd="0" destOrd="0" presId="urn:microsoft.com/office/officeart/2005/8/layout/hierarchy3"/>
    <dgm:cxn modelId="{91496623-482F-476A-A461-461F65DD1806}" type="presParOf" srcId="{008E91DF-A802-4E2B-AF15-A653E25B23FD}" destId="{AFDBEC80-A3C1-4CA5-A152-5BD23727125D}" srcOrd="0" destOrd="0" presId="urn:microsoft.com/office/officeart/2005/8/layout/hierarchy3"/>
    <dgm:cxn modelId="{EC849097-B14C-4DAD-9A3A-C33A01AA14E1}" type="presParOf" srcId="{008E91DF-A802-4E2B-AF15-A653E25B23FD}" destId="{6E80F078-5AD3-4D53-98CC-032AB9526A42}" srcOrd="1" destOrd="0" presId="urn:microsoft.com/office/officeart/2005/8/layout/hierarchy3"/>
    <dgm:cxn modelId="{8DD97EAF-6F5A-45A5-9D89-16071BA8B749}" type="presParOf" srcId="{10C1859B-5FA5-4CE1-8A84-7E2CCC1E0C05}" destId="{A81A5EB9-89D4-4843-BB8A-0C5A0E862F3C}" srcOrd="1" destOrd="0" presId="urn:microsoft.com/office/officeart/2005/8/layout/hierarchy3"/>
    <dgm:cxn modelId="{69CBC2AF-50E4-44B2-89A8-88F424556D5D}" type="presParOf" srcId="{A81A5EB9-89D4-4843-BB8A-0C5A0E862F3C}" destId="{D0FF277F-2EDE-44D0-A7DD-65031420623C}" srcOrd="0" destOrd="0" presId="urn:microsoft.com/office/officeart/2005/8/layout/hierarchy3"/>
    <dgm:cxn modelId="{9F7B7FF9-ADB8-4B51-8276-8969F0E65E51}" type="presParOf" srcId="{A81A5EB9-89D4-4843-BB8A-0C5A0E862F3C}" destId="{0D07E144-AA67-4E29-841C-8E47230AF042}" srcOrd="1" destOrd="0" presId="urn:microsoft.com/office/officeart/2005/8/layout/hierarchy3"/>
    <dgm:cxn modelId="{7F5C8A61-E883-4530-A4B6-6A25C8F956AB}" type="presParOf" srcId="{A81A5EB9-89D4-4843-BB8A-0C5A0E862F3C}" destId="{60F4345C-12CB-42FF-8CE5-5FBCDF3ADD96}" srcOrd="2" destOrd="0" presId="urn:microsoft.com/office/officeart/2005/8/layout/hierarchy3"/>
    <dgm:cxn modelId="{52E35C10-FAAE-4B71-AD24-11A964F25FB5}" type="presParOf" srcId="{A81A5EB9-89D4-4843-BB8A-0C5A0E862F3C}" destId="{C8F3E395-96B6-4961-8688-A1AB2004790B}" srcOrd="3" destOrd="0" presId="urn:microsoft.com/office/officeart/2005/8/layout/hierarchy3"/>
    <dgm:cxn modelId="{8720DBB7-A9F4-4C56-8AED-D6223EEDBA7C}" type="presParOf" srcId="{A81A5EB9-89D4-4843-BB8A-0C5A0E862F3C}" destId="{64829EAB-A57B-44FB-A738-EE40CC383F99}" srcOrd="4" destOrd="0" presId="urn:microsoft.com/office/officeart/2005/8/layout/hierarchy3"/>
    <dgm:cxn modelId="{EBBEF178-290B-4FF3-B3FA-321453596DAD}" type="presParOf" srcId="{A81A5EB9-89D4-4843-BB8A-0C5A0E862F3C}" destId="{622CBF67-A04B-43BE-8741-E44B2126F0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3E4D2-2A75-4E26-AC11-757F45B1C3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B3765-FBD4-4D59-9C1F-D59600964853}">
      <dgm:prSet phldrT="[Текст]"/>
      <dgm:spPr/>
      <dgm:t>
        <a:bodyPr/>
        <a:lstStyle/>
        <a:p>
          <a:r>
            <a:rPr lang="ru-RU" dirty="0"/>
            <a:t>Цель</a:t>
          </a:r>
        </a:p>
      </dgm:t>
    </dgm:pt>
    <dgm:pt modelId="{2357EF8F-ADA8-4F4D-9E24-E95517FAD3E6}" type="parTrans" cxnId="{8674BD7D-199F-4C3E-922C-01C2DE853FB1}">
      <dgm:prSet/>
      <dgm:spPr/>
      <dgm:t>
        <a:bodyPr/>
        <a:lstStyle/>
        <a:p>
          <a:endParaRPr lang="ru-RU"/>
        </a:p>
      </dgm:t>
    </dgm:pt>
    <dgm:pt modelId="{591F465A-5B46-4535-8663-291F336D1B22}" type="sibTrans" cxnId="{8674BD7D-199F-4C3E-922C-01C2DE853FB1}">
      <dgm:prSet/>
      <dgm:spPr/>
      <dgm:t>
        <a:bodyPr/>
        <a:lstStyle/>
        <a:p>
          <a:endParaRPr lang="ru-RU"/>
        </a:p>
      </dgm:t>
    </dgm:pt>
    <dgm:pt modelId="{320465BE-7865-4C13-984B-485BE5EBB3DF}">
      <dgm:prSet phldrT="[Текст]"/>
      <dgm:spPr/>
      <dgm:t>
        <a:bodyPr/>
        <a:lstStyle/>
        <a:p>
          <a:r>
            <a:rPr lang="ru-RU" dirty="0"/>
            <a:t>Повышение мотивации учащихся к изучению предметов естественно-научного цикла через организацию участия в конкурсах и мероприятиях научно-исследовательского характера</a:t>
          </a:r>
        </a:p>
      </dgm:t>
    </dgm:pt>
    <dgm:pt modelId="{0D5DEDA6-E159-4B5B-A03E-696B2FECD7F3}" type="parTrans" cxnId="{89464D7E-E486-4626-A573-F05C8DC79234}">
      <dgm:prSet/>
      <dgm:spPr/>
      <dgm:t>
        <a:bodyPr/>
        <a:lstStyle/>
        <a:p>
          <a:endParaRPr lang="ru-RU"/>
        </a:p>
      </dgm:t>
    </dgm:pt>
    <dgm:pt modelId="{8A9D90F9-C2D1-4229-8531-265AE7D42E72}" type="sibTrans" cxnId="{89464D7E-E486-4626-A573-F05C8DC79234}">
      <dgm:prSet/>
      <dgm:spPr/>
      <dgm:t>
        <a:bodyPr/>
        <a:lstStyle/>
        <a:p>
          <a:endParaRPr lang="ru-RU"/>
        </a:p>
      </dgm:t>
    </dgm:pt>
    <dgm:pt modelId="{D7B8ED38-7B71-4E12-8FED-69EC6D7CAEBB}">
      <dgm:prSet phldrT="[Текст]"/>
      <dgm:spPr/>
      <dgm:t>
        <a:bodyPr/>
        <a:lstStyle/>
        <a:p>
          <a:r>
            <a:rPr lang="ru-RU" dirty="0"/>
            <a:t>Муниципальный уровень</a:t>
          </a:r>
        </a:p>
      </dgm:t>
    </dgm:pt>
    <dgm:pt modelId="{EE4E4686-B384-46F4-BE9E-E04D5DD58BC1}" type="parTrans" cxnId="{70AE2CBB-840A-440F-8A67-2A1BD92CED05}">
      <dgm:prSet/>
      <dgm:spPr/>
      <dgm:t>
        <a:bodyPr/>
        <a:lstStyle/>
        <a:p>
          <a:endParaRPr lang="ru-RU"/>
        </a:p>
      </dgm:t>
    </dgm:pt>
    <dgm:pt modelId="{796D77F6-4196-4473-A35D-9CA117E4DD76}" type="sibTrans" cxnId="{70AE2CBB-840A-440F-8A67-2A1BD92CED05}">
      <dgm:prSet/>
      <dgm:spPr/>
      <dgm:t>
        <a:bodyPr/>
        <a:lstStyle/>
        <a:p>
          <a:endParaRPr lang="ru-RU"/>
        </a:p>
      </dgm:t>
    </dgm:pt>
    <dgm:pt modelId="{F64329D1-995F-4D06-B965-226C14462157}">
      <dgm:prSet phldrT="[Текст]"/>
      <dgm:spPr/>
      <dgm:t>
        <a:bodyPr/>
        <a:lstStyle/>
        <a:p>
          <a:r>
            <a:rPr lang="ru-RU" dirty="0"/>
            <a:t>«Биологический класс»</a:t>
          </a:r>
        </a:p>
        <a:p>
          <a:r>
            <a:rPr lang="ru-RU" dirty="0"/>
            <a:t>«Дежурные по Югре»</a:t>
          </a:r>
        </a:p>
        <a:p>
          <a:r>
            <a:rPr lang="ru-RU" dirty="0"/>
            <a:t>«Зоологический </a:t>
          </a:r>
          <a:r>
            <a:rPr lang="ru-RU" dirty="0" err="1"/>
            <a:t>квест</a:t>
          </a:r>
          <a:r>
            <a:rPr lang="ru-RU" dirty="0"/>
            <a:t>»</a:t>
          </a:r>
        </a:p>
        <a:p>
          <a:r>
            <a:rPr lang="ru-RU" dirty="0"/>
            <a:t>Краткосрочные программы в каникулярное время </a:t>
          </a:r>
        </a:p>
        <a:p>
          <a:r>
            <a:rPr lang="ru-RU" dirty="0"/>
            <a:t>«Чудеса в пробирке» </a:t>
          </a:r>
        </a:p>
        <a:p>
          <a:r>
            <a:rPr lang="en-US" dirty="0"/>
            <a:t>Quiz</a:t>
          </a:r>
          <a:r>
            <a:rPr lang="ru-RU" dirty="0"/>
            <a:t> «Четыре  царства» </a:t>
          </a:r>
        </a:p>
        <a:p>
          <a:r>
            <a:rPr lang="ru-RU" dirty="0" err="1"/>
            <a:t>Профориентационные</a:t>
          </a:r>
          <a:r>
            <a:rPr lang="ru-RU" dirty="0"/>
            <a:t> каникулы (медицинское направление)</a:t>
          </a:r>
        </a:p>
      </dgm:t>
    </dgm:pt>
    <dgm:pt modelId="{C7162062-BBA6-44D8-9E86-15BF08E79AB3}" type="parTrans" cxnId="{910B5D6A-06EF-4F24-A0A8-8C268217B163}">
      <dgm:prSet/>
      <dgm:spPr/>
      <dgm:t>
        <a:bodyPr/>
        <a:lstStyle/>
        <a:p>
          <a:endParaRPr lang="ru-RU"/>
        </a:p>
      </dgm:t>
    </dgm:pt>
    <dgm:pt modelId="{D726E32A-25E8-401C-AD02-F0AACC9CC2B0}" type="sibTrans" cxnId="{910B5D6A-06EF-4F24-A0A8-8C268217B163}">
      <dgm:prSet/>
      <dgm:spPr/>
      <dgm:t>
        <a:bodyPr/>
        <a:lstStyle/>
        <a:p>
          <a:endParaRPr lang="ru-RU"/>
        </a:p>
      </dgm:t>
    </dgm:pt>
    <dgm:pt modelId="{9F662249-080F-4CBB-AAEA-FD4F41CE8711}">
      <dgm:prSet phldrT="[Текст]"/>
      <dgm:spPr/>
      <dgm:t>
        <a:bodyPr/>
        <a:lstStyle/>
        <a:p>
          <a:r>
            <a:rPr lang="ru-RU" dirty="0"/>
            <a:t>Школьный уровень </a:t>
          </a:r>
        </a:p>
      </dgm:t>
    </dgm:pt>
    <dgm:pt modelId="{A6637D40-C413-4648-996A-3DBA598F4BD7}" type="parTrans" cxnId="{4FE647B4-06D7-48F2-8136-BAF45EAE5778}">
      <dgm:prSet/>
      <dgm:spPr/>
      <dgm:t>
        <a:bodyPr/>
        <a:lstStyle/>
        <a:p>
          <a:endParaRPr lang="ru-RU"/>
        </a:p>
      </dgm:t>
    </dgm:pt>
    <dgm:pt modelId="{9826FBB8-702C-496E-B87C-82243F198805}" type="sibTrans" cxnId="{4FE647B4-06D7-48F2-8136-BAF45EAE5778}">
      <dgm:prSet/>
      <dgm:spPr/>
      <dgm:t>
        <a:bodyPr/>
        <a:lstStyle/>
        <a:p>
          <a:endParaRPr lang="ru-RU"/>
        </a:p>
      </dgm:t>
    </dgm:pt>
    <dgm:pt modelId="{46CA9497-4435-487A-8465-B9E8F42AD4D9}">
      <dgm:prSet phldrT="[Текст]"/>
      <dgm:spPr/>
      <dgm:t>
        <a:bodyPr/>
        <a:lstStyle/>
        <a:p>
          <a:r>
            <a:rPr lang="ru-RU" dirty="0"/>
            <a:t>Проект «</a:t>
          </a:r>
          <a:r>
            <a:rPr lang="ru-RU" dirty="0" err="1"/>
            <a:t>Микрозелень</a:t>
          </a:r>
          <a:r>
            <a:rPr lang="ru-RU" dirty="0"/>
            <a:t>: за или против» </a:t>
          </a:r>
        </a:p>
        <a:p>
          <a:r>
            <a:rPr lang="ru-RU" dirty="0"/>
            <a:t>Авторский элективный курс «Экология природных сообществ»</a:t>
          </a:r>
        </a:p>
        <a:p>
          <a:r>
            <a:rPr lang="ru-RU" dirty="0"/>
            <a:t>«Нитраты в продуктах растениеводства на прилавках магазинов города Сургута» </a:t>
          </a:r>
        </a:p>
      </dgm:t>
    </dgm:pt>
    <dgm:pt modelId="{E709728A-EB97-4CD6-AEAE-B7F674D6CC31}" type="parTrans" cxnId="{09ED2F01-1DF8-483F-BAF7-062BBD8B6F59}">
      <dgm:prSet/>
      <dgm:spPr/>
      <dgm:t>
        <a:bodyPr/>
        <a:lstStyle/>
        <a:p>
          <a:endParaRPr lang="ru-RU"/>
        </a:p>
      </dgm:t>
    </dgm:pt>
    <dgm:pt modelId="{800027B9-5FBE-43CF-BE13-7372AB30094D}" type="sibTrans" cxnId="{09ED2F01-1DF8-483F-BAF7-062BBD8B6F59}">
      <dgm:prSet/>
      <dgm:spPr/>
      <dgm:t>
        <a:bodyPr/>
        <a:lstStyle/>
        <a:p>
          <a:endParaRPr lang="ru-RU"/>
        </a:p>
      </dgm:t>
    </dgm:pt>
    <dgm:pt modelId="{00B038E4-072F-449D-BF27-871358F4ABF1}" type="pres">
      <dgm:prSet presAssocID="{CBC3E4D2-2A75-4E26-AC11-757F45B1C38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774956-5DA1-4731-82C7-58BFD2BE3BEC}" type="pres">
      <dgm:prSet presAssocID="{357B3765-FBD4-4D59-9C1F-D5960096485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EB37-E1D3-400C-B79C-9D9684D43C41}" type="pres">
      <dgm:prSet presAssocID="{357B3765-FBD4-4D59-9C1F-D5960096485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D67C4-2DAC-4C25-8D84-C75FCD5666C1}" type="pres">
      <dgm:prSet presAssocID="{D7B8ED38-7B71-4E12-8FED-69EC6D7CAEB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97DE5-C94E-4A97-8408-6091CF35C49A}" type="pres">
      <dgm:prSet presAssocID="{D7B8ED38-7B71-4E12-8FED-69EC6D7CAEB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EB9D-8346-4DB2-9234-04847209521E}" type="pres">
      <dgm:prSet presAssocID="{9F662249-080F-4CBB-AAEA-FD4F41CE8711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2C13D-9279-4333-8A96-7C1F2C711742}" type="pres">
      <dgm:prSet presAssocID="{9F662249-080F-4CBB-AAEA-FD4F41CE871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B5D6A-06EF-4F24-A0A8-8C268217B163}" srcId="{D7B8ED38-7B71-4E12-8FED-69EC6D7CAEBB}" destId="{F64329D1-995F-4D06-B965-226C14462157}" srcOrd="0" destOrd="0" parTransId="{C7162062-BBA6-44D8-9E86-15BF08E79AB3}" sibTransId="{D726E32A-25E8-401C-AD02-F0AACC9CC2B0}"/>
    <dgm:cxn modelId="{09ED2F01-1DF8-483F-BAF7-062BBD8B6F59}" srcId="{9F662249-080F-4CBB-AAEA-FD4F41CE8711}" destId="{46CA9497-4435-487A-8465-B9E8F42AD4D9}" srcOrd="0" destOrd="0" parTransId="{E709728A-EB97-4CD6-AEAE-B7F674D6CC31}" sibTransId="{800027B9-5FBE-43CF-BE13-7372AB30094D}"/>
    <dgm:cxn modelId="{89464D7E-E486-4626-A573-F05C8DC79234}" srcId="{357B3765-FBD4-4D59-9C1F-D59600964853}" destId="{320465BE-7865-4C13-984B-485BE5EBB3DF}" srcOrd="0" destOrd="0" parTransId="{0D5DEDA6-E159-4B5B-A03E-696B2FECD7F3}" sibTransId="{8A9D90F9-C2D1-4229-8531-265AE7D42E72}"/>
    <dgm:cxn modelId="{65BA0403-7595-49CF-9072-80818E88894C}" type="presOf" srcId="{357B3765-FBD4-4D59-9C1F-D59600964853}" destId="{1A774956-5DA1-4731-82C7-58BFD2BE3BEC}" srcOrd="0" destOrd="0" presId="urn:microsoft.com/office/officeart/2009/3/layout/IncreasingArrowsProcess"/>
    <dgm:cxn modelId="{05BBBE4C-3213-4828-9FAC-6B2D74BD5208}" type="presOf" srcId="{D7B8ED38-7B71-4E12-8FED-69EC6D7CAEBB}" destId="{7A8D67C4-2DAC-4C25-8D84-C75FCD5666C1}" srcOrd="0" destOrd="0" presId="urn:microsoft.com/office/officeart/2009/3/layout/IncreasingArrowsProcess"/>
    <dgm:cxn modelId="{7938D0EF-558D-48C0-87AC-B65CB3E89FA0}" type="presOf" srcId="{9F662249-080F-4CBB-AAEA-FD4F41CE8711}" destId="{30ADEB9D-8346-4DB2-9234-04847209521E}" srcOrd="0" destOrd="0" presId="urn:microsoft.com/office/officeart/2009/3/layout/IncreasingArrowsProcess"/>
    <dgm:cxn modelId="{4FE647B4-06D7-48F2-8136-BAF45EAE5778}" srcId="{CBC3E4D2-2A75-4E26-AC11-757F45B1C38E}" destId="{9F662249-080F-4CBB-AAEA-FD4F41CE8711}" srcOrd="2" destOrd="0" parTransId="{A6637D40-C413-4648-996A-3DBA598F4BD7}" sibTransId="{9826FBB8-702C-496E-B87C-82243F198805}"/>
    <dgm:cxn modelId="{6C40F9E6-2EB0-4213-95D0-7117A97217EC}" type="presOf" srcId="{CBC3E4D2-2A75-4E26-AC11-757F45B1C38E}" destId="{00B038E4-072F-449D-BF27-871358F4ABF1}" srcOrd="0" destOrd="0" presId="urn:microsoft.com/office/officeart/2009/3/layout/IncreasingArrowsProcess"/>
    <dgm:cxn modelId="{70AE2CBB-840A-440F-8A67-2A1BD92CED05}" srcId="{CBC3E4D2-2A75-4E26-AC11-757F45B1C38E}" destId="{D7B8ED38-7B71-4E12-8FED-69EC6D7CAEBB}" srcOrd="1" destOrd="0" parTransId="{EE4E4686-B384-46F4-BE9E-E04D5DD58BC1}" sibTransId="{796D77F6-4196-4473-A35D-9CA117E4DD76}"/>
    <dgm:cxn modelId="{01E3D7A0-FC17-44CB-83DC-02ED29925673}" type="presOf" srcId="{46CA9497-4435-487A-8465-B9E8F42AD4D9}" destId="{88D2C13D-9279-4333-8A96-7C1F2C711742}" srcOrd="0" destOrd="0" presId="urn:microsoft.com/office/officeart/2009/3/layout/IncreasingArrowsProcess"/>
    <dgm:cxn modelId="{F097FCD6-F106-459B-845B-6105300AF09F}" type="presOf" srcId="{320465BE-7865-4C13-984B-485BE5EBB3DF}" destId="{8838EB37-E1D3-400C-B79C-9D9684D43C41}" srcOrd="0" destOrd="0" presId="urn:microsoft.com/office/officeart/2009/3/layout/IncreasingArrowsProcess"/>
    <dgm:cxn modelId="{6F3E2DFF-261C-4528-B449-D19B1E481A1A}" type="presOf" srcId="{F64329D1-995F-4D06-B965-226C14462157}" destId="{6FD97DE5-C94E-4A97-8408-6091CF35C49A}" srcOrd="0" destOrd="0" presId="urn:microsoft.com/office/officeart/2009/3/layout/IncreasingArrowsProcess"/>
    <dgm:cxn modelId="{8674BD7D-199F-4C3E-922C-01C2DE853FB1}" srcId="{CBC3E4D2-2A75-4E26-AC11-757F45B1C38E}" destId="{357B3765-FBD4-4D59-9C1F-D59600964853}" srcOrd="0" destOrd="0" parTransId="{2357EF8F-ADA8-4F4D-9E24-E95517FAD3E6}" sibTransId="{591F465A-5B46-4535-8663-291F336D1B22}"/>
    <dgm:cxn modelId="{0E0D1A37-BECB-4869-B725-BDBEA19B9CFF}" type="presParOf" srcId="{00B038E4-072F-449D-BF27-871358F4ABF1}" destId="{1A774956-5DA1-4731-82C7-58BFD2BE3BEC}" srcOrd="0" destOrd="0" presId="urn:microsoft.com/office/officeart/2009/3/layout/IncreasingArrowsProcess"/>
    <dgm:cxn modelId="{C2C20C79-C320-405C-8CEA-ECB898B18330}" type="presParOf" srcId="{00B038E4-072F-449D-BF27-871358F4ABF1}" destId="{8838EB37-E1D3-400C-B79C-9D9684D43C41}" srcOrd="1" destOrd="0" presId="urn:microsoft.com/office/officeart/2009/3/layout/IncreasingArrowsProcess"/>
    <dgm:cxn modelId="{FF8BE7D6-2F02-437C-9B9D-B18B672751F9}" type="presParOf" srcId="{00B038E4-072F-449D-BF27-871358F4ABF1}" destId="{7A8D67C4-2DAC-4C25-8D84-C75FCD5666C1}" srcOrd="2" destOrd="0" presId="urn:microsoft.com/office/officeart/2009/3/layout/IncreasingArrowsProcess"/>
    <dgm:cxn modelId="{83C97A8A-FD18-4675-BA49-F995135AA568}" type="presParOf" srcId="{00B038E4-072F-449D-BF27-871358F4ABF1}" destId="{6FD97DE5-C94E-4A97-8408-6091CF35C49A}" srcOrd="3" destOrd="0" presId="urn:microsoft.com/office/officeart/2009/3/layout/IncreasingArrowsProcess"/>
    <dgm:cxn modelId="{DBEBB3FC-6A0A-4C36-A99E-1F018F98A0AE}" type="presParOf" srcId="{00B038E4-072F-449D-BF27-871358F4ABF1}" destId="{30ADEB9D-8346-4DB2-9234-04847209521E}" srcOrd="4" destOrd="0" presId="urn:microsoft.com/office/officeart/2009/3/layout/IncreasingArrowsProcess"/>
    <dgm:cxn modelId="{80311BF3-2956-48B3-94DD-E012739A3B91}" type="presParOf" srcId="{00B038E4-072F-449D-BF27-871358F4ABF1}" destId="{88D2C13D-9279-4333-8A96-7C1F2C71174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3E4D2-2A75-4E26-AC11-757F45B1C3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57B3765-FBD4-4D59-9C1F-D59600964853}">
      <dgm:prSet phldrT="[Текст]" custT="1"/>
      <dgm:spPr/>
      <dgm:t>
        <a:bodyPr/>
        <a:lstStyle/>
        <a:p>
          <a:r>
            <a:rPr lang="ru-RU" sz="2400" dirty="0"/>
            <a:t>Цель</a:t>
          </a:r>
        </a:p>
      </dgm:t>
    </dgm:pt>
    <dgm:pt modelId="{2357EF8F-ADA8-4F4D-9E24-E95517FAD3E6}" type="parTrans" cxnId="{8674BD7D-199F-4C3E-922C-01C2DE853FB1}">
      <dgm:prSet/>
      <dgm:spPr/>
      <dgm:t>
        <a:bodyPr/>
        <a:lstStyle/>
        <a:p>
          <a:endParaRPr lang="ru-RU" sz="1800"/>
        </a:p>
      </dgm:t>
    </dgm:pt>
    <dgm:pt modelId="{591F465A-5B46-4535-8663-291F336D1B22}" type="sibTrans" cxnId="{8674BD7D-199F-4C3E-922C-01C2DE853FB1}">
      <dgm:prSet/>
      <dgm:spPr/>
      <dgm:t>
        <a:bodyPr/>
        <a:lstStyle/>
        <a:p>
          <a:endParaRPr lang="ru-RU" sz="1800"/>
        </a:p>
      </dgm:t>
    </dgm:pt>
    <dgm:pt modelId="{320465BE-7865-4C13-984B-485BE5EBB3DF}">
      <dgm:prSet phldrT="[Текст]" custT="1"/>
      <dgm:spPr/>
      <dgm:t>
        <a:bodyPr/>
        <a:lstStyle/>
        <a:p>
          <a:r>
            <a:rPr lang="ru-RU" sz="1200" dirty="0"/>
            <a:t>Создание условий  для выявления, поддержки развития одаренных детей, </a:t>
          </a:r>
          <a:r>
            <a:rPr lang="ru-RU" sz="1200" b="0" i="0" dirty="0"/>
            <a:t>раскрытие личностного, творческого, потенциала обучающегося, поддержка индивидуальной образовательной траектории</a:t>
          </a:r>
          <a:r>
            <a:rPr lang="ru-RU" sz="1200" dirty="0"/>
            <a:t> </a:t>
          </a:r>
        </a:p>
      </dgm:t>
    </dgm:pt>
    <dgm:pt modelId="{0D5DEDA6-E159-4B5B-A03E-696B2FECD7F3}" type="parTrans" cxnId="{89464D7E-E486-4626-A573-F05C8DC79234}">
      <dgm:prSet/>
      <dgm:spPr/>
      <dgm:t>
        <a:bodyPr/>
        <a:lstStyle/>
        <a:p>
          <a:endParaRPr lang="ru-RU" sz="1800"/>
        </a:p>
      </dgm:t>
    </dgm:pt>
    <dgm:pt modelId="{8A9D90F9-C2D1-4229-8531-265AE7D42E72}" type="sibTrans" cxnId="{89464D7E-E486-4626-A573-F05C8DC79234}">
      <dgm:prSet/>
      <dgm:spPr/>
      <dgm:t>
        <a:bodyPr/>
        <a:lstStyle/>
        <a:p>
          <a:endParaRPr lang="ru-RU" sz="1800"/>
        </a:p>
      </dgm:t>
    </dgm:pt>
    <dgm:pt modelId="{F64329D1-995F-4D06-B965-226C14462157}">
      <dgm:prSet phldrT="[Текст]" custT="1"/>
      <dgm:spPr/>
      <dgm:t>
        <a:bodyPr/>
        <a:lstStyle/>
        <a:p>
          <a:r>
            <a:rPr lang="ru-RU" sz="1200" dirty="0"/>
            <a:t>«Биологический класс»</a:t>
          </a:r>
        </a:p>
        <a:p>
          <a:r>
            <a:rPr lang="ru-RU" sz="1200" dirty="0"/>
            <a:t>«Искусство генной</a:t>
          </a:r>
        </a:p>
      </dgm:t>
    </dgm:pt>
    <dgm:pt modelId="{C7162062-BBA6-44D8-9E86-15BF08E79AB3}" type="parTrans" cxnId="{910B5D6A-06EF-4F24-A0A8-8C268217B163}">
      <dgm:prSet/>
      <dgm:spPr/>
      <dgm:t>
        <a:bodyPr/>
        <a:lstStyle/>
        <a:p>
          <a:endParaRPr lang="ru-RU" sz="1800"/>
        </a:p>
      </dgm:t>
    </dgm:pt>
    <dgm:pt modelId="{D726E32A-25E8-401C-AD02-F0AACC9CC2B0}" type="sibTrans" cxnId="{910B5D6A-06EF-4F24-A0A8-8C268217B163}">
      <dgm:prSet/>
      <dgm:spPr/>
      <dgm:t>
        <a:bodyPr/>
        <a:lstStyle/>
        <a:p>
          <a:endParaRPr lang="ru-RU" sz="1800"/>
        </a:p>
      </dgm:t>
    </dgm:pt>
    <dgm:pt modelId="{D7078B23-F72A-4380-863E-179D72763816}">
      <dgm:prSet custT="1"/>
      <dgm:spPr/>
      <dgm:t>
        <a:bodyPr/>
        <a:lstStyle/>
        <a:p>
          <a:r>
            <a:rPr lang="ru-RU" sz="1200" dirty="0"/>
            <a:t>инженерии»</a:t>
          </a:r>
        </a:p>
        <a:p>
          <a:r>
            <a:rPr lang="ru-RU" sz="1200" dirty="0"/>
            <a:t>«Экологическая химия»</a:t>
          </a:r>
        </a:p>
        <a:p>
          <a:r>
            <a:rPr lang="en-US" sz="1200" dirty="0"/>
            <a:t>Quiz</a:t>
          </a:r>
          <a:r>
            <a:rPr lang="ru-RU" sz="1200" dirty="0"/>
            <a:t> «</a:t>
          </a:r>
          <a:r>
            <a:rPr lang="ru-RU" sz="1200" dirty="0" err="1"/>
            <a:t>Био-science</a:t>
          </a:r>
          <a:r>
            <a:rPr lang="ru-RU" sz="1200" dirty="0"/>
            <a:t>»</a:t>
          </a:r>
        </a:p>
        <a:p>
          <a:r>
            <a:rPr lang="ru-RU" sz="1200" dirty="0"/>
            <a:t>«Химия вокруг нас»</a:t>
          </a:r>
        </a:p>
        <a:p>
          <a:r>
            <a:rPr lang="ru-RU" sz="1200" dirty="0"/>
            <a:t>Сетевая профильная школа</a:t>
          </a:r>
        </a:p>
        <a:p>
          <a:r>
            <a:rPr lang="ru-RU" sz="1200" dirty="0"/>
            <a:t>Практико-ориентированные занятия для подготовки учащихся к участию в городском проекте «Будущее здесь»</a:t>
          </a:r>
        </a:p>
        <a:p>
          <a:r>
            <a:rPr lang="ru-RU" sz="1200" dirty="0"/>
            <a:t>"Секретная лаборатория«</a:t>
          </a:r>
        </a:p>
        <a:p>
          <a:r>
            <a:rPr lang="ru-RU" sz="1200" dirty="0"/>
            <a:t>Интеллектуальные игры по решению кейсов</a:t>
          </a:r>
        </a:p>
        <a:p>
          <a:r>
            <a:rPr lang="ru-RU" sz="1200" dirty="0"/>
            <a:t>Конференция для младших школьников по вопросам экологии «Открываем мир для себя»</a:t>
          </a:r>
        </a:p>
      </dgm:t>
    </dgm:pt>
    <dgm:pt modelId="{0BA78585-2F22-43F3-B180-1FADA20F3479}" type="parTrans" cxnId="{C9D25EAD-172F-4443-9232-9EC96C0F4C03}">
      <dgm:prSet/>
      <dgm:spPr/>
      <dgm:t>
        <a:bodyPr/>
        <a:lstStyle/>
        <a:p>
          <a:endParaRPr lang="ru-RU" sz="1800"/>
        </a:p>
      </dgm:t>
    </dgm:pt>
    <dgm:pt modelId="{34A749A0-0E4C-4786-B3A7-CB7E20215133}" type="sibTrans" cxnId="{C9D25EAD-172F-4443-9232-9EC96C0F4C03}">
      <dgm:prSet/>
      <dgm:spPr/>
      <dgm:t>
        <a:bodyPr/>
        <a:lstStyle/>
        <a:p>
          <a:endParaRPr lang="ru-RU" sz="1800"/>
        </a:p>
      </dgm:t>
    </dgm:pt>
    <dgm:pt modelId="{DD3D7550-B97F-4F11-8502-349B300E2C27}">
      <dgm:prSet phldrT="[Текст]" custT="1"/>
      <dgm:spPr/>
      <dgm:t>
        <a:bodyPr/>
        <a:lstStyle/>
        <a:p>
          <a:r>
            <a:rPr lang="ru-RU" sz="2400" dirty="0"/>
            <a:t>Муниципальный уровень</a:t>
          </a:r>
        </a:p>
      </dgm:t>
    </dgm:pt>
    <dgm:pt modelId="{818F2973-B936-4019-BB3F-872533DE8E65}" type="parTrans" cxnId="{B6065BBC-9157-481E-A8BB-7B561C2D584D}">
      <dgm:prSet/>
      <dgm:spPr/>
      <dgm:t>
        <a:bodyPr/>
        <a:lstStyle/>
        <a:p>
          <a:endParaRPr lang="ru-RU" sz="1800"/>
        </a:p>
      </dgm:t>
    </dgm:pt>
    <dgm:pt modelId="{C0CA8F96-903B-49B6-A459-24B4057119CC}" type="sibTrans" cxnId="{B6065BBC-9157-481E-A8BB-7B561C2D584D}">
      <dgm:prSet/>
      <dgm:spPr/>
      <dgm:t>
        <a:bodyPr/>
        <a:lstStyle/>
        <a:p>
          <a:endParaRPr lang="ru-RU" sz="1800"/>
        </a:p>
      </dgm:t>
    </dgm:pt>
    <dgm:pt modelId="{00B038E4-072F-449D-BF27-871358F4ABF1}" type="pres">
      <dgm:prSet presAssocID="{CBC3E4D2-2A75-4E26-AC11-757F45B1C38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774956-5DA1-4731-82C7-58BFD2BE3BEC}" type="pres">
      <dgm:prSet presAssocID="{357B3765-FBD4-4D59-9C1F-D59600964853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EB37-E1D3-400C-B79C-9D9684D43C41}" type="pres">
      <dgm:prSet presAssocID="{357B3765-FBD4-4D59-9C1F-D59600964853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00977-F599-4487-A596-96791F0D84C7}" type="pres">
      <dgm:prSet presAssocID="{DD3D7550-B97F-4F11-8502-349B300E2C27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73880-452F-4A63-BDBE-DB7FD505FE5F}" type="pres">
      <dgm:prSet presAssocID="{DD3D7550-B97F-4F11-8502-349B300E2C27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B5D6A-06EF-4F24-A0A8-8C268217B163}" srcId="{DD3D7550-B97F-4F11-8502-349B300E2C27}" destId="{F64329D1-995F-4D06-B965-226C14462157}" srcOrd="0" destOrd="0" parTransId="{C7162062-BBA6-44D8-9E86-15BF08E79AB3}" sibTransId="{D726E32A-25E8-401C-AD02-F0AACC9CC2B0}"/>
    <dgm:cxn modelId="{8674BD7D-199F-4C3E-922C-01C2DE853FB1}" srcId="{CBC3E4D2-2A75-4E26-AC11-757F45B1C38E}" destId="{357B3765-FBD4-4D59-9C1F-D59600964853}" srcOrd="0" destOrd="0" parTransId="{2357EF8F-ADA8-4F4D-9E24-E95517FAD3E6}" sibTransId="{591F465A-5B46-4535-8663-291F336D1B22}"/>
    <dgm:cxn modelId="{C9D25EAD-172F-4443-9232-9EC96C0F4C03}" srcId="{DD3D7550-B97F-4F11-8502-349B300E2C27}" destId="{D7078B23-F72A-4380-863E-179D72763816}" srcOrd="1" destOrd="0" parTransId="{0BA78585-2F22-43F3-B180-1FADA20F3479}" sibTransId="{34A749A0-0E4C-4786-B3A7-CB7E20215133}"/>
    <dgm:cxn modelId="{65BA0403-7595-49CF-9072-80818E88894C}" type="presOf" srcId="{357B3765-FBD4-4D59-9C1F-D59600964853}" destId="{1A774956-5DA1-4731-82C7-58BFD2BE3BEC}" srcOrd="0" destOrd="0" presId="urn:microsoft.com/office/officeart/2009/3/layout/IncreasingArrowsProcess"/>
    <dgm:cxn modelId="{6FD9F1B9-D13C-4380-AB25-552BC8E00A69}" type="presOf" srcId="{F64329D1-995F-4D06-B965-226C14462157}" destId="{1F373880-452F-4A63-BDBE-DB7FD505FE5F}" srcOrd="0" destOrd="0" presId="urn:microsoft.com/office/officeart/2009/3/layout/IncreasingArrowsProcess"/>
    <dgm:cxn modelId="{B6065BBC-9157-481E-A8BB-7B561C2D584D}" srcId="{CBC3E4D2-2A75-4E26-AC11-757F45B1C38E}" destId="{DD3D7550-B97F-4F11-8502-349B300E2C27}" srcOrd="1" destOrd="0" parTransId="{818F2973-B936-4019-BB3F-872533DE8E65}" sibTransId="{C0CA8F96-903B-49B6-A459-24B4057119CC}"/>
    <dgm:cxn modelId="{1DF0222C-31A6-4BD7-9CA3-124EEBA51209}" type="presOf" srcId="{DD3D7550-B97F-4F11-8502-349B300E2C27}" destId="{DA300977-F599-4487-A596-96791F0D84C7}" srcOrd="0" destOrd="0" presId="urn:microsoft.com/office/officeart/2009/3/layout/IncreasingArrowsProcess"/>
    <dgm:cxn modelId="{F097FCD6-F106-459B-845B-6105300AF09F}" type="presOf" srcId="{320465BE-7865-4C13-984B-485BE5EBB3DF}" destId="{8838EB37-E1D3-400C-B79C-9D9684D43C41}" srcOrd="0" destOrd="0" presId="urn:microsoft.com/office/officeart/2009/3/layout/IncreasingArrowsProcess"/>
    <dgm:cxn modelId="{6C40F9E6-2EB0-4213-95D0-7117A97217EC}" type="presOf" srcId="{CBC3E4D2-2A75-4E26-AC11-757F45B1C38E}" destId="{00B038E4-072F-449D-BF27-871358F4ABF1}" srcOrd="0" destOrd="0" presId="urn:microsoft.com/office/officeart/2009/3/layout/IncreasingArrowsProcess"/>
    <dgm:cxn modelId="{89464D7E-E486-4626-A573-F05C8DC79234}" srcId="{357B3765-FBD4-4D59-9C1F-D59600964853}" destId="{320465BE-7865-4C13-984B-485BE5EBB3DF}" srcOrd="0" destOrd="0" parTransId="{0D5DEDA6-E159-4B5B-A03E-696B2FECD7F3}" sibTransId="{8A9D90F9-C2D1-4229-8531-265AE7D42E72}"/>
    <dgm:cxn modelId="{67AD5E1B-EDE4-4B45-BCED-C0C35FDB5526}" type="presOf" srcId="{D7078B23-F72A-4380-863E-179D72763816}" destId="{1F373880-452F-4A63-BDBE-DB7FD505FE5F}" srcOrd="0" destOrd="1" presId="urn:microsoft.com/office/officeart/2009/3/layout/IncreasingArrowsProcess"/>
    <dgm:cxn modelId="{0E0D1A37-BECB-4869-B725-BDBEA19B9CFF}" type="presParOf" srcId="{00B038E4-072F-449D-BF27-871358F4ABF1}" destId="{1A774956-5DA1-4731-82C7-58BFD2BE3BEC}" srcOrd="0" destOrd="0" presId="urn:microsoft.com/office/officeart/2009/3/layout/IncreasingArrowsProcess"/>
    <dgm:cxn modelId="{C2C20C79-C320-405C-8CEA-ECB898B18330}" type="presParOf" srcId="{00B038E4-072F-449D-BF27-871358F4ABF1}" destId="{8838EB37-E1D3-400C-B79C-9D9684D43C41}" srcOrd="1" destOrd="0" presId="urn:microsoft.com/office/officeart/2009/3/layout/IncreasingArrowsProcess"/>
    <dgm:cxn modelId="{4CCA4DB0-DA5E-4A36-936D-C81C2B34E043}" type="presParOf" srcId="{00B038E4-072F-449D-BF27-871358F4ABF1}" destId="{DA300977-F599-4487-A596-96791F0D84C7}" srcOrd="2" destOrd="0" presId="urn:microsoft.com/office/officeart/2009/3/layout/IncreasingArrowsProcess"/>
    <dgm:cxn modelId="{089476D4-5C68-4C53-9A3E-9F3458A4A71C}" type="presParOf" srcId="{00B038E4-072F-449D-BF27-871358F4ABF1}" destId="{1F373880-452F-4A63-BDBE-DB7FD505FE5F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3E4D2-2A75-4E26-AC11-757F45B1C38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57B3765-FBD4-4D59-9C1F-D59600964853}">
      <dgm:prSet phldrT="[Текст]" custT="1"/>
      <dgm:spPr/>
      <dgm:t>
        <a:bodyPr/>
        <a:lstStyle/>
        <a:p>
          <a:r>
            <a:rPr lang="ru-RU" sz="2400" dirty="0"/>
            <a:t>Цель</a:t>
          </a:r>
        </a:p>
      </dgm:t>
    </dgm:pt>
    <dgm:pt modelId="{2357EF8F-ADA8-4F4D-9E24-E95517FAD3E6}" type="parTrans" cxnId="{8674BD7D-199F-4C3E-922C-01C2DE853FB1}">
      <dgm:prSet/>
      <dgm:spPr/>
      <dgm:t>
        <a:bodyPr/>
        <a:lstStyle/>
        <a:p>
          <a:endParaRPr lang="ru-RU" sz="1800"/>
        </a:p>
      </dgm:t>
    </dgm:pt>
    <dgm:pt modelId="{591F465A-5B46-4535-8663-291F336D1B22}" type="sibTrans" cxnId="{8674BD7D-199F-4C3E-922C-01C2DE853FB1}">
      <dgm:prSet/>
      <dgm:spPr/>
      <dgm:t>
        <a:bodyPr/>
        <a:lstStyle/>
        <a:p>
          <a:endParaRPr lang="ru-RU" sz="1800"/>
        </a:p>
      </dgm:t>
    </dgm:pt>
    <dgm:pt modelId="{F64329D1-995F-4D06-B965-226C14462157}">
      <dgm:prSet phldrT="[Текст]" custT="1"/>
      <dgm:spPr/>
      <dgm:t>
        <a:bodyPr/>
        <a:lstStyle/>
        <a:p>
          <a:r>
            <a:rPr lang="ru-RU" sz="1800" dirty="0"/>
            <a:t>Цикл открытых лекций, онлайн-консультаций  по разбору сложных заданий  ГИА</a:t>
          </a:r>
        </a:p>
      </dgm:t>
    </dgm:pt>
    <dgm:pt modelId="{C7162062-BBA6-44D8-9E86-15BF08E79AB3}" type="parTrans" cxnId="{910B5D6A-06EF-4F24-A0A8-8C268217B163}">
      <dgm:prSet/>
      <dgm:spPr/>
      <dgm:t>
        <a:bodyPr/>
        <a:lstStyle/>
        <a:p>
          <a:endParaRPr lang="ru-RU" sz="1800"/>
        </a:p>
      </dgm:t>
    </dgm:pt>
    <dgm:pt modelId="{D726E32A-25E8-401C-AD02-F0AACC9CC2B0}" type="sibTrans" cxnId="{910B5D6A-06EF-4F24-A0A8-8C268217B163}">
      <dgm:prSet/>
      <dgm:spPr/>
      <dgm:t>
        <a:bodyPr/>
        <a:lstStyle/>
        <a:p>
          <a:endParaRPr lang="ru-RU" sz="1800"/>
        </a:p>
      </dgm:t>
    </dgm:pt>
    <dgm:pt modelId="{DD3D7550-B97F-4F11-8502-349B300E2C27}">
      <dgm:prSet phldrT="[Текст]" custT="1"/>
      <dgm:spPr/>
      <dgm:t>
        <a:bodyPr/>
        <a:lstStyle/>
        <a:p>
          <a:r>
            <a:rPr lang="ru-RU" sz="2400" dirty="0"/>
            <a:t>Муниципальный уровень</a:t>
          </a:r>
        </a:p>
      </dgm:t>
    </dgm:pt>
    <dgm:pt modelId="{818F2973-B936-4019-BB3F-872533DE8E65}" type="parTrans" cxnId="{B6065BBC-9157-481E-A8BB-7B561C2D584D}">
      <dgm:prSet/>
      <dgm:spPr/>
      <dgm:t>
        <a:bodyPr/>
        <a:lstStyle/>
        <a:p>
          <a:endParaRPr lang="ru-RU" sz="1800"/>
        </a:p>
      </dgm:t>
    </dgm:pt>
    <dgm:pt modelId="{C0CA8F96-903B-49B6-A459-24B4057119CC}" type="sibTrans" cxnId="{B6065BBC-9157-481E-A8BB-7B561C2D584D}">
      <dgm:prSet/>
      <dgm:spPr/>
      <dgm:t>
        <a:bodyPr/>
        <a:lstStyle/>
        <a:p>
          <a:endParaRPr lang="ru-RU" sz="1800"/>
        </a:p>
      </dgm:t>
    </dgm:pt>
    <dgm:pt modelId="{664DF6EE-ABC1-4B04-BAB6-ACD83BE587A9}">
      <dgm:prSet phldrT="[Текст]" custT="1"/>
      <dgm:spPr/>
      <dgm:t>
        <a:bodyPr/>
        <a:lstStyle/>
        <a:p>
          <a:r>
            <a:rPr lang="ru-RU" sz="2400" dirty="0"/>
            <a:t>Школьный уровень</a:t>
          </a:r>
        </a:p>
      </dgm:t>
    </dgm:pt>
    <dgm:pt modelId="{C7F69976-BCB8-4CDF-8B43-05CED4A754FD}" type="parTrans" cxnId="{B7A74A31-5047-49A0-ACE4-2AA6E41860DF}">
      <dgm:prSet/>
      <dgm:spPr/>
      <dgm:t>
        <a:bodyPr/>
        <a:lstStyle/>
        <a:p>
          <a:endParaRPr lang="ru-RU" sz="1800"/>
        </a:p>
      </dgm:t>
    </dgm:pt>
    <dgm:pt modelId="{40510AB0-20CE-43AA-A9EF-EDF611F202E2}" type="sibTrans" cxnId="{B7A74A31-5047-49A0-ACE4-2AA6E41860DF}">
      <dgm:prSet/>
      <dgm:spPr/>
      <dgm:t>
        <a:bodyPr/>
        <a:lstStyle/>
        <a:p>
          <a:endParaRPr lang="ru-RU" sz="1800"/>
        </a:p>
      </dgm:t>
    </dgm:pt>
    <dgm:pt modelId="{22736A1F-78FF-40BE-9000-BD770950D8E0}">
      <dgm:prSet phldrT="[Текст]" custT="1"/>
      <dgm:spPr/>
      <dgm:t>
        <a:bodyPr/>
        <a:lstStyle/>
        <a:p>
          <a:r>
            <a:rPr lang="ru-RU" sz="2000" dirty="0"/>
            <a:t>Элективные курсы, индивидуальные консультации  по подготовке к ГИА</a:t>
          </a:r>
        </a:p>
      </dgm:t>
    </dgm:pt>
    <dgm:pt modelId="{23D7B405-BD42-41B5-90D6-688B581DA2B7}" type="parTrans" cxnId="{C2875FB1-7C69-436F-9655-9EA2B71CFB6F}">
      <dgm:prSet/>
      <dgm:spPr/>
      <dgm:t>
        <a:bodyPr/>
        <a:lstStyle/>
        <a:p>
          <a:endParaRPr lang="ru-RU" sz="1800"/>
        </a:p>
      </dgm:t>
    </dgm:pt>
    <dgm:pt modelId="{D609B88E-F56F-4FEE-9D77-E9DC2FE1FBDD}" type="sibTrans" cxnId="{C2875FB1-7C69-436F-9655-9EA2B71CFB6F}">
      <dgm:prSet/>
      <dgm:spPr/>
      <dgm:t>
        <a:bodyPr/>
        <a:lstStyle/>
        <a:p>
          <a:endParaRPr lang="ru-RU" sz="1800"/>
        </a:p>
      </dgm:t>
    </dgm:pt>
    <dgm:pt modelId="{4B1100AE-B3CD-4D1F-A533-C19E0EAA444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/>
            <a:t>Повышение  уровня общеобразовательной подготовки по химии, биологии выпускников с целью их успешной подготовки к </a:t>
          </a:r>
        </a:p>
        <a:p>
          <a:pPr>
            <a:spcAft>
              <a:spcPts val="0"/>
            </a:spcAft>
          </a:pPr>
          <a:r>
            <a:rPr lang="ru-RU" sz="1800" dirty="0"/>
            <a:t>ГИА</a:t>
          </a:r>
        </a:p>
      </dgm:t>
    </dgm:pt>
    <dgm:pt modelId="{94788EC3-BAB3-49E0-8537-0AFFE183A9DA}" type="parTrans" cxnId="{3F56A0D0-5C88-4A3B-9F30-6CACD62BB998}">
      <dgm:prSet/>
      <dgm:spPr/>
      <dgm:t>
        <a:bodyPr/>
        <a:lstStyle/>
        <a:p>
          <a:endParaRPr lang="ru-RU" sz="1800"/>
        </a:p>
      </dgm:t>
    </dgm:pt>
    <dgm:pt modelId="{F94A4B3F-F939-4E39-813D-7E93EC96E842}" type="sibTrans" cxnId="{3F56A0D0-5C88-4A3B-9F30-6CACD62BB998}">
      <dgm:prSet/>
      <dgm:spPr/>
      <dgm:t>
        <a:bodyPr/>
        <a:lstStyle/>
        <a:p>
          <a:endParaRPr lang="ru-RU" sz="1800"/>
        </a:p>
      </dgm:t>
    </dgm:pt>
    <dgm:pt modelId="{00B038E4-072F-449D-BF27-871358F4ABF1}" type="pres">
      <dgm:prSet presAssocID="{CBC3E4D2-2A75-4E26-AC11-757F45B1C38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774956-5DA1-4731-82C7-58BFD2BE3BEC}" type="pres">
      <dgm:prSet presAssocID="{357B3765-FBD4-4D59-9C1F-D5960096485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EB37-E1D3-400C-B79C-9D9684D43C41}" type="pres">
      <dgm:prSet presAssocID="{357B3765-FBD4-4D59-9C1F-D5960096485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00977-F599-4487-A596-96791F0D84C7}" type="pres">
      <dgm:prSet presAssocID="{DD3D7550-B97F-4F11-8502-349B300E2C2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73880-452F-4A63-BDBE-DB7FD505FE5F}" type="pres">
      <dgm:prSet presAssocID="{DD3D7550-B97F-4F11-8502-349B300E2C2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9BDF8-08CE-4156-9B55-38D35AC5134C}" type="pres">
      <dgm:prSet presAssocID="{664DF6EE-ABC1-4B04-BAB6-ACD83BE587A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28548-751A-4DF6-A9CE-6C84EC98DF58}" type="pres">
      <dgm:prSet presAssocID="{664DF6EE-ABC1-4B04-BAB6-ACD83BE587A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18BF5-323D-47D7-BB68-3B8690875465}" type="presOf" srcId="{664DF6EE-ABC1-4B04-BAB6-ACD83BE587A9}" destId="{79C9BDF8-08CE-4156-9B55-38D35AC5134C}" srcOrd="0" destOrd="0" presId="urn:microsoft.com/office/officeart/2009/3/layout/IncreasingArrowsProcess"/>
    <dgm:cxn modelId="{81DC8171-BE47-4E83-BD5F-8CC0B089BF76}" type="presOf" srcId="{22736A1F-78FF-40BE-9000-BD770950D8E0}" destId="{E5228548-751A-4DF6-A9CE-6C84EC98DF58}" srcOrd="0" destOrd="0" presId="urn:microsoft.com/office/officeart/2009/3/layout/IncreasingArrowsProcess"/>
    <dgm:cxn modelId="{C2875FB1-7C69-436F-9655-9EA2B71CFB6F}" srcId="{664DF6EE-ABC1-4B04-BAB6-ACD83BE587A9}" destId="{22736A1F-78FF-40BE-9000-BD770950D8E0}" srcOrd="0" destOrd="0" parTransId="{23D7B405-BD42-41B5-90D6-688B581DA2B7}" sibTransId="{D609B88E-F56F-4FEE-9D77-E9DC2FE1FBDD}"/>
    <dgm:cxn modelId="{910B5D6A-06EF-4F24-A0A8-8C268217B163}" srcId="{DD3D7550-B97F-4F11-8502-349B300E2C27}" destId="{F64329D1-995F-4D06-B965-226C14462157}" srcOrd="0" destOrd="0" parTransId="{C7162062-BBA6-44D8-9E86-15BF08E79AB3}" sibTransId="{D726E32A-25E8-401C-AD02-F0AACC9CC2B0}"/>
    <dgm:cxn modelId="{B7A74A31-5047-49A0-ACE4-2AA6E41860DF}" srcId="{CBC3E4D2-2A75-4E26-AC11-757F45B1C38E}" destId="{664DF6EE-ABC1-4B04-BAB6-ACD83BE587A9}" srcOrd="2" destOrd="0" parTransId="{C7F69976-BCB8-4CDF-8B43-05CED4A754FD}" sibTransId="{40510AB0-20CE-43AA-A9EF-EDF611F202E2}"/>
    <dgm:cxn modelId="{28AE5033-E5DA-4034-92DA-51B9201F1A25}" type="presOf" srcId="{DD3D7550-B97F-4F11-8502-349B300E2C27}" destId="{DA300977-F599-4487-A596-96791F0D84C7}" srcOrd="0" destOrd="0" presId="urn:microsoft.com/office/officeart/2009/3/layout/IncreasingArrowsProcess"/>
    <dgm:cxn modelId="{8FA51CFD-C0A0-4C82-9EBE-0EF377A9F354}" type="presOf" srcId="{F64329D1-995F-4D06-B965-226C14462157}" destId="{1F373880-452F-4A63-BDBE-DB7FD505FE5F}" srcOrd="0" destOrd="0" presId="urn:microsoft.com/office/officeart/2009/3/layout/IncreasingArrowsProcess"/>
    <dgm:cxn modelId="{F48DE0AF-1FA7-4BF9-8882-88772E5173DE}" type="presOf" srcId="{4B1100AE-B3CD-4D1F-A533-C19E0EAA4449}" destId="{8838EB37-E1D3-400C-B79C-9D9684D43C41}" srcOrd="0" destOrd="0" presId="urn:microsoft.com/office/officeart/2009/3/layout/IncreasingArrowsProcess"/>
    <dgm:cxn modelId="{65BA0403-7595-49CF-9072-80818E88894C}" type="presOf" srcId="{357B3765-FBD4-4D59-9C1F-D59600964853}" destId="{1A774956-5DA1-4731-82C7-58BFD2BE3BEC}" srcOrd="0" destOrd="0" presId="urn:microsoft.com/office/officeart/2009/3/layout/IncreasingArrowsProcess"/>
    <dgm:cxn modelId="{6C40F9E6-2EB0-4213-95D0-7117A97217EC}" type="presOf" srcId="{CBC3E4D2-2A75-4E26-AC11-757F45B1C38E}" destId="{00B038E4-072F-449D-BF27-871358F4ABF1}" srcOrd="0" destOrd="0" presId="urn:microsoft.com/office/officeart/2009/3/layout/IncreasingArrowsProcess"/>
    <dgm:cxn modelId="{3F56A0D0-5C88-4A3B-9F30-6CACD62BB998}" srcId="{357B3765-FBD4-4D59-9C1F-D59600964853}" destId="{4B1100AE-B3CD-4D1F-A533-C19E0EAA4449}" srcOrd="0" destOrd="0" parTransId="{94788EC3-BAB3-49E0-8537-0AFFE183A9DA}" sibTransId="{F94A4B3F-F939-4E39-813D-7E93EC96E842}"/>
    <dgm:cxn modelId="{B6065BBC-9157-481E-A8BB-7B561C2D584D}" srcId="{CBC3E4D2-2A75-4E26-AC11-757F45B1C38E}" destId="{DD3D7550-B97F-4F11-8502-349B300E2C27}" srcOrd="1" destOrd="0" parTransId="{818F2973-B936-4019-BB3F-872533DE8E65}" sibTransId="{C0CA8F96-903B-49B6-A459-24B4057119CC}"/>
    <dgm:cxn modelId="{8674BD7D-199F-4C3E-922C-01C2DE853FB1}" srcId="{CBC3E4D2-2A75-4E26-AC11-757F45B1C38E}" destId="{357B3765-FBD4-4D59-9C1F-D59600964853}" srcOrd="0" destOrd="0" parTransId="{2357EF8F-ADA8-4F4D-9E24-E95517FAD3E6}" sibTransId="{591F465A-5B46-4535-8663-291F336D1B22}"/>
    <dgm:cxn modelId="{0E0D1A37-BECB-4869-B725-BDBEA19B9CFF}" type="presParOf" srcId="{00B038E4-072F-449D-BF27-871358F4ABF1}" destId="{1A774956-5DA1-4731-82C7-58BFD2BE3BEC}" srcOrd="0" destOrd="0" presId="urn:microsoft.com/office/officeart/2009/3/layout/IncreasingArrowsProcess"/>
    <dgm:cxn modelId="{C5A5CC96-CFBA-430E-B93B-20CC0E047A42}" type="presParOf" srcId="{00B038E4-072F-449D-BF27-871358F4ABF1}" destId="{8838EB37-E1D3-400C-B79C-9D9684D43C41}" srcOrd="1" destOrd="0" presId="urn:microsoft.com/office/officeart/2009/3/layout/IncreasingArrowsProcess"/>
    <dgm:cxn modelId="{D18DE077-1DAF-4CAF-8CD5-42578AEC9169}" type="presParOf" srcId="{00B038E4-072F-449D-BF27-871358F4ABF1}" destId="{DA300977-F599-4487-A596-96791F0D84C7}" srcOrd="2" destOrd="0" presId="urn:microsoft.com/office/officeart/2009/3/layout/IncreasingArrowsProcess"/>
    <dgm:cxn modelId="{EF47B858-83F7-4DF4-B2FC-BBE78A6EFD55}" type="presParOf" srcId="{00B038E4-072F-449D-BF27-871358F4ABF1}" destId="{1F373880-452F-4A63-BDBE-DB7FD505FE5F}" srcOrd="3" destOrd="0" presId="urn:microsoft.com/office/officeart/2009/3/layout/IncreasingArrowsProcess"/>
    <dgm:cxn modelId="{F5F058A5-D137-4AC1-8CE3-E08B2548600E}" type="presParOf" srcId="{00B038E4-072F-449D-BF27-871358F4ABF1}" destId="{79C9BDF8-08CE-4156-9B55-38D35AC5134C}" srcOrd="4" destOrd="0" presId="urn:microsoft.com/office/officeart/2009/3/layout/IncreasingArrowsProcess"/>
    <dgm:cxn modelId="{3D9B21F6-6E0E-43DB-BDB1-62D894EDDCBE}" type="presParOf" srcId="{00B038E4-072F-449D-BF27-871358F4ABF1}" destId="{E5228548-751A-4DF6-A9CE-6C84EC98DF5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74FC33-7AAC-41BA-8814-34FC3C71F8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636D15-4010-4051-AB6F-6D5A002FC5AD}">
      <dgm:prSet phldrT="[Текст]"/>
      <dgm:spPr/>
      <dgm:t>
        <a:bodyPr/>
        <a:lstStyle/>
        <a:p>
          <a:r>
            <a:rPr lang="ru-RU" b="1" dirty="0"/>
            <a:t>Цель</a:t>
          </a:r>
        </a:p>
      </dgm:t>
    </dgm:pt>
    <dgm:pt modelId="{3835A431-DA0F-4482-B30B-158320756317}" type="parTrans" cxnId="{86EFCD35-2A97-4083-9187-1F7F17924CBB}">
      <dgm:prSet/>
      <dgm:spPr/>
      <dgm:t>
        <a:bodyPr/>
        <a:lstStyle/>
        <a:p>
          <a:endParaRPr lang="ru-RU"/>
        </a:p>
      </dgm:t>
    </dgm:pt>
    <dgm:pt modelId="{F928630A-AA16-4CFD-A30C-920E581119A6}" type="sibTrans" cxnId="{86EFCD35-2A97-4083-9187-1F7F17924CBB}">
      <dgm:prSet/>
      <dgm:spPr/>
      <dgm:t>
        <a:bodyPr/>
        <a:lstStyle/>
        <a:p>
          <a:endParaRPr lang="ru-RU"/>
        </a:p>
      </dgm:t>
    </dgm:pt>
    <dgm:pt modelId="{7D15BFC1-B421-4BA8-9EAF-BD8E88D450EB}">
      <dgm:prSet phldrT="[Текст]"/>
      <dgm:spPr/>
      <dgm:t>
        <a:bodyPr/>
        <a:lstStyle/>
        <a:p>
          <a:r>
            <a:rPr lang="ru-RU" b="1" dirty="0"/>
            <a:t>Муниципальный уровень</a:t>
          </a:r>
        </a:p>
      </dgm:t>
    </dgm:pt>
    <dgm:pt modelId="{BB882BE4-D211-4D65-924D-307CE7B5316B}" type="parTrans" cxnId="{C849AD19-AD61-493E-9545-7453C5FEB33C}">
      <dgm:prSet/>
      <dgm:spPr/>
      <dgm:t>
        <a:bodyPr/>
        <a:lstStyle/>
        <a:p>
          <a:endParaRPr lang="ru-RU"/>
        </a:p>
      </dgm:t>
    </dgm:pt>
    <dgm:pt modelId="{E5F98D65-B07B-49B6-AA30-B3540F367591}" type="sibTrans" cxnId="{C849AD19-AD61-493E-9545-7453C5FEB33C}">
      <dgm:prSet/>
      <dgm:spPr/>
      <dgm:t>
        <a:bodyPr/>
        <a:lstStyle/>
        <a:p>
          <a:endParaRPr lang="ru-RU"/>
        </a:p>
      </dgm:t>
    </dgm:pt>
    <dgm:pt modelId="{FF42A3AA-CB88-49F1-993E-7E5CA8B8C141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по особенностям проведения уроков естественно-научного цикла в условиях ФГОС</a:t>
          </a:r>
        </a:p>
      </dgm:t>
    </dgm:pt>
    <dgm:pt modelId="{044F6A7E-1D42-40D6-854E-75FEA2BAF592}" type="parTrans" cxnId="{9870D3D2-E55E-48BC-B701-DFCB12EBB702}">
      <dgm:prSet/>
      <dgm:spPr/>
      <dgm:t>
        <a:bodyPr/>
        <a:lstStyle/>
        <a:p>
          <a:endParaRPr lang="ru-RU"/>
        </a:p>
      </dgm:t>
    </dgm:pt>
    <dgm:pt modelId="{DF9960FD-FFFB-49D4-B91C-BEFB501F91C5}" type="sibTrans" cxnId="{9870D3D2-E55E-48BC-B701-DFCB12EBB702}">
      <dgm:prSet/>
      <dgm:spPr/>
      <dgm:t>
        <a:bodyPr/>
        <a:lstStyle/>
        <a:p>
          <a:endParaRPr lang="ru-RU"/>
        </a:p>
      </dgm:t>
    </dgm:pt>
    <dgm:pt modelId="{3A326753-5463-4010-AA21-9C7B56BC253B}">
      <dgm:prSet custT="1"/>
      <dgm:spPr/>
      <dgm:t>
        <a:bodyPr/>
        <a:lstStyle/>
        <a:p>
          <a:pPr algn="l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квалификации педагогических работников в области естественно-научного образования, использования современных технологий и средств обучения, в том числе цифровых лабораторий</a:t>
          </a:r>
        </a:p>
      </dgm:t>
    </dgm:pt>
    <dgm:pt modelId="{FCF58E71-26F7-4FD5-9328-87012D52CAEE}" type="parTrans" cxnId="{C4B48047-9B2B-4837-A11C-90895213140D}">
      <dgm:prSet/>
      <dgm:spPr/>
      <dgm:t>
        <a:bodyPr/>
        <a:lstStyle/>
        <a:p>
          <a:endParaRPr lang="ru-RU"/>
        </a:p>
      </dgm:t>
    </dgm:pt>
    <dgm:pt modelId="{B9A4B808-4C43-493A-A1B3-9F06E45CAF86}" type="sibTrans" cxnId="{C4B48047-9B2B-4837-A11C-90895213140D}">
      <dgm:prSet/>
      <dgm:spPr/>
      <dgm:t>
        <a:bodyPr/>
        <a:lstStyle/>
        <a:p>
          <a:endParaRPr lang="ru-RU"/>
        </a:p>
      </dgm:t>
    </dgm:pt>
    <dgm:pt modelId="{97D8255B-398B-4D62-A429-C176ED94AC84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 формированию научного мировоззрения учащихся путем интеграции предметов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753D6-B237-48DF-8DE2-BDDC7DD1B480}" type="parTrans" cxnId="{3EFFF618-4104-4C10-8E9C-62D82BC93B8D}">
      <dgm:prSet/>
      <dgm:spPr/>
      <dgm:t>
        <a:bodyPr/>
        <a:lstStyle/>
        <a:p>
          <a:endParaRPr lang="ru-RU"/>
        </a:p>
      </dgm:t>
    </dgm:pt>
    <dgm:pt modelId="{38270C4F-C6BC-4557-BD8D-99D2247A4F70}" type="sibTrans" cxnId="{3EFFF618-4104-4C10-8E9C-62D82BC93B8D}">
      <dgm:prSet/>
      <dgm:spPr/>
      <dgm:t>
        <a:bodyPr/>
        <a:lstStyle/>
        <a:p>
          <a:endParaRPr lang="ru-RU"/>
        </a:p>
      </dgm:t>
    </dgm:pt>
    <dgm:pt modelId="{4ED6B030-794D-40E6-97F6-D03FBDB983CD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«Практические советы по проведению интегрированных внеурочных мероприятий естественно-научной направленности»</a:t>
          </a:r>
        </a:p>
      </dgm:t>
    </dgm:pt>
    <dgm:pt modelId="{4EFFEE72-10FB-445B-9E17-497D1FBD219C}" type="parTrans" cxnId="{357F9C02-05A0-4D7C-A5E8-79DBCDA17FC2}">
      <dgm:prSet/>
      <dgm:spPr/>
      <dgm:t>
        <a:bodyPr/>
        <a:lstStyle/>
        <a:p>
          <a:endParaRPr lang="ru-RU"/>
        </a:p>
      </dgm:t>
    </dgm:pt>
    <dgm:pt modelId="{6CF9080D-4292-433D-B880-D040A8552B1B}" type="sibTrans" cxnId="{357F9C02-05A0-4D7C-A5E8-79DBCDA17FC2}">
      <dgm:prSet/>
      <dgm:spPr/>
      <dgm:t>
        <a:bodyPr/>
        <a:lstStyle/>
        <a:p>
          <a:endParaRPr lang="ru-RU"/>
        </a:p>
      </dgm:t>
    </dgm:pt>
    <dgm:pt modelId="{407C840A-4C8B-4F94-A963-ADC1ED1AADD5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дополнительных общеобразовательных программ естественнонаучной направленности</a:t>
          </a:r>
        </a:p>
      </dgm:t>
    </dgm:pt>
    <dgm:pt modelId="{092DA128-533B-4360-9E28-996154E84FEA}" type="parTrans" cxnId="{22237039-9995-4B3D-909A-6B0CE72A58C6}">
      <dgm:prSet/>
      <dgm:spPr/>
      <dgm:t>
        <a:bodyPr/>
        <a:lstStyle/>
        <a:p>
          <a:endParaRPr lang="ru-RU"/>
        </a:p>
      </dgm:t>
    </dgm:pt>
    <dgm:pt modelId="{0AE11D9C-4BF4-4BF8-914C-91A678B3D30D}" type="sibTrans" cxnId="{22237039-9995-4B3D-909A-6B0CE72A58C6}">
      <dgm:prSet/>
      <dgm:spPr/>
      <dgm:t>
        <a:bodyPr/>
        <a:lstStyle/>
        <a:p>
          <a:endParaRPr lang="ru-RU"/>
        </a:p>
      </dgm:t>
    </dgm:pt>
    <dgm:pt modelId="{B7E12891-3BA5-4B32-A756-842088CD9F5F}">
      <dgm:prSet custT="1"/>
      <dgm:spPr/>
      <dgm:t>
        <a:bodyPr/>
        <a:lstStyle/>
        <a:p>
          <a:pPr algn="l" defTabSz="889000">
            <a:buNone/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по проектно-исследовательской работе обучающихся</a:t>
          </a:r>
        </a:p>
      </dgm:t>
    </dgm:pt>
    <dgm:pt modelId="{CB3EEB42-26D9-4280-B4A6-9AE4E7D1CC8F}" type="parTrans" cxnId="{A3F9C8D2-BA8D-4973-A875-9EB83210022A}">
      <dgm:prSet/>
      <dgm:spPr/>
      <dgm:t>
        <a:bodyPr/>
        <a:lstStyle/>
        <a:p>
          <a:endParaRPr lang="ru-RU"/>
        </a:p>
      </dgm:t>
    </dgm:pt>
    <dgm:pt modelId="{9465F431-BE4B-4952-8C28-B3D2F8162B60}" type="sibTrans" cxnId="{A3F9C8D2-BA8D-4973-A875-9EB83210022A}">
      <dgm:prSet/>
      <dgm:spPr/>
      <dgm:t>
        <a:bodyPr/>
        <a:lstStyle/>
        <a:p>
          <a:endParaRPr lang="ru-RU"/>
        </a:p>
      </dgm:t>
    </dgm:pt>
    <dgm:pt modelId="{07B68303-00EF-430A-BE58-560EA667C90F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 сопровождение педагогов по направлению HTO (Национальная технологическая олимпиада)</a:t>
          </a:r>
        </a:p>
      </dgm:t>
    </dgm:pt>
    <dgm:pt modelId="{0D8CCDBB-04B2-4EEE-B632-86E6B9DC00AD}" type="parTrans" cxnId="{85B166AA-AA62-48E6-B016-3CA9C7453467}">
      <dgm:prSet/>
      <dgm:spPr/>
      <dgm:t>
        <a:bodyPr/>
        <a:lstStyle/>
        <a:p>
          <a:endParaRPr lang="ru-RU"/>
        </a:p>
      </dgm:t>
    </dgm:pt>
    <dgm:pt modelId="{7E65F2E8-04CB-4EBF-A231-CE20F5961C48}" type="sibTrans" cxnId="{85B166AA-AA62-48E6-B016-3CA9C7453467}">
      <dgm:prSet/>
      <dgm:spPr/>
      <dgm:t>
        <a:bodyPr/>
        <a:lstStyle/>
        <a:p>
          <a:endParaRPr lang="ru-RU"/>
        </a:p>
      </dgm:t>
    </dgm:pt>
    <dgm:pt modelId="{4E25414A-2A67-4BCC-9A47-089B105F23FB}">
      <dgm:prSet custT="1"/>
      <dgm:spPr/>
      <dgm:t>
        <a:bodyPr/>
        <a:lstStyle/>
        <a:p>
          <a:pPr algn="l" defTabSz="889000">
            <a:buNone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Форсайт-сессия  по предметам естественно-научного цикла </a:t>
          </a:r>
        </a:p>
      </dgm:t>
    </dgm:pt>
    <dgm:pt modelId="{82EDFA0A-B7DD-4038-9C6F-31853E87BA84}" type="parTrans" cxnId="{4F35AE2F-58E2-4C78-BBFE-06F8C7DD2E1B}">
      <dgm:prSet/>
      <dgm:spPr/>
      <dgm:t>
        <a:bodyPr/>
        <a:lstStyle/>
        <a:p>
          <a:endParaRPr lang="ru-RU"/>
        </a:p>
      </dgm:t>
    </dgm:pt>
    <dgm:pt modelId="{FB3549C8-6A71-45E6-940B-DDB20B3B7A25}" type="sibTrans" cxnId="{4F35AE2F-58E2-4C78-BBFE-06F8C7DD2E1B}">
      <dgm:prSet/>
      <dgm:spPr/>
      <dgm:t>
        <a:bodyPr/>
        <a:lstStyle/>
        <a:p>
          <a:endParaRPr lang="ru-RU"/>
        </a:p>
      </dgm:t>
    </dgm:pt>
    <dgm:pt modelId="{541F454A-10FE-4032-9B25-76C4C482AA39}" type="pres">
      <dgm:prSet presAssocID="{FA74FC33-7AAC-41BA-8814-34FC3C71F81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7EE3C1-3C5D-485A-A9A1-723484B03ECC}" type="pres">
      <dgm:prSet presAssocID="{F2636D15-4010-4051-AB6F-6D5A002FC5AD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91C51-3163-4B44-AD1E-C862E4276F7D}" type="pres">
      <dgm:prSet presAssocID="{F2636D15-4010-4051-AB6F-6D5A002FC5AD}" presName="childText1" presStyleLbl="solidAlignAcc1" presStyleIdx="0" presStyleCnt="2" custScaleY="58547" custLinFactNeighborX="0" custLinFactNeighborY="-2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D3AAA-8A82-4574-9E0C-1D0CA512FB42}" type="pres">
      <dgm:prSet presAssocID="{7D15BFC1-B421-4BA8-9EAF-BD8E88D450EB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57FDD-7DAF-422B-BA9F-41BB1E58F836}" type="pres">
      <dgm:prSet presAssocID="{7D15BFC1-B421-4BA8-9EAF-BD8E88D450EB}" presName="childText2" presStyleLbl="solidAlignAcc1" presStyleIdx="1" presStyleCnt="2" custScaleX="102942" custScaleY="133756" custLinFactNeighborX="989" custLinFactNeighborY="11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EFCD35-2A97-4083-9187-1F7F17924CBB}" srcId="{FA74FC33-7AAC-41BA-8814-34FC3C71F811}" destId="{F2636D15-4010-4051-AB6F-6D5A002FC5AD}" srcOrd="0" destOrd="0" parTransId="{3835A431-DA0F-4482-B30B-158320756317}" sibTransId="{F928630A-AA16-4CFD-A30C-920E581119A6}"/>
    <dgm:cxn modelId="{22237039-9995-4B3D-909A-6B0CE72A58C6}" srcId="{7D15BFC1-B421-4BA8-9EAF-BD8E88D450EB}" destId="{407C840A-4C8B-4F94-A963-ADC1ED1AADD5}" srcOrd="3" destOrd="0" parTransId="{092DA128-533B-4360-9E28-996154E84FEA}" sibTransId="{0AE11D9C-4BF4-4BF8-914C-91A678B3D30D}"/>
    <dgm:cxn modelId="{6DEAE662-34EB-484F-A9FD-D06DEB382B00}" type="presOf" srcId="{07B68303-00EF-430A-BE58-560EA667C90F}" destId="{70857FDD-7DAF-422B-BA9F-41BB1E58F836}" srcOrd="0" destOrd="6" presId="urn:microsoft.com/office/officeart/2009/3/layout/IncreasingArrowsProcess"/>
    <dgm:cxn modelId="{C42B3B63-A5EB-4472-BB5C-D182F2B70B30}" type="presOf" srcId="{97D8255B-398B-4D62-A429-C176ED94AC84}" destId="{70857FDD-7DAF-422B-BA9F-41BB1E58F836}" srcOrd="0" destOrd="1" presId="urn:microsoft.com/office/officeart/2009/3/layout/IncreasingArrowsProcess"/>
    <dgm:cxn modelId="{C849AD19-AD61-493E-9545-7453C5FEB33C}" srcId="{FA74FC33-7AAC-41BA-8814-34FC3C71F811}" destId="{7D15BFC1-B421-4BA8-9EAF-BD8E88D450EB}" srcOrd="1" destOrd="0" parTransId="{BB882BE4-D211-4D65-924D-307CE7B5316B}" sibTransId="{E5F98D65-B07B-49B6-AA30-B3540F367591}"/>
    <dgm:cxn modelId="{DDEF62C7-4AC3-4609-8883-F5F66528AFEE}" type="presOf" srcId="{407C840A-4C8B-4F94-A963-ADC1ED1AADD5}" destId="{70857FDD-7DAF-422B-BA9F-41BB1E58F836}" srcOrd="0" destOrd="3" presId="urn:microsoft.com/office/officeart/2009/3/layout/IncreasingArrowsProcess"/>
    <dgm:cxn modelId="{9870D3D2-E55E-48BC-B701-DFCB12EBB702}" srcId="{7D15BFC1-B421-4BA8-9EAF-BD8E88D450EB}" destId="{FF42A3AA-CB88-49F1-993E-7E5CA8B8C141}" srcOrd="0" destOrd="0" parTransId="{044F6A7E-1D42-40D6-854E-75FEA2BAF592}" sibTransId="{DF9960FD-FFFB-49D4-B91C-BEFB501F91C5}"/>
    <dgm:cxn modelId="{4F35AE2F-58E2-4C78-BBFE-06F8C7DD2E1B}" srcId="{7D15BFC1-B421-4BA8-9EAF-BD8E88D450EB}" destId="{4E25414A-2A67-4BCC-9A47-089B105F23FB}" srcOrd="5" destOrd="0" parTransId="{82EDFA0A-B7DD-4038-9C6F-31853E87BA84}" sibTransId="{FB3549C8-6A71-45E6-940B-DDB20B3B7A25}"/>
    <dgm:cxn modelId="{3EFFF618-4104-4C10-8E9C-62D82BC93B8D}" srcId="{7D15BFC1-B421-4BA8-9EAF-BD8E88D450EB}" destId="{97D8255B-398B-4D62-A429-C176ED94AC84}" srcOrd="1" destOrd="0" parTransId="{CD8753D6-B237-48DF-8DE2-BDDC7DD1B480}" sibTransId="{38270C4F-C6BC-4557-BD8D-99D2247A4F70}"/>
    <dgm:cxn modelId="{BE2D9C20-D737-4C27-AAF4-50CF8C876F26}" type="presOf" srcId="{7D15BFC1-B421-4BA8-9EAF-BD8E88D450EB}" destId="{669D3AAA-8A82-4574-9E0C-1D0CA512FB42}" srcOrd="0" destOrd="0" presId="urn:microsoft.com/office/officeart/2009/3/layout/IncreasingArrowsProcess"/>
    <dgm:cxn modelId="{A3F9C8D2-BA8D-4973-A875-9EB83210022A}" srcId="{7D15BFC1-B421-4BA8-9EAF-BD8E88D450EB}" destId="{B7E12891-3BA5-4B32-A756-842088CD9F5F}" srcOrd="4" destOrd="0" parTransId="{CB3EEB42-26D9-4280-B4A6-9AE4E7D1CC8F}" sibTransId="{9465F431-BE4B-4952-8C28-B3D2F8162B60}"/>
    <dgm:cxn modelId="{4CB9E2D5-B95C-4AA6-A1FC-27088D850C08}" type="presOf" srcId="{FA74FC33-7AAC-41BA-8814-34FC3C71F811}" destId="{541F454A-10FE-4032-9B25-76C4C482AA39}" srcOrd="0" destOrd="0" presId="urn:microsoft.com/office/officeart/2009/3/layout/IncreasingArrowsProcess"/>
    <dgm:cxn modelId="{6CC39F26-0EBF-4DF0-98EA-87D139C7D73A}" type="presOf" srcId="{4E25414A-2A67-4BCC-9A47-089B105F23FB}" destId="{70857FDD-7DAF-422B-BA9F-41BB1E58F836}" srcOrd="0" destOrd="5" presId="urn:microsoft.com/office/officeart/2009/3/layout/IncreasingArrowsProcess"/>
    <dgm:cxn modelId="{11008908-D565-48AE-AD56-C281E845FC59}" type="presOf" srcId="{B7E12891-3BA5-4B32-A756-842088CD9F5F}" destId="{70857FDD-7DAF-422B-BA9F-41BB1E58F836}" srcOrd="0" destOrd="4" presId="urn:microsoft.com/office/officeart/2009/3/layout/IncreasingArrowsProcess"/>
    <dgm:cxn modelId="{2C61BF75-059E-434C-8FB7-D123E43322AD}" type="presOf" srcId="{3A326753-5463-4010-AA21-9C7B56BC253B}" destId="{20D91C51-3163-4B44-AD1E-C862E4276F7D}" srcOrd="0" destOrd="0" presId="urn:microsoft.com/office/officeart/2009/3/layout/IncreasingArrowsProcess"/>
    <dgm:cxn modelId="{357F9C02-05A0-4D7C-A5E8-79DBCDA17FC2}" srcId="{7D15BFC1-B421-4BA8-9EAF-BD8E88D450EB}" destId="{4ED6B030-794D-40E6-97F6-D03FBDB983CD}" srcOrd="2" destOrd="0" parTransId="{4EFFEE72-10FB-445B-9E17-497D1FBD219C}" sibTransId="{6CF9080D-4292-433D-B880-D040A8552B1B}"/>
    <dgm:cxn modelId="{917B0772-247C-4E7E-BD70-898D39A28460}" type="presOf" srcId="{F2636D15-4010-4051-AB6F-6D5A002FC5AD}" destId="{BB7EE3C1-3C5D-485A-A9A1-723484B03ECC}" srcOrd="0" destOrd="0" presId="urn:microsoft.com/office/officeart/2009/3/layout/IncreasingArrowsProcess"/>
    <dgm:cxn modelId="{D0725F92-F38A-44B7-AC0B-0BD321BC9D1B}" type="presOf" srcId="{4ED6B030-794D-40E6-97F6-D03FBDB983CD}" destId="{70857FDD-7DAF-422B-BA9F-41BB1E58F836}" srcOrd="0" destOrd="2" presId="urn:microsoft.com/office/officeart/2009/3/layout/IncreasingArrowsProcess"/>
    <dgm:cxn modelId="{7FC3403B-52EC-43E0-94F9-93B1C1A1E201}" type="presOf" srcId="{FF42A3AA-CB88-49F1-993E-7E5CA8B8C141}" destId="{70857FDD-7DAF-422B-BA9F-41BB1E58F836}" srcOrd="0" destOrd="0" presId="urn:microsoft.com/office/officeart/2009/3/layout/IncreasingArrowsProcess"/>
    <dgm:cxn modelId="{85B166AA-AA62-48E6-B016-3CA9C7453467}" srcId="{7D15BFC1-B421-4BA8-9EAF-BD8E88D450EB}" destId="{07B68303-00EF-430A-BE58-560EA667C90F}" srcOrd="6" destOrd="0" parTransId="{0D8CCDBB-04B2-4EEE-B632-86E6B9DC00AD}" sibTransId="{7E65F2E8-04CB-4EBF-A231-CE20F5961C48}"/>
    <dgm:cxn modelId="{C4B48047-9B2B-4837-A11C-90895213140D}" srcId="{F2636D15-4010-4051-AB6F-6D5A002FC5AD}" destId="{3A326753-5463-4010-AA21-9C7B56BC253B}" srcOrd="0" destOrd="0" parTransId="{FCF58E71-26F7-4FD5-9328-87012D52CAEE}" sibTransId="{B9A4B808-4C43-493A-A1B3-9F06E45CAF86}"/>
    <dgm:cxn modelId="{9F4C64EC-1DA9-4B5E-B2D6-50C6BC5F935A}" type="presParOf" srcId="{541F454A-10FE-4032-9B25-76C4C482AA39}" destId="{BB7EE3C1-3C5D-485A-A9A1-723484B03ECC}" srcOrd="0" destOrd="0" presId="urn:microsoft.com/office/officeart/2009/3/layout/IncreasingArrowsProcess"/>
    <dgm:cxn modelId="{B8CCED29-C2CE-48BD-A1BC-723730ED08C2}" type="presParOf" srcId="{541F454A-10FE-4032-9B25-76C4C482AA39}" destId="{20D91C51-3163-4B44-AD1E-C862E4276F7D}" srcOrd="1" destOrd="0" presId="urn:microsoft.com/office/officeart/2009/3/layout/IncreasingArrowsProcess"/>
    <dgm:cxn modelId="{12BD7C7E-27E8-410A-9950-F80EA9F365D1}" type="presParOf" srcId="{541F454A-10FE-4032-9B25-76C4C482AA39}" destId="{669D3AAA-8A82-4574-9E0C-1D0CA512FB42}" srcOrd="2" destOrd="0" presId="urn:microsoft.com/office/officeart/2009/3/layout/IncreasingArrowsProcess"/>
    <dgm:cxn modelId="{3403648D-227F-46D3-A215-55A1E3D57FA9}" type="presParOf" srcId="{541F454A-10FE-4032-9B25-76C4C482AA39}" destId="{70857FDD-7DAF-422B-BA9F-41BB1E58F83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CC71E2-57D0-4B72-9E93-F87368092E16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E3B21460-96EF-433F-9995-10290A88E263}">
      <dgm:prSet phldrT="[Текст]"/>
      <dgm:spPr/>
      <dgm:t>
        <a:bodyPr/>
        <a:lstStyle/>
        <a:p>
          <a:r>
            <a:rPr lang="ru-RU" dirty="0"/>
            <a:t>Учёт </a:t>
          </a:r>
        </a:p>
      </dgm:t>
    </dgm:pt>
    <dgm:pt modelId="{D431540E-F209-443D-8914-7E54683852F8}" type="parTrans" cxnId="{DFF16235-4F83-438A-970F-C7BA45D00127}">
      <dgm:prSet/>
      <dgm:spPr/>
      <dgm:t>
        <a:bodyPr/>
        <a:lstStyle/>
        <a:p>
          <a:endParaRPr lang="ru-RU"/>
        </a:p>
      </dgm:t>
    </dgm:pt>
    <dgm:pt modelId="{EB1A45B7-F17F-488A-8C0D-4A40EEF81829}" type="sibTrans" cxnId="{DFF16235-4F83-438A-970F-C7BA45D00127}">
      <dgm:prSet/>
      <dgm:spPr/>
      <dgm:t>
        <a:bodyPr/>
        <a:lstStyle/>
        <a:p>
          <a:endParaRPr lang="ru-RU"/>
        </a:p>
      </dgm:t>
    </dgm:pt>
    <dgm:pt modelId="{9F55E5BE-3D49-4A16-AA15-D73C6858EC68}">
      <dgm:prSet phldrT="[Текст]"/>
      <dgm:spPr/>
      <dgm:t>
        <a:bodyPr/>
        <a:lstStyle/>
        <a:p>
          <a:r>
            <a:rPr lang="ru-RU" dirty="0"/>
            <a:t>Обмен</a:t>
          </a:r>
        </a:p>
      </dgm:t>
    </dgm:pt>
    <dgm:pt modelId="{1567D44F-FBD8-4E99-B436-AFAA6875DDF3}" type="parTrans" cxnId="{1E82CFD6-1E33-4D43-B6C0-88C8C3D5697C}">
      <dgm:prSet/>
      <dgm:spPr/>
      <dgm:t>
        <a:bodyPr/>
        <a:lstStyle/>
        <a:p>
          <a:endParaRPr lang="ru-RU"/>
        </a:p>
      </dgm:t>
    </dgm:pt>
    <dgm:pt modelId="{7728FD11-A0D6-471E-BFD1-11853639A13D}" type="sibTrans" cxnId="{1E82CFD6-1E33-4D43-B6C0-88C8C3D5697C}">
      <dgm:prSet/>
      <dgm:spPr/>
      <dgm:t>
        <a:bodyPr/>
        <a:lstStyle/>
        <a:p>
          <a:endParaRPr lang="ru-RU"/>
        </a:p>
      </dgm:t>
    </dgm:pt>
    <dgm:pt modelId="{2E30C61A-4735-4611-BD2F-D55DDF7EC855}">
      <dgm:prSet phldrT="[Текст]" custT="1"/>
      <dgm:spPr/>
      <dgm:t>
        <a:bodyPr/>
        <a:lstStyle/>
        <a:p>
          <a:r>
            <a:rPr lang="ru-RU" sz="1400" dirty="0" smtClean="0"/>
            <a:t>Утилизация</a:t>
          </a:r>
          <a:endParaRPr lang="ru-RU" sz="1400" dirty="0"/>
        </a:p>
      </dgm:t>
    </dgm:pt>
    <dgm:pt modelId="{2905DF6F-6BD6-4230-9163-5B4AA90AF380}" type="parTrans" cxnId="{CF80B9DA-858D-4AB4-9B7C-8710660F7A7C}">
      <dgm:prSet/>
      <dgm:spPr/>
      <dgm:t>
        <a:bodyPr/>
        <a:lstStyle/>
        <a:p>
          <a:endParaRPr lang="ru-RU"/>
        </a:p>
      </dgm:t>
    </dgm:pt>
    <dgm:pt modelId="{585FC876-D0FD-4671-B9E0-BC85F2798597}" type="sibTrans" cxnId="{CF80B9DA-858D-4AB4-9B7C-8710660F7A7C}">
      <dgm:prSet/>
      <dgm:spPr/>
      <dgm:t>
        <a:bodyPr/>
        <a:lstStyle/>
        <a:p>
          <a:endParaRPr lang="ru-RU"/>
        </a:p>
      </dgm:t>
    </dgm:pt>
    <dgm:pt modelId="{1B9B2738-0E95-44BF-8E7B-2106D0C01FAB}" type="pres">
      <dgm:prSet presAssocID="{1DCC71E2-57D0-4B72-9E93-F87368092E16}" presName="compositeShape" presStyleCnt="0">
        <dgm:presLayoutVars>
          <dgm:chMax val="7"/>
          <dgm:dir/>
          <dgm:resizeHandles val="exact"/>
        </dgm:presLayoutVars>
      </dgm:prSet>
      <dgm:spPr/>
    </dgm:pt>
    <dgm:pt modelId="{8697E954-4068-413C-B679-51A88D38F562}" type="pres">
      <dgm:prSet presAssocID="{1DCC71E2-57D0-4B72-9E93-F87368092E16}" presName="wedge1" presStyleLbl="node1" presStyleIdx="0" presStyleCnt="3"/>
      <dgm:spPr/>
      <dgm:t>
        <a:bodyPr/>
        <a:lstStyle/>
        <a:p>
          <a:endParaRPr lang="ru-RU"/>
        </a:p>
      </dgm:t>
    </dgm:pt>
    <dgm:pt modelId="{44083DED-CA88-4E7E-AFDF-D1BBE666E21C}" type="pres">
      <dgm:prSet presAssocID="{1DCC71E2-57D0-4B72-9E93-F87368092E16}" presName="dummy1a" presStyleCnt="0"/>
      <dgm:spPr/>
    </dgm:pt>
    <dgm:pt modelId="{8EE01DD9-F62D-466A-B246-9F2A74386EAC}" type="pres">
      <dgm:prSet presAssocID="{1DCC71E2-57D0-4B72-9E93-F87368092E16}" presName="dummy1b" presStyleCnt="0"/>
      <dgm:spPr/>
    </dgm:pt>
    <dgm:pt modelId="{3C645105-D835-415D-9247-4EE3088EE303}" type="pres">
      <dgm:prSet presAssocID="{1DCC71E2-57D0-4B72-9E93-F87368092E1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52AC1-5DE7-4698-BB84-8E2DCC560AD1}" type="pres">
      <dgm:prSet presAssocID="{1DCC71E2-57D0-4B72-9E93-F87368092E16}" presName="wedge2" presStyleLbl="node1" presStyleIdx="1" presStyleCnt="3"/>
      <dgm:spPr/>
      <dgm:t>
        <a:bodyPr/>
        <a:lstStyle/>
        <a:p>
          <a:endParaRPr lang="ru-RU"/>
        </a:p>
      </dgm:t>
    </dgm:pt>
    <dgm:pt modelId="{32862656-1ECA-4622-A9F5-E84BE216CDA9}" type="pres">
      <dgm:prSet presAssocID="{1DCC71E2-57D0-4B72-9E93-F87368092E16}" presName="dummy2a" presStyleCnt="0"/>
      <dgm:spPr/>
    </dgm:pt>
    <dgm:pt modelId="{B56D245A-654F-49C4-AE30-D2951B80B241}" type="pres">
      <dgm:prSet presAssocID="{1DCC71E2-57D0-4B72-9E93-F87368092E16}" presName="dummy2b" presStyleCnt="0"/>
      <dgm:spPr/>
    </dgm:pt>
    <dgm:pt modelId="{E177A995-BA5E-4404-B303-29D3DDBA6FE4}" type="pres">
      <dgm:prSet presAssocID="{1DCC71E2-57D0-4B72-9E93-F87368092E1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8C8C6-138B-47D3-9D3A-60C3D5A8FCF6}" type="pres">
      <dgm:prSet presAssocID="{1DCC71E2-57D0-4B72-9E93-F87368092E16}" presName="wedge3" presStyleLbl="node1" presStyleIdx="2" presStyleCnt="3" custScaleX="103635"/>
      <dgm:spPr/>
      <dgm:t>
        <a:bodyPr/>
        <a:lstStyle/>
        <a:p>
          <a:endParaRPr lang="ru-RU"/>
        </a:p>
      </dgm:t>
    </dgm:pt>
    <dgm:pt modelId="{6994CB12-4483-4AB8-9596-B9A2957771B7}" type="pres">
      <dgm:prSet presAssocID="{1DCC71E2-57D0-4B72-9E93-F87368092E16}" presName="dummy3a" presStyleCnt="0"/>
      <dgm:spPr/>
    </dgm:pt>
    <dgm:pt modelId="{2E11EB39-47E1-479C-92B6-92A64CACB905}" type="pres">
      <dgm:prSet presAssocID="{1DCC71E2-57D0-4B72-9E93-F87368092E16}" presName="dummy3b" presStyleCnt="0"/>
      <dgm:spPr/>
    </dgm:pt>
    <dgm:pt modelId="{23EEE005-7BC0-4750-B93F-A069B3DD8AAD}" type="pres">
      <dgm:prSet presAssocID="{1DCC71E2-57D0-4B72-9E93-F87368092E1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07B61-CCBF-4A45-A6A7-E3BB43CC24D0}" type="pres">
      <dgm:prSet presAssocID="{EB1A45B7-F17F-488A-8C0D-4A40EEF81829}" presName="arrowWedge1" presStyleLbl="fgSibTrans2D1" presStyleIdx="0" presStyleCnt="3"/>
      <dgm:spPr/>
    </dgm:pt>
    <dgm:pt modelId="{FC59CA68-80B4-47EC-9F37-CB155B67C2F4}" type="pres">
      <dgm:prSet presAssocID="{7728FD11-A0D6-471E-BFD1-11853639A13D}" presName="arrowWedge2" presStyleLbl="fgSibTrans2D1" presStyleIdx="1" presStyleCnt="3"/>
      <dgm:spPr/>
    </dgm:pt>
    <dgm:pt modelId="{15CBB946-A16B-425E-87D3-AC67BBF04653}" type="pres">
      <dgm:prSet presAssocID="{585FC876-D0FD-4671-B9E0-BC85F2798597}" presName="arrowWedge3" presStyleLbl="fgSibTrans2D1" presStyleIdx="2" presStyleCnt="3"/>
      <dgm:spPr/>
    </dgm:pt>
  </dgm:ptLst>
  <dgm:cxnLst>
    <dgm:cxn modelId="{F4D3A448-4D06-46C1-93A7-9E75AB44C63B}" type="presOf" srcId="{E3B21460-96EF-433F-9995-10290A88E263}" destId="{3C645105-D835-415D-9247-4EE3088EE303}" srcOrd="1" destOrd="0" presId="urn:microsoft.com/office/officeart/2005/8/layout/cycle8"/>
    <dgm:cxn modelId="{F71763CC-6890-46E1-93BB-595B31D93D7D}" type="presOf" srcId="{1DCC71E2-57D0-4B72-9E93-F87368092E16}" destId="{1B9B2738-0E95-44BF-8E7B-2106D0C01FAB}" srcOrd="0" destOrd="0" presId="urn:microsoft.com/office/officeart/2005/8/layout/cycle8"/>
    <dgm:cxn modelId="{A6127DC1-038B-4E64-82DB-8CB8FB02F74C}" type="presOf" srcId="{2E30C61A-4735-4611-BD2F-D55DDF7EC855}" destId="{23EEE005-7BC0-4750-B93F-A069B3DD8AAD}" srcOrd="1" destOrd="0" presId="urn:microsoft.com/office/officeart/2005/8/layout/cycle8"/>
    <dgm:cxn modelId="{0420CE7E-43CF-42D9-AADF-6EA43FC2D9A6}" type="presOf" srcId="{E3B21460-96EF-433F-9995-10290A88E263}" destId="{8697E954-4068-413C-B679-51A88D38F562}" srcOrd="0" destOrd="0" presId="urn:microsoft.com/office/officeart/2005/8/layout/cycle8"/>
    <dgm:cxn modelId="{4AE79B85-15CE-4B48-9924-069E37D520E9}" type="presOf" srcId="{9F55E5BE-3D49-4A16-AA15-D73C6858EC68}" destId="{E177A995-BA5E-4404-B303-29D3DDBA6FE4}" srcOrd="1" destOrd="0" presId="urn:microsoft.com/office/officeart/2005/8/layout/cycle8"/>
    <dgm:cxn modelId="{DFF16235-4F83-438A-970F-C7BA45D00127}" srcId="{1DCC71E2-57D0-4B72-9E93-F87368092E16}" destId="{E3B21460-96EF-433F-9995-10290A88E263}" srcOrd="0" destOrd="0" parTransId="{D431540E-F209-443D-8914-7E54683852F8}" sibTransId="{EB1A45B7-F17F-488A-8C0D-4A40EEF81829}"/>
    <dgm:cxn modelId="{76B746A8-BAA4-49E7-A6DB-1D57E60163AD}" type="presOf" srcId="{2E30C61A-4735-4611-BD2F-D55DDF7EC855}" destId="{41C8C8C6-138B-47D3-9D3A-60C3D5A8FCF6}" srcOrd="0" destOrd="0" presId="urn:microsoft.com/office/officeart/2005/8/layout/cycle8"/>
    <dgm:cxn modelId="{0B3028E2-47D4-4E71-A4FE-57C1AEAE3AF2}" type="presOf" srcId="{9F55E5BE-3D49-4A16-AA15-D73C6858EC68}" destId="{54752AC1-5DE7-4698-BB84-8E2DCC560AD1}" srcOrd="0" destOrd="0" presId="urn:microsoft.com/office/officeart/2005/8/layout/cycle8"/>
    <dgm:cxn modelId="{1E82CFD6-1E33-4D43-B6C0-88C8C3D5697C}" srcId="{1DCC71E2-57D0-4B72-9E93-F87368092E16}" destId="{9F55E5BE-3D49-4A16-AA15-D73C6858EC68}" srcOrd="1" destOrd="0" parTransId="{1567D44F-FBD8-4E99-B436-AFAA6875DDF3}" sibTransId="{7728FD11-A0D6-471E-BFD1-11853639A13D}"/>
    <dgm:cxn modelId="{CF80B9DA-858D-4AB4-9B7C-8710660F7A7C}" srcId="{1DCC71E2-57D0-4B72-9E93-F87368092E16}" destId="{2E30C61A-4735-4611-BD2F-D55DDF7EC855}" srcOrd="2" destOrd="0" parTransId="{2905DF6F-6BD6-4230-9163-5B4AA90AF380}" sibTransId="{585FC876-D0FD-4671-B9E0-BC85F2798597}"/>
    <dgm:cxn modelId="{D94FCD01-7B28-4109-B030-8FC076F4B101}" type="presParOf" srcId="{1B9B2738-0E95-44BF-8E7B-2106D0C01FAB}" destId="{8697E954-4068-413C-B679-51A88D38F562}" srcOrd="0" destOrd="0" presId="urn:microsoft.com/office/officeart/2005/8/layout/cycle8"/>
    <dgm:cxn modelId="{2804690A-3AD3-4C11-AF73-388E624C22AC}" type="presParOf" srcId="{1B9B2738-0E95-44BF-8E7B-2106D0C01FAB}" destId="{44083DED-CA88-4E7E-AFDF-D1BBE666E21C}" srcOrd="1" destOrd="0" presId="urn:microsoft.com/office/officeart/2005/8/layout/cycle8"/>
    <dgm:cxn modelId="{2A778C33-4083-43EE-822F-11B61EE1278B}" type="presParOf" srcId="{1B9B2738-0E95-44BF-8E7B-2106D0C01FAB}" destId="{8EE01DD9-F62D-466A-B246-9F2A74386EAC}" srcOrd="2" destOrd="0" presId="urn:microsoft.com/office/officeart/2005/8/layout/cycle8"/>
    <dgm:cxn modelId="{79290B8E-9C5B-4749-83C5-51951A21268D}" type="presParOf" srcId="{1B9B2738-0E95-44BF-8E7B-2106D0C01FAB}" destId="{3C645105-D835-415D-9247-4EE3088EE303}" srcOrd="3" destOrd="0" presId="urn:microsoft.com/office/officeart/2005/8/layout/cycle8"/>
    <dgm:cxn modelId="{F53AD3FB-23A4-492B-A9BC-45743E36DD00}" type="presParOf" srcId="{1B9B2738-0E95-44BF-8E7B-2106D0C01FAB}" destId="{54752AC1-5DE7-4698-BB84-8E2DCC560AD1}" srcOrd="4" destOrd="0" presId="urn:microsoft.com/office/officeart/2005/8/layout/cycle8"/>
    <dgm:cxn modelId="{1B7153C4-0D59-4B49-A3D9-0ABD35CB2374}" type="presParOf" srcId="{1B9B2738-0E95-44BF-8E7B-2106D0C01FAB}" destId="{32862656-1ECA-4622-A9F5-E84BE216CDA9}" srcOrd="5" destOrd="0" presId="urn:microsoft.com/office/officeart/2005/8/layout/cycle8"/>
    <dgm:cxn modelId="{D1064C61-4F5D-4C1E-BDB6-76636F316AE5}" type="presParOf" srcId="{1B9B2738-0E95-44BF-8E7B-2106D0C01FAB}" destId="{B56D245A-654F-49C4-AE30-D2951B80B241}" srcOrd="6" destOrd="0" presId="urn:microsoft.com/office/officeart/2005/8/layout/cycle8"/>
    <dgm:cxn modelId="{AD9BE96A-16CB-491A-8BD5-A1D421EFE9AC}" type="presParOf" srcId="{1B9B2738-0E95-44BF-8E7B-2106D0C01FAB}" destId="{E177A995-BA5E-4404-B303-29D3DDBA6FE4}" srcOrd="7" destOrd="0" presId="urn:microsoft.com/office/officeart/2005/8/layout/cycle8"/>
    <dgm:cxn modelId="{24D38C7C-DBAA-4FA7-BDA0-2A3804362145}" type="presParOf" srcId="{1B9B2738-0E95-44BF-8E7B-2106D0C01FAB}" destId="{41C8C8C6-138B-47D3-9D3A-60C3D5A8FCF6}" srcOrd="8" destOrd="0" presId="urn:microsoft.com/office/officeart/2005/8/layout/cycle8"/>
    <dgm:cxn modelId="{BD8E6BCC-1C3A-4F7F-8591-13B920369130}" type="presParOf" srcId="{1B9B2738-0E95-44BF-8E7B-2106D0C01FAB}" destId="{6994CB12-4483-4AB8-9596-B9A2957771B7}" srcOrd="9" destOrd="0" presId="urn:microsoft.com/office/officeart/2005/8/layout/cycle8"/>
    <dgm:cxn modelId="{2F3C0B31-DBD2-4EED-AD4E-49097A5C5892}" type="presParOf" srcId="{1B9B2738-0E95-44BF-8E7B-2106D0C01FAB}" destId="{2E11EB39-47E1-479C-92B6-92A64CACB905}" srcOrd="10" destOrd="0" presId="urn:microsoft.com/office/officeart/2005/8/layout/cycle8"/>
    <dgm:cxn modelId="{A79D2611-F0F0-44FD-8F6F-794EA74E39D3}" type="presParOf" srcId="{1B9B2738-0E95-44BF-8E7B-2106D0C01FAB}" destId="{23EEE005-7BC0-4750-B93F-A069B3DD8AAD}" srcOrd="11" destOrd="0" presId="urn:microsoft.com/office/officeart/2005/8/layout/cycle8"/>
    <dgm:cxn modelId="{33571EF1-E977-4500-B82A-28F6F5DFF1BD}" type="presParOf" srcId="{1B9B2738-0E95-44BF-8E7B-2106D0C01FAB}" destId="{46107B61-CCBF-4A45-A6A7-E3BB43CC24D0}" srcOrd="12" destOrd="0" presId="urn:microsoft.com/office/officeart/2005/8/layout/cycle8"/>
    <dgm:cxn modelId="{2F5D6BB1-5399-46ED-A6FD-5AFAE1413DAB}" type="presParOf" srcId="{1B9B2738-0E95-44BF-8E7B-2106D0C01FAB}" destId="{FC59CA68-80B4-47EC-9F37-CB155B67C2F4}" srcOrd="13" destOrd="0" presId="urn:microsoft.com/office/officeart/2005/8/layout/cycle8"/>
    <dgm:cxn modelId="{CE5681E8-D3CB-432B-8744-47C2BB4AB6B6}" type="presParOf" srcId="{1B9B2738-0E95-44BF-8E7B-2106D0C01FAB}" destId="{15CBB946-A16B-425E-87D3-AC67BBF0465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F02FEF-B74D-4E0C-AB3D-3B0F91B9B9F8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D910DD5-C12A-486C-8DE8-F6BC54287C3A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Разработаны  и реализуются образовательные программы естественнонаучной направленности</a:t>
          </a:r>
        </a:p>
      </dgm:t>
    </dgm:pt>
    <dgm:pt modelId="{BE412261-AFB1-44A2-BA12-485AE59DC909}" type="parTrans" cxnId="{2C90065A-BCA6-4F4D-854A-030CBC8A36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1359F-7AF1-4268-A853-ED2BCD65DD1F}" type="sibTrans" cxnId="{2C90065A-BCA6-4F4D-854A-030CBC8A36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2BBF0-38F1-4D12-A81C-E32681F3BE2A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Увеличилось  число участников и победителей в научно-исследовательских конференциях, 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олимпиадах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B233B-4397-4CD7-AB4E-9D6CCF198505}" type="parTrans" cxnId="{351D9D96-DC06-4EBA-8071-7E563931790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0628B-8E96-4E2E-8A81-8E3193E9823C}" type="sibTrans" cxnId="{351D9D96-DC06-4EBA-8071-7E563931790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14A23-C417-41F5-81E7-A60C75B467F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Увеличился средний тестовый балл результатов ГИА</a:t>
          </a:r>
        </a:p>
      </dgm:t>
    </dgm:pt>
    <dgm:pt modelId="{9F6DD574-62DF-4E53-A4BB-C319D85B991E}" type="parTrans" cxnId="{D27458FB-368F-4C14-A72B-FCAA8EB7465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A863F5-42FF-4476-9481-4375191AC56A}" type="sibTrans" cxnId="{D27458FB-368F-4C14-A72B-FCAA8EB7465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D8C56-A84F-4E2B-A330-94A54602A84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Разработана и внедрена организационно-управленческая модель социального партнерства и сетевого взаимодействия ОУ по развитию естественнонаучного образования</a:t>
          </a:r>
        </a:p>
      </dgm:t>
    </dgm:pt>
    <dgm:pt modelId="{9EF9AAA4-F59C-4B18-8D70-DC0E59A709F6}" type="parTrans" cxnId="{0D9FF79B-6D70-4197-BB2F-B84F673FC6C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A8BB5-5F07-4ED1-A107-54E3981B0301}" type="sibTrans" cxnId="{0D9FF79B-6D70-4197-BB2F-B84F673FC6C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10181-1A71-4DB4-A515-FA4250EF53F6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Сформирована информационно-образовательная  среда, способствующая  повышению мотивации к изучению предметов естественнонаучного цикла, качества естественно-научного образования</a:t>
          </a:r>
        </a:p>
      </dgm:t>
    </dgm:pt>
    <dgm:pt modelId="{45A2AB73-22F3-4783-B0AB-354486706DBC}" type="parTrans" cxnId="{27BABAC0-7CD6-4A4F-8ACF-31F91F1F97F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6FF83-3B44-47B1-B698-724E0460D95A}" type="sibTrans" cxnId="{27BABAC0-7CD6-4A4F-8ACF-31F91F1F97F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D3349-493D-4C02-A28B-86E7A2A320A8}" type="pres">
      <dgm:prSet presAssocID="{BDF02FEF-B74D-4E0C-AB3D-3B0F91B9B9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1A8CA-8F22-4D3D-8986-4C11DE235271}" type="pres">
      <dgm:prSet presAssocID="{E92D8C56-A84F-4E2B-A330-94A54602A84D}" presName="parentLin" presStyleCnt="0"/>
      <dgm:spPr/>
    </dgm:pt>
    <dgm:pt modelId="{8043BF24-231F-41D3-89A0-7E93C32CCDB5}" type="pres">
      <dgm:prSet presAssocID="{E92D8C56-A84F-4E2B-A330-94A54602A84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44B7A7F-C648-4038-8024-A6F77AFB1E5F}" type="pres">
      <dgm:prSet presAssocID="{E92D8C56-A84F-4E2B-A330-94A54602A84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9C052-3780-4108-88FD-7983DC97082F}" type="pres">
      <dgm:prSet presAssocID="{E92D8C56-A84F-4E2B-A330-94A54602A84D}" presName="negativeSpace" presStyleCnt="0"/>
      <dgm:spPr/>
    </dgm:pt>
    <dgm:pt modelId="{6CBD2E12-67A1-4EF4-8873-C5C31598272A}" type="pres">
      <dgm:prSet presAssocID="{E92D8C56-A84F-4E2B-A330-94A54602A84D}" presName="childText" presStyleLbl="conFgAcc1" presStyleIdx="0" presStyleCnt="5">
        <dgm:presLayoutVars>
          <dgm:bulletEnabled val="1"/>
        </dgm:presLayoutVars>
      </dgm:prSet>
      <dgm:spPr/>
    </dgm:pt>
    <dgm:pt modelId="{5C8E02D3-6F8C-47DC-8583-EC5A03574880}" type="pres">
      <dgm:prSet presAssocID="{32BA8BB5-5F07-4ED1-A107-54E3981B0301}" presName="spaceBetweenRectangles" presStyleCnt="0"/>
      <dgm:spPr/>
    </dgm:pt>
    <dgm:pt modelId="{5717FBE5-F8F4-4712-A1C9-CCAEFA30A6F4}" type="pres">
      <dgm:prSet presAssocID="{BD910DD5-C12A-486C-8DE8-F6BC54287C3A}" presName="parentLin" presStyleCnt="0"/>
      <dgm:spPr/>
    </dgm:pt>
    <dgm:pt modelId="{D4446F27-10B6-4242-8F27-6E7540206B48}" type="pres">
      <dgm:prSet presAssocID="{BD910DD5-C12A-486C-8DE8-F6BC54287C3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1B1F6BD-307D-48C1-BB86-10E788141891}" type="pres">
      <dgm:prSet presAssocID="{BD910DD5-C12A-486C-8DE8-F6BC54287C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38611-81D6-4E10-B1EF-7232C2BA7F23}" type="pres">
      <dgm:prSet presAssocID="{BD910DD5-C12A-486C-8DE8-F6BC54287C3A}" presName="negativeSpace" presStyleCnt="0"/>
      <dgm:spPr/>
    </dgm:pt>
    <dgm:pt modelId="{CB5DE3BE-67B2-452E-A89F-F6EE78D00C57}" type="pres">
      <dgm:prSet presAssocID="{BD910DD5-C12A-486C-8DE8-F6BC54287C3A}" presName="childText" presStyleLbl="conFgAcc1" presStyleIdx="1" presStyleCnt="5">
        <dgm:presLayoutVars>
          <dgm:bulletEnabled val="1"/>
        </dgm:presLayoutVars>
      </dgm:prSet>
      <dgm:spPr/>
    </dgm:pt>
    <dgm:pt modelId="{07C656AF-1347-4834-8012-D0F286C7703D}" type="pres">
      <dgm:prSet presAssocID="{8391359F-7AF1-4268-A853-ED2BCD65DD1F}" presName="spaceBetweenRectangles" presStyleCnt="0"/>
      <dgm:spPr/>
    </dgm:pt>
    <dgm:pt modelId="{56E67323-B218-42EA-91DD-3C3D0E938903}" type="pres">
      <dgm:prSet presAssocID="{5712BBF0-38F1-4D12-A81C-E32681F3BE2A}" presName="parentLin" presStyleCnt="0"/>
      <dgm:spPr/>
    </dgm:pt>
    <dgm:pt modelId="{5679609E-31D3-4A8E-B1D8-BABE189DB6B2}" type="pres">
      <dgm:prSet presAssocID="{5712BBF0-38F1-4D12-A81C-E32681F3BE2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7B199A1-0C8F-4FD0-A95E-F529FB79A97C}" type="pres">
      <dgm:prSet presAssocID="{5712BBF0-38F1-4D12-A81C-E32681F3BE2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B7960-CC8A-42E0-ACFA-DC2A119A03FF}" type="pres">
      <dgm:prSet presAssocID="{5712BBF0-38F1-4D12-A81C-E32681F3BE2A}" presName="negativeSpace" presStyleCnt="0"/>
      <dgm:spPr/>
    </dgm:pt>
    <dgm:pt modelId="{7CDD7783-4553-464E-A29C-E633BE030610}" type="pres">
      <dgm:prSet presAssocID="{5712BBF0-38F1-4D12-A81C-E32681F3BE2A}" presName="childText" presStyleLbl="conFgAcc1" presStyleIdx="2" presStyleCnt="5">
        <dgm:presLayoutVars>
          <dgm:bulletEnabled val="1"/>
        </dgm:presLayoutVars>
      </dgm:prSet>
      <dgm:spPr/>
    </dgm:pt>
    <dgm:pt modelId="{EC991DAC-F873-45AF-A62D-FE266B214692}" type="pres">
      <dgm:prSet presAssocID="{2A70628B-8E96-4E2E-8A81-8E3193E9823C}" presName="spaceBetweenRectangles" presStyleCnt="0"/>
      <dgm:spPr/>
    </dgm:pt>
    <dgm:pt modelId="{35833369-B1C8-488D-93C7-F81F6633212E}" type="pres">
      <dgm:prSet presAssocID="{4D414A23-C417-41F5-81E7-A60C75B467FD}" presName="parentLin" presStyleCnt="0"/>
      <dgm:spPr/>
    </dgm:pt>
    <dgm:pt modelId="{66008C46-4F21-4684-94AB-EAFE2209C6A1}" type="pres">
      <dgm:prSet presAssocID="{4D414A23-C417-41F5-81E7-A60C75B467F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551ABA9-33C2-48B0-9AD0-A39578BEFA03}" type="pres">
      <dgm:prSet presAssocID="{4D414A23-C417-41F5-81E7-A60C75B467F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132D4-5EED-4846-B459-E413DEE6A724}" type="pres">
      <dgm:prSet presAssocID="{4D414A23-C417-41F5-81E7-A60C75B467FD}" presName="negativeSpace" presStyleCnt="0"/>
      <dgm:spPr/>
    </dgm:pt>
    <dgm:pt modelId="{D431AA29-36BB-47CB-AC99-BAC052E2B95F}" type="pres">
      <dgm:prSet presAssocID="{4D414A23-C417-41F5-81E7-A60C75B467FD}" presName="childText" presStyleLbl="conFgAcc1" presStyleIdx="3" presStyleCnt="5">
        <dgm:presLayoutVars>
          <dgm:bulletEnabled val="1"/>
        </dgm:presLayoutVars>
      </dgm:prSet>
      <dgm:spPr/>
    </dgm:pt>
    <dgm:pt modelId="{A461E5F0-C29A-4A2E-9C25-8747851B0673}" type="pres">
      <dgm:prSet presAssocID="{23A863F5-42FF-4476-9481-4375191AC56A}" presName="spaceBetweenRectangles" presStyleCnt="0"/>
      <dgm:spPr/>
    </dgm:pt>
    <dgm:pt modelId="{2357934E-43C3-49CB-BCE2-6CA92AA7B030}" type="pres">
      <dgm:prSet presAssocID="{23510181-1A71-4DB4-A515-FA4250EF53F6}" presName="parentLin" presStyleCnt="0"/>
      <dgm:spPr/>
    </dgm:pt>
    <dgm:pt modelId="{8A6B2E9C-D00C-47CD-AA4C-45A0BA6CECBD}" type="pres">
      <dgm:prSet presAssocID="{23510181-1A71-4DB4-A515-FA4250EF53F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9E970EB-8B97-4BF0-97C7-CEEB4773C361}" type="pres">
      <dgm:prSet presAssocID="{23510181-1A71-4DB4-A515-FA4250EF53F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A946F-D4CD-413F-BA24-05A3346E2242}" type="pres">
      <dgm:prSet presAssocID="{23510181-1A71-4DB4-A515-FA4250EF53F6}" presName="negativeSpace" presStyleCnt="0"/>
      <dgm:spPr/>
    </dgm:pt>
    <dgm:pt modelId="{7531BFF3-BDB7-4B1E-A27C-88346B2F564E}" type="pres">
      <dgm:prSet presAssocID="{23510181-1A71-4DB4-A515-FA4250EF53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ACA7D7C-7223-4290-A507-8D6263885CD2}" type="presOf" srcId="{BDF02FEF-B74D-4E0C-AB3D-3B0F91B9B9F8}" destId="{783D3349-493D-4C02-A28B-86E7A2A320A8}" srcOrd="0" destOrd="0" presId="urn:microsoft.com/office/officeart/2005/8/layout/list1"/>
    <dgm:cxn modelId="{27BABAC0-7CD6-4A4F-8ACF-31F91F1F97FD}" srcId="{BDF02FEF-B74D-4E0C-AB3D-3B0F91B9B9F8}" destId="{23510181-1A71-4DB4-A515-FA4250EF53F6}" srcOrd="4" destOrd="0" parTransId="{45A2AB73-22F3-4783-B0AB-354486706DBC}" sibTransId="{B216FF83-3B44-47B1-B698-724E0460D95A}"/>
    <dgm:cxn modelId="{0D9FF79B-6D70-4197-BB2F-B84F673FC6C8}" srcId="{BDF02FEF-B74D-4E0C-AB3D-3B0F91B9B9F8}" destId="{E92D8C56-A84F-4E2B-A330-94A54602A84D}" srcOrd="0" destOrd="0" parTransId="{9EF9AAA4-F59C-4B18-8D70-DC0E59A709F6}" sibTransId="{32BA8BB5-5F07-4ED1-A107-54E3981B0301}"/>
    <dgm:cxn modelId="{DC63EC15-3AEB-408B-AC43-7F13BFCA2911}" type="presOf" srcId="{E92D8C56-A84F-4E2B-A330-94A54602A84D}" destId="{444B7A7F-C648-4038-8024-A6F77AFB1E5F}" srcOrd="1" destOrd="0" presId="urn:microsoft.com/office/officeart/2005/8/layout/list1"/>
    <dgm:cxn modelId="{9551E134-FD7F-42AE-B6C8-1577B76DDE6B}" type="presOf" srcId="{23510181-1A71-4DB4-A515-FA4250EF53F6}" destId="{8A6B2E9C-D00C-47CD-AA4C-45A0BA6CECBD}" srcOrd="0" destOrd="0" presId="urn:microsoft.com/office/officeart/2005/8/layout/list1"/>
    <dgm:cxn modelId="{72587EDD-8A13-4CF0-8819-C592CEC20B5E}" type="presOf" srcId="{4D414A23-C417-41F5-81E7-A60C75B467FD}" destId="{6551ABA9-33C2-48B0-9AD0-A39578BEFA03}" srcOrd="1" destOrd="0" presId="urn:microsoft.com/office/officeart/2005/8/layout/list1"/>
    <dgm:cxn modelId="{D27458FB-368F-4C14-A72B-FCAA8EB74659}" srcId="{BDF02FEF-B74D-4E0C-AB3D-3B0F91B9B9F8}" destId="{4D414A23-C417-41F5-81E7-A60C75B467FD}" srcOrd="3" destOrd="0" parTransId="{9F6DD574-62DF-4E53-A4BB-C319D85B991E}" sibTransId="{23A863F5-42FF-4476-9481-4375191AC56A}"/>
    <dgm:cxn modelId="{7CF993B6-3A5B-47B0-8D28-4C94DD67D8B3}" type="presOf" srcId="{BD910DD5-C12A-486C-8DE8-F6BC54287C3A}" destId="{D4446F27-10B6-4242-8F27-6E7540206B48}" srcOrd="0" destOrd="0" presId="urn:microsoft.com/office/officeart/2005/8/layout/list1"/>
    <dgm:cxn modelId="{9E42E1A7-36C5-4BBF-B2E2-532E6CF75414}" type="presOf" srcId="{4D414A23-C417-41F5-81E7-A60C75B467FD}" destId="{66008C46-4F21-4684-94AB-EAFE2209C6A1}" srcOrd="0" destOrd="0" presId="urn:microsoft.com/office/officeart/2005/8/layout/list1"/>
    <dgm:cxn modelId="{2BA5EF7C-13FE-4950-91E9-63C71CF9178D}" type="presOf" srcId="{BD910DD5-C12A-486C-8DE8-F6BC54287C3A}" destId="{31B1F6BD-307D-48C1-BB86-10E788141891}" srcOrd="1" destOrd="0" presId="urn:microsoft.com/office/officeart/2005/8/layout/list1"/>
    <dgm:cxn modelId="{C0544069-3D42-49B9-9D66-1F53130B6929}" type="presOf" srcId="{E92D8C56-A84F-4E2B-A330-94A54602A84D}" destId="{8043BF24-231F-41D3-89A0-7E93C32CCDB5}" srcOrd="0" destOrd="0" presId="urn:microsoft.com/office/officeart/2005/8/layout/list1"/>
    <dgm:cxn modelId="{351D9D96-DC06-4EBA-8071-7E5639317900}" srcId="{BDF02FEF-B74D-4E0C-AB3D-3B0F91B9B9F8}" destId="{5712BBF0-38F1-4D12-A81C-E32681F3BE2A}" srcOrd="2" destOrd="0" parTransId="{95DB233B-4397-4CD7-AB4E-9D6CCF198505}" sibTransId="{2A70628B-8E96-4E2E-8A81-8E3193E9823C}"/>
    <dgm:cxn modelId="{FB9E6EF2-A2AA-4497-99D0-DB0A2A5D66DC}" type="presOf" srcId="{5712BBF0-38F1-4D12-A81C-E32681F3BE2A}" destId="{87B199A1-0C8F-4FD0-A95E-F529FB79A97C}" srcOrd="1" destOrd="0" presId="urn:microsoft.com/office/officeart/2005/8/layout/list1"/>
    <dgm:cxn modelId="{593BA604-82E0-4E54-A1D3-3AB1D32A410F}" type="presOf" srcId="{5712BBF0-38F1-4D12-A81C-E32681F3BE2A}" destId="{5679609E-31D3-4A8E-B1D8-BABE189DB6B2}" srcOrd="0" destOrd="0" presId="urn:microsoft.com/office/officeart/2005/8/layout/list1"/>
    <dgm:cxn modelId="{2C90065A-BCA6-4F4D-854A-030CBC8A3695}" srcId="{BDF02FEF-B74D-4E0C-AB3D-3B0F91B9B9F8}" destId="{BD910DD5-C12A-486C-8DE8-F6BC54287C3A}" srcOrd="1" destOrd="0" parTransId="{BE412261-AFB1-44A2-BA12-485AE59DC909}" sibTransId="{8391359F-7AF1-4268-A853-ED2BCD65DD1F}"/>
    <dgm:cxn modelId="{B9F31EF2-7875-4465-92DE-A0234AA528D0}" type="presOf" srcId="{23510181-1A71-4DB4-A515-FA4250EF53F6}" destId="{99E970EB-8B97-4BF0-97C7-CEEB4773C361}" srcOrd="1" destOrd="0" presId="urn:microsoft.com/office/officeart/2005/8/layout/list1"/>
    <dgm:cxn modelId="{BEEEEC3D-1878-40F3-8C15-CA182BC99BF8}" type="presParOf" srcId="{783D3349-493D-4C02-A28B-86E7A2A320A8}" destId="{AF41A8CA-8F22-4D3D-8986-4C11DE235271}" srcOrd="0" destOrd="0" presId="urn:microsoft.com/office/officeart/2005/8/layout/list1"/>
    <dgm:cxn modelId="{0E006915-929B-4A04-B8FB-C56395572CA8}" type="presParOf" srcId="{AF41A8CA-8F22-4D3D-8986-4C11DE235271}" destId="{8043BF24-231F-41D3-89A0-7E93C32CCDB5}" srcOrd="0" destOrd="0" presId="urn:microsoft.com/office/officeart/2005/8/layout/list1"/>
    <dgm:cxn modelId="{90175F84-AEE3-44DC-A395-A84D3B376EEA}" type="presParOf" srcId="{AF41A8CA-8F22-4D3D-8986-4C11DE235271}" destId="{444B7A7F-C648-4038-8024-A6F77AFB1E5F}" srcOrd="1" destOrd="0" presId="urn:microsoft.com/office/officeart/2005/8/layout/list1"/>
    <dgm:cxn modelId="{E3E05C8D-3135-4EB4-A946-21CD2AF535B5}" type="presParOf" srcId="{783D3349-493D-4C02-A28B-86E7A2A320A8}" destId="{B509C052-3780-4108-88FD-7983DC97082F}" srcOrd="1" destOrd="0" presId="urn:microsoft.com/office/officeart/2005/8/layout/list1"/>
    <dgm:cxn modelId="{DE50F97B-5F11-4EFD-8555-8FDA21B4BFFE}" type="presParOf" srcId="{783D3349-493D-4C02-A28B-86E7A2A320A8}" destId="{6CBD2E12-67A1-4EF4-8873-C5C31598272A}" srcOrd="2" destOrd="0" presId="urn:microsoft.com/office/officeart/2005/8/layout/list1"/>
    <dgm:cxn modelId="{7A34CB22-77E6-4F10-942F-9A925E761609}" type="presParOf" srcId="{783D3349-493D-4C02-A28B-86E7A2A320A8}" destId="{5C8E02D3-6F8C-47DC-8583-EC5A03574880}" srcOrd="3" destOrd="0" presId="urn:microsoft.com/office/officeart/2005/8/layout/list1"/>
    <dgm:cxn modelId="{B652A45E-77AB-4AF5-B5B7-BBCA62710D74}" type="presParOf" srcId="{783D3349-493D-4C02-A28B-86E7A2A320A8}" destId="{5717FBE5-F8F4-4712-A1C9-CCAEFA30A6F4}" srcOrd="4" destOrd="0" presId="urn:microsoft.com/office/officeart/2005/8/layout/list1"/>
    <dgm:cxn modelId="{75119A31-AFA8-4DE7-B5D8-3776B8EB262B}" type="presParOf" srcId="{5717FBE5-F8F4-4712-A1C9-CCAEFA30A6F4}" destId="{D4446F27-10B6-4242-8F27-6E7540206B48}" srcOrd="0" destOrd="0" presId="urn:microsoft.com/office/officeart/2005/8/layout/list1"/>
    <dgm:cxn modelId="{F3A5B834-2C80-4963-AFB0-C8434E98E223}" type="presParOf" srcId="{5717FBE5-F8F4-4712-A1C9-CCAEFA30A6F4}" destId="{31B1F6BD-307D-48C1-BB86-10E788141891}" srcOrd="1" destOrd="0" presId="urn:microsoft.com/office/officeart/2005/8/layout/list1"/>
    <dgm:cxn modelId="{869776EA-156C-4F48-BAC1-3D217BE6A2AC}" type="presParOf" srcId="{783D3349-493D-4C02-A28B-86E7A2A320A8}" destId="{52C38611-81D6-4E10-B1EF-7232C2BA7F23}" srcOrd="5" destOrd="0" presId="urn:microsoft.com/office/officeart/2005/8/layout/list1"/>
    <dgm:cxn modelId="{31159692-E1DA-43C1-B450-BC8DAD26418F}" type="presParOf" srcId="{783D3349-493D-4C02-A28B-86E7A2A320A8}" destId="{CB5DE3BE-67B2-452E-A89F-F6EE78D00C57}" srcOrd="6" destOrd="0" presId="urn:microsoft.com/office/officeart/2005/8/layout/list1"/>
    <dgm:cxn modelId="{53444611-EC7A-4877-8F90-4DBD986539D8}" type="presParOf" srcId="{783D3349-493D-4C02-A28B-86E7A2A320A8}" destId="{07C656AF-1347-4834-8012-D0F286C7703D}" srcOrd="7" destOrd="0" presId="urn:microsoft.com/office/officeart/2005/8/layout/list1"/>
    <dgm:cxn modelId="{0DDFB767-A1E0-48C2-B601-6B3DB0099B37}" type="presParOf" srcId="{783D3349-493D-4C02-A28B-86E7A2A320A8}" destId="{56E67323-B218-42EA-91DD-3C3D0E938903}" srcOrd="8" destOrd="0" presId="urn:microsoft.com/office/officeart/2005/8/layout/list1"/>
    <dgm:cxn modelId="{5540B6D8-AC38-4201-8A6A-FFA035F2B0D8}" type="presParOf" srcId="{56E67323-B218-42EA-91DD-3C3D0E938903}" destId="{5679609E-31D3-4A8E-B1D8-BABE189DB6B2}" srcOrd="0" destOrd="0" presId="urn:microsoft.com/office/officeart/2005/8/layout/list1"/>
    <dgm:cxn modelId="{5F9BE479-F31D-4327-817C-3AEDCD3640D3}" type="presParOf" srcId="{56E67323-B218-42EA-91DD-3C3D0E938903}" destId="{87B199A1-0C8F-4FD0-A95E-F529FB79A97C}" srcOrd="1" destOrd="0" presId="urn:microsoft.com/office/officeart/2005/8/layout/list1"/>
    <dgm:cxn modelId="{A1524730-2804-4396-B187-E1BF084D0779}" type="presParOf" srcId="{783D3349-493D-4C02-A28B-86E7A2A320A8}" destId="{456B7960-CC8A-42E0-ACFA-DC2A119A03FF}" srcOrd="9" destOrd="0" presId="urn:microsoft.com/office/officeart/2005/8/layout/list1"/>
    <dgm:cxn modelId="{1072577F-F6F1-4A2C-9C46-6EE906DE9703}" type="presParOf" srcId="{783D3349-493D-4C02-A28B-86E7A2A320A8}" destId="{7CDD7783-4553-464E-A29C-E633BE030610}" srcOrd="10" destOrd="0" presId="urn:microsoft.com/office/officeart/2005/8/layout/list1"/>
    <dgm:cxn modelId="{768D36D5-D9F1-4AF2-8C59-BCE9C30D3FC3}" type="presParOf" srcId="{783D3349-493D-4C02-A28B-86E7A2A320A8}" destId="{EC991DAC-F873-45AF-A62D-FE266B214692}" srcOrd="11" destOrd="0" presId="urn:microsoft.com/office/officeart/2005/8/layout/list1"/>
    <dgm:cxn modelId="{960237FF-8B3B-4A68-A919-CAFC58EA05AA}" type="presParOf" srcId="{783D3349-493D-4C02-A28B-86E7A2A320A8}" destId="{35833369-B1C8-488D-93C7-F81F6633212E}" srcOrd="12" destOrd="0" presId="urn:microsoft.com/office/officeart/2005/8/layout/list1"/>
    <dgm:cxn modelId="{39FE990C-C72B-4891-BCF9-660E447B1E83}" type="presParOf" srcId="{35833369-B1C8-488D-93C7-F81F6633212E}" destId="{66008C46-4F21-4684-94AB-EAFE2209C6A1}" srcOrd="0" destOrd="0" presId="urn:microsoft.com/office/officeart/2005/8/layout/list1"/>
    <dgm:cxn modelId="{9E9C4A67-3B90-42B0-80BA-333920A2E8B5}" type="presParOf" srcId="{35833369-B1C8-488D-93C7-F81F6633212E}" destId="{6551ABA9-33C2-48B0-9AD0-A39578BEFA03}" srcOrd="1" destOrd="0" presId="urn:microsoft.com/office/officeart/2005/8/layout/list1"/>
    <dgm:cxn modelId="{CF1D01D4-DF82-47D3-8479-FFB850F8033B}" type="presParOf" srcId="{783D3349-493D-4C02-A28B-86E7A2A320A8}" destId="{864132D4-5EED-4846-B459-E413DEE6A724}" srcOrd="13" destOrd="0" presId="urn:microsoft.com/office/officeart/2005/8/layout/list1"/>
    <dgm:cxn modelId="{B2D08386-8C5D-4D84-B1F9-D1DF3BDBF25B}" type="presParOf" srcId="{783D3349-493D-4C02-A28B-86E7A2A320A8}" destId="{D431AA29-36BB-47CB-AC99-BAC052E2B95F}" srcOrd="14" destOrd="0" presId="urn:microsoft.com/office/officeart/2005/8/layout/list1"/>
    <dgm:cxn modelId="{8C180DF7-79EE-4628-821B-311764D5F972}" type="presParOf" srcId="{783D3349-493D-4C02-A28B-86E7A2A320A8}" destId="{A461E5F0-C29A-4A2E-9C25-8747851B0673}" srcOrd="15" destOrd="0" presId="urn:microsoft.com/office/officeart/2005/8/layout/list1"/>
    <dgm:cxn modelId="{C7A657DA-79E9-4298-9173-94F51539CAFB}" type="presParOf" srcId="{783D3349-493D-4C02-A28B-86E7A2A320A8}" destId="{2357934E-43C3-49CB-BCE2-6CA92AA7B030}" srcOrd="16" destOrd="0" presId="urn:microsoft.com/office/officeart/2005/8/layout/list1"/>
    <dgm:cxn modelId="{E0B67D02-72F9-4E06-9B90-B1F0849592A3}" type="presParOf" srcId="{2357934E-43C3-49CB-BCE2-6CA92AA7B030}" destId="{8A6B2E9C-D00C-47CD-AA4C-45A0BA6CECBD}" srcOrd="0" destOrd="0" presId="urn:microsoft.com/office/officeart/2005/8/layout/list1"/>
    <dgm:cxn modelId="{C7AB1246-6C54-434F-A998-391E10D1EB83}" type="presParOf" srcId="{2357934E-43C3-49CB-BCE2-6CA92AA7B030}" destId="{99E970EB-8B97-4BF0-97C7-CEEB4773C361}" srcOrd="1" destOrd="0" presId="urn:microsoft.com/office/officeart/2005/8/layout/list1"/>
    <dgm:cxn modelId="{03DFB64E-296B-46B8-9A64-BC34522C55EF}" type="presParOf" srcId="{783D3349-493D-4C02-A28B-86E7A2A320A8}" destId="{D7CA946F-D4CD-413F-BA24-05A3346E2242}" srcOrd="17" destOrd="0" presId="urn:microsoft.com/office/officeart/2005/8/layout/list1"/>
    <dgm:cxn modelId="{BC9E9585-2DA9-493D-96D6-556C68CCA1D8}" type="presParOf" srcId="{783D3349-493D-4C02-A28B-86E7A2A320A8}" destId="{7531BFF3-BDB7-4B1E-A27C-88346B2F564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300"/>
            </a:lvl1pPr>
          </a:lstStyle>
          <a:p>
            <a:fld id="{57C75C1B-11B7-4457-A8FE-8E779E2AF393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300"/>
            </a:lvl1pPr>
          </a:lstStyle>
          <a:p>
            <a:fld id="{81B8FF4C-43E9-419D-A211-C7C821704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FF4C-43E9-419D-A211-C7C8217040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0CB644-7322-4B29-83CD-D87A02F5E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DD5BDD-EB0E-428F-9607-395D975B2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D909D8-FE9C-4FFD-B2F3-0B343537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6DEB8B-A18F-4EF1-A584-5B070E6D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1C8123-6336-4A26-8D4D-C6C0BF8E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7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7E9F81-CFBD-4EDC-B782-C4FC7FB2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897AD7-BCBA-4826-8FA2-68718C190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D94812-EBA9-427F-9236-BF987FF2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C5577A-B6E7-4901-8766-E9E8B8DF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FAD83A-1654-4A27-BFDE-550CC08A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A0E821E-91BC-4AD2-A957-DE3AD9BA6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8229FE-024E-40B3-A65E-27B44950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401D2E-9D7C-423C-9E86-42490D22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2F8770-6758-47F5-9D1A-A503A847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6C4A3D-B28D-4642-B31D-C6CAD14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0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3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9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2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0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B485E8-4968-46B0-BC91-0F4D4E3A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8A9107-EF4E-4052-9BCB-F27809B2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992759-CD3F-4324-8113-DA51EA93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697B45-5368-4B74-A0C9-B5E9327A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7B3433-A6F9-4543-BDC2-6B457860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3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5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8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67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25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72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45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63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488848-82BD-4D25-AFDE-1FFCD1B7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DAE692-C741-416E-9205-1E92B363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D2B314-CBF0-40B5-B6E9-8B10134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38AE46-D1A1-4E97-9C4A-66798F4E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23028D-FB19-4835-85CA-9546BBCF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73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84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8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18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5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C3294-1E1E-4F5D-A18C-D9D9451B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AF5765-BC0C-4255-BCA2-7B530FD6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CF1C85-4640-45E0-8D67-499EF1D9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E4D1F8-21A3-458F-971D-99CE279B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B3892E-D189-45C7-B4E0-4F46A79E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27DD03-3D08-42D4-8147-EE994119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F8BD95-DA97-412A-89E1-1F5DB256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870CB0-5746-4935-AA4E-7DF7B7027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B09038-A7C5-4ECD-9098-83F157C83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94FD34-826A-481A-8C4B-808AAB342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10646A9-2112-435D-BDA8-3BAE25DAD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66AFB2F-4102-4D64-9CE9-5A7F4F6F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ABC09E9-C151-43D3-94F8-2EBE78CE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D896A33-BB62-45F9-AC8F-3B10127C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7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0232FB-29B5-45AC-9BA7-ECA90FDE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473D016-5180-4ECF-B9A8-E8030412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7AEDDF-D1F7-4197-A914-2B3C30D8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1A97DA-0438-4D2D-9EC9-51A54D1C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B401179-1DC1-4243-B286-AEB400F2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77D2CA3-696E-47AB-8AFD-E3BEE48C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5E877D-0675-4194-AFCE-A5E3EE4E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33D07D-8C1E-4B4F-B6F2-32FCF538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98513E-F8DA-484E-9C4A-2299DF52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FB5C878-8452-4C29-9C9B-7DA556302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498341-7BD2-42D2-A7F2-5C626E99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5D3D65-D865-4197-BBB1-E19E7485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B555EB-5C98-45CC-97E3-BA7420FC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75AAFE-F934-4E1B-AAAB-4A8D50BB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78B33F9-9E35-4312-983E-81217FA34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66385A-DC42-48D9-AD25-5570556D6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E96CD1-F8F0-4260-BCD3-04AC6F79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361E0E5-0691-440B-9EDB-E2D98ABC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F0C614-3538-4D7C-BD27-480F64FB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83C79E-2FFF-4720-A9BE-8A302CB8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AEC950-1448-4F1D-97CD-623E0DA5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D34011-E4DE-4AF8-82A1-D9BFF5415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4445-2885-40E8-8C06-E6E34C61F418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00B09A-98C2-415E-8C7B-714AD8661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FD153F-43F6-48D5-AC61-E915D4BC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8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sv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hyperlink" Target="http://www.belnagrada.ru/1-kubki/29-emblemy-dlya-kubkov/emblema-1-mesto-5296524874.html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4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D5BB6D-38C8-40D6-9E77-EE15DFEAB932}"/>
              </a:ext>
            </a:extLst>
          </p:cNvPr>
          <p:cNvSpPr txBox="1"/>
          <p:nvPr/>
        </p:nvSpPr>
        <p:spPr>
          <a:xfrm>
            <a:off x="2344550" y="1706797"/>
            <a:ext cx="6618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приоритетный проект 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естественно-научного образования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943729-B9AF-4D91-BC0F-2440E6613F69}"/>
              </a:ext>
            </a:extLst>
          </p:cNvPr>
          <p:cNvSpPr txBox="1"/>
          <p:nvPr/>
        </p:nvSpPr>
        <p:spPr>
          <a:xfrm>
            <a:off x="6347534" y="5273336"/>
            <a:ext cx="561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Кучеренко Елена Сергеевна, начальник отдела сопровождения профессионального развития педагога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МАУ «Информационно-методический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47044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9A91AA76-9127-4E60-B5E3-A1A461010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429818"/>
              </p:ext>
            </p:extLst>
          </p:nvPr>
        </p:nvGraphicFramePr>
        <p:xfrm>
          <a:off x="113211" y="-265785"/>
          <a:ext cx="9431383" cy="578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https://smartup74.ru/upload/iblock/02a/02a67ba2d674b5ff4ad54f7d82cbe39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074" y="2899955"/>
            <a:ext cx="2112220" cy="21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46327" y="1441661"/>
            <a:ext cx="18117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Лаборатория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ProLab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0045" y="5620391"/>
            <a:ext cx="3849190" cy="1140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ЦНППМ, </a:t>
            </a:r>
            <a:r>
              <a:rPr lang="ru-RU" dirty="0" err="1"/>
              <a:t>СурГПУ</a:t>
            </a:r>
            <a:r>
              <a:rPr lang="ru-RU" dirty="0"/>
              <a:t>, </a:t>
            </a:r>
            <a:r>
              <a:rPr lang="ru-RU" dirty="0" err="1"/>
              <a:t>СурГу</a:t>
            </a:r>
            <a:endParaRPr lang="ru-RU" dirty="0"/>
          </a:p>
          <a:p>
            <a:pPr algn="ctr"/>
            <a:r>
              <a:rPr lang="ru-RU" dirty="0"/>
              <a:t>МБОУ гимназия Ф.К. Салманова</a:t>
            </a:r>
          </a:p>
          <a:p>
            <a:pPr algn="ctr"/>
            <a:r>
              <a:rPr lang="ru-RU" dirty="0"/>
              <a:t>МБОУ СТШ</a:t>
            </a:r>
          </a:p>
          <a:p>
            <a:pPr algn="ctr"/>
            <a:r>
              <a:rPr lang="ru-RU" dirty="0"/>
              <a:t>«Экологи-биологический центр»</a:t>
            </a:r>
          </a:p>
        </p:txBody>
      </p:sp>
      <p:pic>
        <p:nvPicPr>
          <p:cNvPr id="6" name="Picture 2" descr="https://thumbs.dreamstime.com/b/%D1%83%D1%87%D0%B8%D1%82%D0%B5-%D1%8C-%D1%85%D0%B8%D0%BC%D0%B8%D0%B8-%D0%BD%D0%B0-%D0%BA-%D0%B0%D1%81%D1%81%D0%B5-563265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" y="3010543"/>
            <a:ext cx="1582572" cy="21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ГАОУ ДПО «КПК ТЭК» - курсы повышения квалификации руководящих работников в  г. Екатеринбурге">
            <a:extLst>
              <a:ext uri="{FF2B5EF4-FFF2-40B4-BE49-F238E27FC236}">
                <a16:creationId xmlns="" xmlns:a16="http://schemas.microsoft.com/office/drawing/2014/main" id="{C540B1AC-AB08-4857-983E-35A09550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97" y="4816641"/>
            <a:ext cx="3309650" cy="2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>
            <a:extLst>
              <a:ext uri="{FF2B5EF4-FFF2-40B4-BE49-F238E27FC236}">
                <a16:creationId xmlns="" xmlns:a16="http://schemas.microsoft.com/office/drawing/2014/main" id="{26EB9BA0-0608-4716-840E-986CAEF34F29}"/>
              </a:ext>
            </a:extLst>
          </p:cNvPr>
          <p:cNvSpPr/>
          <p:nvPr/>
        </p:nvSpPr>
        <p:spPr>
          <a:xfrm>
            <a:off x="3701778" y="3131578"/>
            <a:ext cx="4728288" cy="969361"/>
          </a:xfrm>
          <a:prstGeom prst="flowChart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Формирование материально-технической базы школьных кабинетов химии, биологи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37157B95-0804-455C-90E7-E89D79125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011656"/>
              </p:ext>
            </p:extLst>
          </p:nvPr>
        </p:nvGraphicFramePr>
        <p:xfrm>
          <a:off x="4298998" y="1182932"/>
          <a:ext cx="3292541" cy="175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: пятиугольник 10">
            <a:extLst>
              <a:ext uri="{FF2B5EF4-FFF2-40B4-BE49-F238E27FC236}">
                <a16:creationId xmlns="" xmlns:a16="http://schemas.microsoft.com/office/drawing/2014/main" id="{6EC99DFD-E9A8-486A-BE4F-9AE5C3344EF8}"/>
              </a:ext>
            </a:extLst>
          </p:cNvPr>
          <p:cNvSpPr/>
          <p:nvPr/>
        </p:nvSpPr>
        <p:spPr>
          <a:xfrm>
            <a:off x="0" y="179754"/>
            <a:ext cx="12131844" cy="77647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Обновление содержания образования</a:t>
            </a:r>
          </a:p>
        </p:txBody>
      </p:sp>
      <p:sp>
        <p:nvSpPr>
          <p:cNvPr id="13" name="Блок-схема: процесс 12">
            <a:extLst>
              <a:ext uri="{FF2B5EF4-FFF2-40B4-BE49-F238E27FC236}">
                <a16:creationId xmlns="" xmlns:a16="http://schemas.microsoft.com/office/drawing/2014/main" id="{26EB9BA0-0608-4716-840E-986CAEF34F29}"/>
              </a:ext>
            </a:extLst>
          </p:cNvPr>
          <p:cNvSpPr/>
          <p:nvPr/>
        </p:nvSpPr>
        <p:spPr>
          <a:xfrm>
            <a:off x="226771" y="5302215"/>
            <a:ext cx="4728288" cy="1016207"/>
          </a:xfrm>
          <a:prstGeom prst="flowChart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Анализ учебно-методических комплектов по химии, биологии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Блок-схема: процесс 13">
            <a:extLst>
              <a:ext uri="{FF2B5EF4-FFF2-40B4-BE49-F238E27FC236}">
                <a16:creationId xmlns="" xmlns:a16="http://schemas.microsoft.com/office/drawing/2014/main" id="{26EB9BA0-0608-4716-840E-986CAEF34F29}"/>
              </a:ext>
            </a:extLst>
          </p:cNvPr>
          <p:cNvSpPr/>
          <p:nvPr/>
        </p:nvSpPr>
        <p:spPr>
          <a:xfrm>
            <a:off x="7228933" y="5261565"/>
            <a:ext cx="4728288" cy="1056857"/>
          </a:xfrm>
          <a:prstGeom prst="flowChart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Применение в образовательной деятельности виртуальной, реальной лаборатории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63" y="3363056"/>
            <a:ext cx="3044766" cy="17301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5375" y="3442044"/>
            <a:ext cx="2201517" cy="16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D64CEB-51E8-4FBE-95DB-109CB2D590CE}"/>
              </a:ext>
            </a:extLst>
          </p:cNvPr>
          <p:cNvSpPr txBox="1"/>
          <p:nvPr/>
        </p:nvSpPr>
        <p:spPr>
          <a:xfrm>
            <a:off x="3796939" y="269963"/>
            <a:ext cx="5268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1518146"/>
              </p:ext>
            </p:extLst>
          </p:nvPr>
        </p:nvGraphicFramePr>
        <p:xfrm>
          <a:off x="339635" y="905693"/>
          <a:ext cx="1151273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8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35517" y="3574356"/>
            <a:ext cx="2114550" cy="10572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Кадровое обеспечение</a:t>
            </a:r>
            <a:endParaRPr lang="ru-RU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8756" y="4807850"/>
            <a:ext cx="3673346" cy="4202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вебинаров, мастер-классов, семинаров, диссеминации опыта, совещаний кадровых школ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425" y="5269652"/>
            <a:ext cx="3131527" cy="4749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педагогов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755" y="5786147"/>
            <a:ext cx="3648075" cy="4878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межведомственного взаимодействия по развитию естественно-научного образования с </a:t>
            </a:r>
            <a:r>
              <a:rPr lang="ru-RU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СурГУ</a:t>
            </a: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СурГПУ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96156" y="3567053"/>
            <a:ext cx="2276475" cy="10953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и информационно-аналитическое обеспечение</a:t>
            </a:r>
            <a:endParaRPr lang="ru-RU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06315" y="2303048"/>
            <a:ext cx="3242468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ресурсного центра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14182" y="5292231"/>
            <a:ext cx="3866763" cy="4298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диссеминации опыта педагогов по формированию научного мировоззрения учащихся путем интеграции предметов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37566" y="3060955"/>
            <a:ext cx="5519351" cy="3691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участия молодых педагогов в консультациях по особенностям проведения уроков естественно-научного цикла в условиях ФГОС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48433" y="1912114"/>
            <a:ext cx="3548311" cy="3420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вебинаров по проектно-исследовательской работе 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48433" y="2632077"/>
            <a:ext cx="3584480" cy="3662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консультации по проведению интегрированных внеурочных мероприятий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00340" y="5754914"/>
            <a:ext cx="3730642" cy="494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внедрение дополнительных общеразвивающих программ, в том числе с использование дистанционных технологий </a:t>
            </a:r>
            <a:b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 ОВЗ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86600" y="6314818"/>
            <a:ext cx="3866763" cy="4473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информационной поддержки ключевых мероприятий дорожной карты на сайте сетевого педагогического сообщества </a:t>
            </a:r>
            <a:r>
              <a:rPr lang="ru-RU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SurWiki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00340" y="4823886"/>
            <a:ext cx="3730642" cy="432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реализации общеобразовательных программ естественно-научной направленности в общеобразовательных 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учреждениях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48432" y="1049549"/>
            <a:ext cx="3548311" cy="368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сопровождение педагогов по направлению HTO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77471" y="1477849"/>
            <a:ext cx="3312477" cy="3724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реализации дополнительных общеобразовательных программ 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795383" y="3559821"/>
            <a:ext cx="2095500" cy="10858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sz="1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</a:t>
            </a:r>
            <a:r>
              <a:rPr lang="ru-RU" sz="11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обучающихся</a:t>
            </a:r>
            <a:endParaRPr lang="ru-RU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90975" y="5805246"/>
            <a:ext cx="3835220" cy="462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конференция по вопросам экологии «Открываем мир для себя» среди младших школьников 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38184" y="2315033"/>
            <a:ext cx="3399382" cy="261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Биологический педкласс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38184" y="3054573"/>
            <a:ext cx="3356477" cy="3720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интеллектуальные игры, квест-игры, семинары, цикл лекций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7180" y="1089345"/>
            <a:ext cx="4002046" cy="3350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региональной площадке Кружкового движения НТО 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7179" y="2632077"/>
            <a:ext cx="4002046" cy="3629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Краткосрочных программ по естественно-научному образованию для учащихся 1-7 классов в каникулярный период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7179" y="1912114"/>
            <a:ext cx="4002046" cy="3436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открытых лекций, онлайн-консультаций по разбору сложных заданий </a:t>
            </a:r>
            <a:r>
              <a:rPr lang="ru-RU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45493" y="6314819"/>
            <a:ext cx="4496048" cy="4617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Практико-ориентированных занятий для подготовки учащихся к участию в городском проекте «Будущее здесь» для учащихся 9-11 классов каникулярный период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90975" y="4817437"/>
            <a:ext cx="3835220" cy="415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и проекты естественно-научного образования для учащихся каникулярный период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38184" y="1471218"/>
            <a:ext cx="3399382" cy="381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«Экоотражение» для учащихся 7-9 классов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5090" y="5272498"/>
            <a:ext cx="3864953" cy="4838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Мероприятия, направленные на профессиональную ориентацию учащихся муниципальных образовательных учреждений (по отдельному плану)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254507" y="3578871"/>
            <a:ext cx="2276475" cy="1066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реализации естественно-научного образования </a:t>
            </a:r>
            <a:r>
              <a:rPr lang="ru-RU" sz="1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образовательных </a:t>
            </a:r>
            <a:r>
              <a:rPr lang="ru-RU" sz="1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учреждениях</a:t>
            </a:r>
            <a:endParaRPr lang="ru-RU" sz="1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032913" y="1923467"/>
            <a:ext cx="3705225" cy="36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учебно-материальной базы школьных кабинетов химии, биологи и физики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88509" y="2633186"/>
            <a:ext cx="3657600" cy="3762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реализации естественно-научного образования в образовательных учреждениях</a:t>
            </a:r>
            <a:endParaRPr lang="ru-RU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9425" y="419746"/>
            <a:ext cx="1216257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tx1"/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естественно-научному образованию в 2021/2022 году</a:t>
            </a:r>
            <a:endParaRPr lang="ru-RU" sz="2000" dirty="0">
              <a:ln w="0">
                <a:solidFill>
                  <a:schemeClr val="tx1"/>
                </a:solidFill>
              </a:ln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D5BB6D-38C8-40D6-9E77-EE15DFEAB932}"/>
              </a:ext>
            </a:extLst>
          </p:cNvPr>
          <p:cNvSpPr txBox="1"/>
          <p:nvPr/>
        </p:nvSpPr>
        <p:spPr>
          <a:xfrm>
            <a:off x="2344550" y="1706797"/>
            <a:ext cx="6618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приоритетный проект 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естественно-научного образования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943729-B9AF-4D91-BC0F-2440E6613F69}"/>
              </a:ext>
            </a:extLst>
          </p:cNvPr>
          <p:cNvSpPr txBox="1"/>
          <p:nvPr/>
        </p:nvSpPr>
        <p:spPr>
          <a:xfrm>
            <a:off x="6347534" y="5273336"/>
            <a:ext cx="561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Кучеренко Елена Сергеевна, начальник отдела сопровождения профессионального развития педагога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МАУ «Информационно-методический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35781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7563" y="1178285"/>
            <a:ext cx="8090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12529"/>
                </a:solidFill>
                <a:latin typeface="Roboto"/>
              </a:rPr>
              <a:t>«Естественно-научное образование важно для каждого ребёнка. Оно закладывает в детях научный взгляд на природу и общество, который становится основой для развития научного мировоззрения, научной картины мира, формирования научного мышления. Такой взгляд в дальнейшем помогает сочетать результаты научных исследований и самостоятельные размышления ребёнка»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787" b="16198"/>
          <a:stretch/>
        </p:blipFill>
        <p:spPr>
          <a:xfrm>
            <a:off x="294731" y="456111"/>
            <a:ext cx="3423829" cy="4150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519" y="4241074"/>
            <a:ext cx="2931101" cy="2033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6808C2-D796-4C93-B21C-06609582A78B}"/>
              </a:ext>
            </a:extLst>
          </p:cNvPr>
          <p:cNvSpPr txBox="1"/>
          <p:nvPr/>
        </p:nvSpPr>
        <p:spPr>
          <a:xfrm>
            <a:off x="5801269" y="2782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 err="1">
                <a:solidFill>
                  <a:srgbClr val="212529"/>
                </a:solidFill>
                <a:latin typeface="Roboto"/>
              </a:rPr>
              <a:t>Басюк</a:t>
            </a:r>
            <a:r>
              <a:rPr lang="ru-RU" i="1" dirty="0">
                <a:solidFill>
                  <a:srgbClr val="212529"/>
                </a:solidFill>
                <a:latin typeface="Roboto"/>
              </a:rPr>
              <a:t> Виктор Стефанович, </a:t>
            </a:r>
          </a:p>
          <a:p>
            <a:pPr algn="r"/>
            <a:r>
              <a:rPr lang="ru-RU" i="1" dirty="0">
                <a:solidFill>
                  <a:srgbClr val="212529"/>
                </a:solidFill>
                <a:latin typeface="Roboto"/>
              </a:rPr>
              <a:t>Советник Министра просвещения РФ</a:t>
            </a:r>
          </a:p>
        </p:txBody>
      </p:sp>
    </p:spTree>
    <p:extLst>
      <p:ext uri="{BB962C8B-B14F-4D97-AF65-F5344CB8AC3E}">
        <p14:creationId xmlns:p14="http://schemas.microsoft.com/office/powerpoint/2010/main" val="144973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D64CEB-51E8-4FBE-95DB-109CB2D590CE}"/>
              </a:ext>
            </a:extLst>
          </p:cNvPr>
          <p:cNvSpPr txBox="1"/>
          <p:nvPr/>
        </p:nvSpPr>
        <p:spPr>
          <a:xfrm>
            <a:off x="3675017" y="280738"/>
            <a:ext cx="86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 учителей химии и биологии в 2020/21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64C1F4D1-453A-47EC-BDE3-5FE7226FB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871036"/>
              </p:ext>
            </p:extLst>
          </p:nvPr>
        </p:nvGraphicFramePr>
        <p:xfrm>
          <a:off x="6801394" y="3370217"/>
          <a:ext cx="5199017" cy="31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2143423"/>
              </p:ext>
            </p:extLst>
          </p:nvPr>
        </p:nvGraphicFramePr>
        <p:xfrm>
          <a:off x="6418217" y="931332"/>
          <a:ext cx="5312229" cy="254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878961"/>
              </p:ext>
            </p:extLst>
          </p:nvPr>
        </p:nvGraphicFramePr>
        <p:xfrm>
          <a:off x="-95793" y="372232"/>
          <a:ext cx="4572000" cy="249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14716839"/>
              </p:ext>
            </p:extLst>
          </p:nvPr>
        </p:nvGraphicFramePr>
        <p:xfrm>
          <a:off x="307703" y="2706189"/>
          <a:ext cx="6493691" cy="413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802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40708190"/>
              </p:ext>
            </p:extLst>
          </p:nvPr>
        </p:nvGraphicFramePr>
        <p:xfrm>
          <a:off x="127722" y="220108"/>
          <a:ext cx="6093099" cy="2745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91780527"/>
              </p:ext>
            </p:extLst>
          </p:nvPr>
        </p:nvGraphicFramePr>
        <p:xfrm>
          <a:off x="5794101" y="3401520"/>
          <a:ext cx="6397899" cy="335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665654"/>
              </p:ext>
            </p:extLst>
          </p:nvPr>
        </p:nvGraphicFramePr>
        <p:xfrm>
          <a:off x="447038" y="3401520"/>
          <a:ext cx="4946470" cy="252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67643957"/>
              </p:ext>
            </p:extLst>
          </p:nvPr>
        </p:nvGraphicFramePr>
        <p:xfrm>
          <a:off x="6461760" y="287383"/>
          <a:ext cx="5410923" cy="318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301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84960" y="354006"/>
            <a:ext cx="1049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Окружная научная конференция молодых исследователей и Всероссийский форум научной молодежи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«Шаг в будущее»</a:t>
            </a:r>
          </a:p>
        </p:txBody>
      </p:sp>
      <p:pic>
        <p:nvPicPr>
          <p:cNvPr id="12" name="Picture 2" descr="http://www.mogoitui.ru/images/shagbuduseeAMogTsa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" y="289239"/>
            <a:ext cx="1294741" cy="7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riabir.ru/wp-content/uploads/2021/01/12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075"/>
            <a:ext cx="2339041" cy="13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14948" y="3821075"/>
            <a:ext cx="707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Региональный этап Всероссийской олимпиады школьников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7972"/>
              </p:ext>
            </p:extLst>
          </p:nvPr>
        </p:nvGraphicFramePr>
        <p:xfrm>
          <a:off x="1754778" y="4292731"/>
          <a:ext cx="10154192" cy="208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906">
                  <a:extLst>
                    <a:ext uri="{9D8B030D-6E8A-4147-A177-3AD203B41FA5}">
                      <a16:colId xmlns="" xmlns:a16="http://schemas.microsoft.com/office/drawing/2014/main" val="451345915"/>
                    </a:ext>
                  </a:extLst>
                </a:gridCol>
                <a:gridCol w="1356108">
                  <a:extLst>
                    <a:ext uri="{9D8B030D-6E8A-4147-A177-3AD203B41FA5}">
                      <a16:colId xmlns="" xmlns:a16="http://schemas.microsoft.com/office/drawing/2014/main" val="1766351349"/>
                    </a:ext>
                  </a:extLst>
                </a:gridCol>
                <a:gridCol w="1356108">
                  <a:extLst>
                    <a:ext uri="{9D8B030D-6E8A-4147-A177-3AD203B41FA5}">
                      <a16:colId xmlns="" xmlns:a16="http://schemas.microsoft.com/office/drawing/2014/main" val="1730064269"/>
                    </a:ext>
                  </a:extLst>
                </a:gridCol>
                <a:gridCol w="1249473">
                  <a:extLst>
                    <a:ext uri="{9D8B030D-6E8A-4147-A177-3AD203B41FA5}">
                      <a16:colId xmlns="" xmlns:a16="http://schemas.microsoft.com/office/drawing/2014/main" val="649015852"/>
                    </a:ext>
                  </a:extLst>
                </a:gridCol>
                <a:gridCol w="1249473">
                  <a:extLst>
                    <a:ext uri="{9D8B030D-6E8A-4147-A177-3AD203B41FA5}">
                      <a16:colId xmlns="" xmlns:a16="http://schemas.microsoft.com/office/drawing/2014/main" val="1317015216"/>
                    </a:ext>
                  </a:extLst>
                </a:gridCol>
                <a:gridCol w="1329062">
                  <a:extLst>
                    <a:ext uri="{9D8B030D-6E8A-4147-A177-3AD203B41FA5}">
                      <a16:colId xmlns="" xmlns:a16="http://schemas.microsoft.com/office/drawing/2014/main" val="767993790"/>
                    </a:ext>
                  </a:extLst>
                </a:gridCol>
                <a:gridCol w="1329062">
                  <a:extLst>
                    <a:ext uri="{9D8B030D-6E8A-4147-A177-3AD203B41FA5}">
                      <a16:colId xmlns="" xmlns:a16="http://schemas.microsoft.com/office/drawing/2014/main" val="187877550"/>
                    </a:ext>
                  </a:extLst>
                </a:gridCol>
              </a:tblGrid>
              <a:tr h="2572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Общеобразовательный предмет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0333795"/>
                  </a:ext>
                </a:extLst>
              </a:tr>
              <a:tr h="795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66146794"/>
                  </a:ext>
                </a:extLst>
              </a:tr>
              <a:tr h="25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7094020"/>
                  </a:ext>
                </a:extLst>
              </a:tr>
              <a:tr h="25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50625520"/>
                  </a:ext>
                </a:extLst>
              </a:tr>
              <a:tr h="25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53280662"/>
                  </a:ext>
                </a:extLst>
              </a:tr>
              <a:tr h="257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6169634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17212"/>
              </p:ext>
            </p:extLst>
          </p:nvPr>
        </p:nvGraphicFramePr>
        <p:xfrm>
          <a:off x="17245" y="1078715"/>
          <a:ext cx="11834947" cy="2447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905">
                  <a:extLst>
                    <a:ext uri="{9D8B030D-6E8A-4147-A177-3AD203B41FA5}">
                      <a16:colId xmlns="" xmlns:a16="http://schemas.microsoft.com/office/drawing/2014/main" val="3994762799"/>
                    </a:ext>
                  </a:extLst>
                </a:gridCol>
                <a:gridCol w="888996">
                  <a:extLst>
                    <a:ext uri="{9D8B030D-6E8A-4147-A177-3AD203B41FA5}">
                      <a16:colId xmlns="" xmlns:a16="http://schemas.microsoft.com/office/drawing/2014/main" val="958761913"/>
                    </a:ext>
                  </a:extLst>
                </a:gridCol>
                <a:gridCol w="890589">
                  <a:extLst>
                    <a:ext uri="{9D8B030D-6E8A-4147-A177-3AD203B41FA5}">
                      <a16:colId xmlns="" xmlns:a16="http://schemas.microsoft.com/office/drawing/2014/main" val="2623867533"/>
                    </a:ext>
                  </a:extLst>
                </a:gridCol>
                <a:gridCol w="890589">
                  <a:extLst>
                    <a:ext uri="{9D8B030D-6E8A-4147-A177-3AD203B41FA5}">
                      <a16:colId xmlns="" xmlns:a16="http://schemas.microsoft.com/office/drawing/2014/main" val="546684187"/>
                    </a:ext>
                  </a:extLst>
                </a:gridCol>
                <a:gridCol w="888198">
                  <a:extLst>
                    <a:ext uri="{9D8B030D-6E8A-4147-A177-3AD203B41FA5}">
                      <a16:colId xmlns="" xmlns:a16="http://schemas.microsoft.com/office/drawing/2014/main" val="2653561897"/>
                    </a:ext>
                  </a:extLst>
                </a:gridCol>
                <a:gridCol w="888198">
                  <a:extLst>
                    <a:ext uri="{9D8B030D-6E8A-4147-A177-3AD203B41FA5}">
                      <a16:colId xmlns="" xmlns:a16="http://schemas.microsoft.com/office/drawing/2014/main" val="159392352"/>
                    </a:ext>
                  </a:extLst>
                </a:gridCol>
                <a:gridCol w="1006891">
                  <a:extLst>
                    <a:ext uri="{9D8B030D-6E8A-4147-A177-3AD203B41FA5}">
                      <a16:colId xmlns="" xmlns:a16="http://schemas.microsoft.com/office/drawing/2014/main" val="1665453591"/>
                    </a:ext>
                  </a:extLst>
                </a:gridCol>
                <a:gridCol w="1006891">
                  <a:extLst>
                    <a:ext uri="{9D8B030D-6E8A-4147-A177-3AD203B41FA5}">
                      <a16:colId xmlns="" xmlns:a16="http://schemas.microsoft.com/office/drawing/2014/main" val="780294127"/>
                    </a:ext>
                  </a:extLst>
                </a:gridCol>
                <a:gridCol w="855538">
                  <a:extLst>
                    <a:ext uri="{9D8B030D-6E8A-4147-A177-3AD203B41FA5}">
                      <a16:colId xmlns="" xmlns:a16="http://schemas.microsoft.com/office/drawing/2014/main" val="4107628771"/>
                    </a:ext>
                  </a:extLst>
                </a:gridCol>
                <a:gridCol w="855538">
                  <a:extLst>
                    <a:ext uri="{9D8B030D-6E8A-4147-A177-3AD203B41FA5}">
                      <a16:colId xmlns="" xmlns:a16="http://schemas.microsoft.com/office/drawing/2014/main" val="2515104068"/>
                    </a:ext>
                  </a:extLst>
                </a:gridCol>
                <a:gridCol w="855538">
                  <a:extLst>
                    <a:ext uri="{9D8B030D-6E8A-4147-A177-3AD203B41FA5}">
                      <a16:colId xmlns="" xmlns:a16="http://schemas.microsoft.com/office/drawing/2014/main" val="2445117734"/>
                    </a:ext>
                  </a:extLst>
                </a:gridCol>
                <a:gridCol w="855538">
                  <a:extLst>
                    <a:ext uri="{9D8B030D-6E8A-4147-A177-3AD203B41FA5}">
                      <a16:colId xmlns="" xmlns:a16="http://schemas.microsoft.com/office/drawing/2014/main" val="2626988006"/>
                    </a:ext>
                  </a:extLst>
                </a:gridCol>
                <a:gridCol w="855538">
                  <a:extLst>
                    <a:ext uri="{9D8B030D-6E8A-4147-A177-3AD203B41FA5}">
                      <a16:colId xmlns="" xmlns:a16="http://schemas.microsoft.com/office/drawing/2014/main" val="4101799227"/>
                    </a:ext>
                  </a:extLst>
                </a:gridCol>
              </a:tblGrid>
              <a:tr h="23217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предмета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Окружная научная конференция молодых исследователей «Шаг в будущее»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Всероссийский форум научной молодежи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«Шаг в будущее»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319568"/>
                  </a:ext>
                </a:extLst>
              </a:tr>
              <a:tr h="2321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1267528"/>
                  </a:ext>
                </a:extLst>
              </a:tr>
              <a:tr h="725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призовых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3044377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66817712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58911796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75432974"/>
                  </a:ext>
                </a:extLst>
              </a:tr>
              <a:tr h="232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2199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4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C30C1E6-E6E8-4228-B893-C38CA0AA9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965" y="152578"/>
            <a:ext cx="11652069" cy="630328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Цель проекта: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естественно-научного образования школьников на основе социального партнерства и сетевого взаимодействия школ-партнеров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41689"/>
              </p:ext>
            </p:extLst>
          </p:nvPr>
        </p:nvGraphicFramePr>
        <p:xfrm>
          <a:off x="6712248" y="1666597"/>
          <a:ext cx="5252124" cy="345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031">
                  <a:extLst>
                    <a:ext uri="{9D8B030D-6E8A-4147-A177-3AD203B41FA5}">
                      <a16:colId xmlns="" xmlns:a16="http://schemas.microsoft.com/office/drawing/2014/main" val="108601243"/>
                    </a:ext>
                  </a:extLst>
                </a:gridCol>
                <a:gridCol w="1313031">
                  <a:extLst>
                    <a:ext uri="{9D8B030D-6E8A-4147-A177-3AD203B41FA5}">
                      <a16:colId xmlns="" xmlns:a16="http://schemas.microsoft.com/office/drawing/2014/main" val="2136696349"/>
                    </a:ext>
                  </a:extLst>
                </a:gridCol>
                <a:gridCol w="1313031">
                  <a:extLst>
                    <a:ext uri="{9D8B030D-6E8A-4147-A177-3AD203B41FA5}">
                      <a16:colId xmlns="" xmlns:a16="http://schemas.microsoft.com/office/drawing/2014/main" val="3576344355"/>
                    </a:ext>
                  </a:extLst>
                </a:gridCol>
                <a:gridCol w="1313031">
                  <a:extLst>
                    <a:ext uri="{9D8B030D-6E8A-4147-A177-3AD203B41FA5}">
                      <a16:colId xmlns="" xmlns:a16="http://schemas.microsoft.com/office/drawing/2014/main" val="1830927772"/>
                    </a:ext>
                  </a:extLst>
                </a:gridCol>
              </a:tblGrid>
              <a:tr h="7983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7415290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711982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595748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7161151"/>
                  </a:ext>
                </a:extLst>
              </a:tr>
              <a:tr h="469602"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развития естественно-научного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8479960"/>
                  </a:ext>
                </a:extLst>
              </a:tr>
              <a:tr h="46960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1668048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41608" y="1058937"/>
            <a:ext cx="1583363" cy="4267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готовности ОУ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235103" y="1058937"/>
            <a:ext cx="1297577" cy="426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ОУ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8B13461-D24D-41B1-86A1-C15348D00C0F}"/>
              </a:ext>
            </a:extLst>
          </p:cNvPr>
          <p:cNvSpPr txBox="1"/>
          <p:nvPr/>
        </p:nvSpPr>
        <p:spPr>
          <a:xfrm>
            <a:off x="8560526" y="5314599"/>
            <a:ext cx="3631474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Партнеры: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СурГПУ</a:t>
            </a:r>
            <a:endParaRPr lang="ru-RU" sz="1400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СурГУ</a:t>
            </a:r>
            <a:endParaRPr lang="ru-RU" sz="1400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/>
              <a:t>ЭБЦ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/>
              <a:t>Технополис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Экспериментикум</a:t>
            </a:r>
            <a:r>
              <a:rPr lang="ru-RU" sz="1400" dirty="0"/>
              <a:t>  (по согласованию)</a:t>
            </a:r>
          </a:p>
        </p:txBody>
      </p:sp>
      <p:pic>
        <p:nvPicPr>
          <p:cNvPr id="29" name="Рисунок 28" descr="Отзыв клиента">
            <a:extLst>
              <a:ext uri="{FF2B5EF4-FFF2-40B4-BE49-F238E27FC236}">
                <a16:creationId xmlns="" xmlns:a16="http://schemas.microsoft.com/office/drawing/2014/main" id="{5C3A7442-530F-455C-B8D6-7D5A3D0B0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0428" y="5314599"/>
            <a:ext cx="1307466" cy="1307466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689385599"/>
              </p:ext>
            </p:extLst>
          </p:nvPr>
        </p:nvGraphicFramePr>
        <p:xfrm>
          <a:off x="121920" y="600892"/>
          <a:ext cx="6261464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01190" y="1058937"/>
            <a:ext cx="490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центр: МБОУ СЕНЛ</a:t>
            </a:r>
          </a:p>
        </p:txBody>
      </p:sp>
    </p:spTree>
    <p:extLst>
      <p:ext uri="{BB962C8B-B14F-4D97-AF65-F5344CB8AC3E}">
        <p14:creationId xmlns:p14="http://schemas.microsoft.com/office/powerpoint/2010/main" val="37187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69BB1D6-11E7-4150-AF4F-2C1538A6D0DB}"/>
              </a:ext>
            </a:extLst>
          </p:cNvPr>
          <p:cNvSpPr/>
          <p:nvPr/>
        </p:nvSpPr>
        <p:spPr>
          <a:xfrm>
            <a:off x="9361712" y="522514"/>
            <a:ext cx="25624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dirty="0">
                <a:latin typeface="Bahnschrift SemiBold Condensed" panose="020B0502040204020203" pitchFamily="34" charset="0"/>
              </a:rPr>
              <a:t>Лаборатория</a:t>
            </a:r>
          </a:p>
          <a:p>
            <a:pPr lvl="0"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«Интерес»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4E09AAE-4C4B-4AFD-BB97-5054B440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43" y="2207619"/>
            <a:ext cx="3012346" cy="3012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44633151"/>
              </p:ext>
            </p:extLst>
          </p:nvPr>
        </p:nvGraphicFramePr>
        <p:xfrm>
          <a:off x="107405" y="-514303"/>
          <a:ext cx="9254307" cy="649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3510598" y="4547522"/>
            <a:ext cx="364308" cy="453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312297" y="5001309"/>
            <a:ext cx="449941" cy="604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27223" y="5605731"/>
            <a:ext cx="2647406" cy="977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1,7,32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58" y="4451833"/>
            <a:ext cx="2346960" cy="16428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621280" y="5001309"/>
            <a:ext cx="3091543" cy="170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РМЦ ДОД 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Эколого-биологический центр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имени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Ф.К. Салманова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19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технопарки </a:t>
            </a:r>
          </a:p>
        </p:txBody>
      </p:sp>
    </p:spTree>
    <p:extLst>
      <p:ext uri="{BB962C8B-B14F-4D97-AF65-F5344CB8AC3E}">
        <p14:creationId xmlns:p14="http://schemas.microsoft.com/office/powerpoint/2010/main" val="38375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15686127"/>
              </p:ext>
            </p:extLst>
          </p:nvPr>
        </p:nvGraphicFramePr>
        <p:xfrm>
          <a:off x="107405" y="-514303"/>
          <a:ext cx="9254307" cy="649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Картинки по запросу &quot;олимпиадное движение лого&quot;">
            <a:extLst>
              <a:ext uri="{FF2B5EF4-FFF2-40B4-BE49-F238E27FC236}">
                <a16:creationId xmlns="" xmlns:a16="http://schemas.microsoft.com/office/drawing/2014/main" id="{EB180895-0136-4EB0-B486-F573E46A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473" y="2510664"/>
            <a:ext cx="2390328" cy="2194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F33598A-EA5C-404F-BB4F-538E3B68D62D}"/>
              </a:ext>
            </a:extLst>
          </p:cNvPr>
          <p:cNvSpPr/>
          <p:nvPr/>
        </p:nvSpPr>
        <p:spPr>
          <a:xfrm>
            <a:off x="9812836" y="1163131"/>
            <a:ext cx="19656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«Лаборатория </a:t>
            </a:r>
          </a:p>
          <a:p>
            <a:pPr algn="ctr"/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УникУм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»</a:t>
            </a:r>
          </a:p>
        </p:txBody>
      </p:sp>
      <p:pic>
        <p:nvPicPr>
          <p:cNvPr id="3074" name="Picture 2" descr="https://detkino.ru/files/node_images/%D0%BE%D0%BB%D0%B8%D0%BC%D0%BF%D0%B8%D0%B0%D0%B4%D0%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16" y="4670373"/>
            <a:ext cx="2050869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365966" y="5050971"/>
            <a:ext cx="269965" cy="296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41371" y="5277394"/>
            <a:ext cx="4214949" cy="12540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РМЦ ДОД 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Ф.К. Салманова, СЕНЛ,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 СОШ № 3,7,29, СШ 9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Эколого-биологический центр 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Технополис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323440E-C460-44C1-8B6D-C7F2F012B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0525432">
            <a:off x="8151217" y="4838010"/>
            <a:ext cx="759430" cy="7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том">
            <a:extLst>
              <a:ext uri="{FF2B5EF4-FFF2-40B4-BE49-F238E27FC236}">
                <a16:creationId xmlns="" xmlns:a16="http://schemas.microsoft.com/office/drawing/2014/main" id="{6A0817DB-084D-4257-BB4C-DDEDBC10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8295" y="2370113"/>
            <a:ext cx="2117878" cy="21178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F33598A-EA5C-404F-BB4F-538E3B68D62D}"/>
              </a:ext>
            </a:extLst>
          </p:cNvPr>
          <p:cNvSpPr/>
          <p:nvPr/>
        </p:nvSpPr>
        <p:spPr>
          <a:xfrm>
            <a:off x="9874433" y="1118052"/>
            <a:ext cx="19656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«Лаборатория </a:t>
            </a:r>
          </a:p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успеха»</a:t>
            </a:r>
            <a:r>
              <a:rPr lang="ru-RU" sz="2800" dirty="0">
                <a:latin typeface="Bahnschrift SemiBold Condensed" panose="020B0502040204020203" pitchFamily="34" charset="0"/>
              </a:rPr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826659"/>
              </p:ext>
            </p:extLst>
          </p:nvPr>
        </p:nvGraphicFramePr>
        <p:xfrm>
          <a:off x="107405" y="-514303"/>
          <a:ext cx="9254307" cy="649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0" descr="Не бойтесь менять репетиторов и учитывайте свои ошибки: как подготовиться к  ЕГЭ на 100 баллов | Мел">
            <a:extLst>
              <a:ext uri="{FF2B5EF4-FFF2-40B4-BE49-F238E27FC236}">
                <a16:creationId xmlns="" xmlns:a16="http://schemas.microsoft.com/office/drawing/2014/main" id="{48C4FB3A-C6B5-443B-97EE-A578B68C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2" y="4663386"/>
            <a:ext cx="1469765" cy="132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kleo.ru/img/articles/slajd_1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82" y="4487991"/>
            <a:ext cx="2400953" cy="180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3971109" y="4576300"/>
            <a:ext cx="539931" cy="3440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10549" y="4980368"/>
            <a:ext cx="539931" cy="34404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27385" y="5324411"/>
            <a:ext cx="2167857" cy="9022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Все ОУ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1460" y="4948594"/>
            <a:ext cx="2167857" cy="16350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МБОУ гимназия Ф.К. Салманова</a:t>
            </a:r>
          </a:p>
          <a:p>
            <a:pPr algn="ctr"/>
            <a:r>
              <a:rPr lang="ru-RU" dirty="0"/>
              <a:t>СЕНЛ</a:t>
            </a:r>
          </a:p>
          <a:p>
            <a:pPr algn="ctr"/>
            <a:r>
              <a:rPr lang="ru-RU" dirty="0"/>
              <a:t>МБОУ лицей № 3</a:t>
            </a:r>
          </a:p>
          <a:p>
            <a:pPr algn="ctr"/>
            <a:r>
              <a:rPr lang="ru-RU" dirty="0"/>
              <a:t>МБОУ СОШ № 1, 29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2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1161</Words>
  <Application>Microsoft Office PowerPoint</Application>
  <PresentationFormat>Широкоэкранный</PresentationFormat>
  <Paragraphs>290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Bahnschrift SemiBold Condensed</vt:lpstr>
      <vt:lpstr>Calibri</vt:lpstr>
      <vt:lpstr>Calibri Light</vt:lpstr>
      <vt:lpstr>Roboto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Сергеевич Гайдар</dc:creator>
  <cp:lastModifiedBy>Сабина Николаевна Садыхова</cp:lastModifiedBy>
  <cp:revision>182</cp:revision>
  <cp:lastPrinted>2021-09-16T04:06:39Z</cp:lastPrinted>
  <dcterms:created xsi:type="dcterms:W3CDTF">2021-01-21T11:30:33Z</dcterms:created>
  <dcterms:modified xsi:type="dcterms:W3CDTF">2022-01-13T12:12:50Z</dcterms:modified>
</cp:coreProperties>
</file>