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3" r:id="rId3"/>
    <p:sldId id="308" r:id="rId4"/>
    <p:sldId id="257" r:id="rId5"/>
    <p:sldId id="297" r:id="rId6"/>
    <p:sldId id="304" r:id="rId7"/>
    <p:sldId id="298" r:id="rId8"/>
    <p:sldId id="299" r:id="rId9"/>
    <p:sldId id="300" r:id="rId10"/>
    <p:sldId id="310" r:id="rId11"/>
    <p:sldId id="311" r:id="rId12"/>
    <p:sldId id="307" r:id="rId13"/>
    <p:sldId id="259" r:id="rId14"/>
    <p:sldId id="312" r:id="rId15"/>
    <p:sldId id="301" r:id="rId16"/>
    <p:sldId id="309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7099D8-E262-4043-964A-41C1D5D8A21D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D89DFF3-3F30-4AAE-9D6E-AA4CD6719464}">
      <dgm:prSet phldrT="[Текст]"/>
      <dgm:spPr/>
      <dgm:t>
        <a:bodyPr/>
        <a:lstStyle/>
        <a:p>
          <a:r>
            <a:rPr lang="ru-RU" dirty="0" smtClean="0"/>
            <a:t>Результат </a:t>
          </a:r>
          <a:endParaRPr lang="ru-RU" dirty="0"/>
        </a:p>
      </dgm:t>
    </dgm:pt>
    <dgm:pt modelId="{E39DF450-88D4-43F6-9D49-0DBA9EFE1193}" type="parTrans" cxnId="{CABA7F70-11A6-4E5F-B251-0CFDB56BAFD1}">
      <dgm:prSet/>
      <dgm:spPr/>
      <dgm:t>
        <a:bodyPr/>
        <a:lstStyle/>
        <a:p>
          <a:endParaRPr lang="ru-RU"/>
        </a:p>
      </dgm:t>
    </dgm:pt>
    <dgm:pt modelId="{8E744223-B30B-4A9E-9956-C552DFD0292E}" type="sibTrans" cxnId="{CABA7F70-11A6-4E5F-B251-0CFDB56BAFD1}">
      <dgm:prSet/>
      <dgm:spPr/>
      <dgm:t>
        <a:bodyPr/>
        <a:lstStyle/>
        <a:p>
          <a:endParaRPr lang="ru-RU"/>
        </a:p>
      </dgm:t>
    </dgm:pt>
    <dgm:pt modelId="{AA82E979-311F-4CB7-BF6B-30627C70FA8B}">
      <dgm:prSet phldrT="[Текст]" custT="1"/>
      <dgm:spPr/>
      <dgm:t>
        <a:bodyPr/>
        <a:lstStyle/>
        <a:p>
          <a:r>
            <a:rPr lang="ru-RU" altLang="ru-RU" sz="1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Итог участия школьника в деятельности</a:t>
          </a:r>
          <a:endParaRPr lang="ru-RU" sz="1200" b="1" dirty="0"/>
        </a:p>
      </dgm:t>
    </dgm:pt>
    <dgm:pt modelId="{488EE82A-A91C-4B9A-BCDF-0D52141E7486}" type="parTrans" cxnId="{E6A3F703-5CCB-4280-A75E-FB09A9A70DA2}">
      <dgm:prSet/>
      <dgm:spPr/>
      <dgm:t>
        <a:bodyPr/>
        <a:lstStyle/>
        <a:p>
          <a:endParaRPr lang="ru-RU"/>
        </a:p>
      </dgm:t>
    </dgm:pt>
    <dgm:pt modelId="{F99D1B75-7066-4642-9504-EC273886652D}" type="sibTrans" cxnId="{E6A3F703-5CCB-4280-A75E-FB09A9A70DA2}">
      <dgm:prSet/>
      <dgm:spPr/>
      <dgm:t>
        <a:bodyPr/>
        <a:lstStyle/>
        <a:p>
          <a:endParaRPr lang="ru-RU"/>
        </a:p>
      </dgm:t>
    </dgm:pt>
    <dgm:pt modelId="{5194C426-A108-4970-9476-45B874E805D8}">
      <dgm:prSet phldrT="[Текст]"/>
      <dgm:spPr/>
      <dgm:t>
        <a:bodyPr/>
        <a:lstStyle/>
        <a:p>
          <a:r>
            <a:rPr lang="ru-RU" dirty="0" smtClean="0"/>
            <a:t>  </a:t>
          </a:r>
          <a:r>
            <a:rPr lang="ru-RU" dirty="0" smtClean="0"/>
            <a:t>Задачи</a:t>
          </a:r>
          <a:endParaRPr lang="ru-RU" dirty="0"/>
        </a:p>
      </dgm:t>
    </dgm:pt>
    <dgm:pt modelId="{502DBF74-8574-477A-92FA-F77F3F33501A}" type="parTrans" cxnId="{8687EA93-D8AC-40E8-B1A8-674A2F4252C0}">
      <dgm:prSet/>
      <dgm:spPr/>
      <dgm:t>
        <a:bodyPr/>
        <a:lstStyle/>
        <a:p>
          <a:endParaRPr lang="ru-RU"/>
        </a:p>
      </dgm:t>
    </dgm:pt>
    <dgm:pt modelId="{962F51E5-15DC-41C3-A9E7-5268D11460B9}" type="sibTrans" cxnId="{8687EA93-D8AC-40E8-B1A8-674A2F4252C0}">
      <dgm:prSet/>
      <dgm:spPr/>
      <dgm:t>
        <a:bodyPr/>
        <a:lstStyle/>
        <a:p>
          <a:endParaRPr lang="ru-RU"/>
        </a:p>
      </dgm:t>
    </dgm:pt>
    <dgm:pt modelId="{A8B5E79A-9FA7-4DEF-A7CD-BD8C474CD591}">
      <dgm:prSet phldrT="[Текст]" custT="1"/>
      <dgm:spPr/>
      <dgm:t>
        <a:bodyPr/>
        <a:lstStyle/>
        <a:p>
          <a:r>
            <a:rPr lang="ru-RU" altLang="ru-RU" sz="1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интересов, склонностей….</a:t>
          </a:r>
          <a:endParaRPr lang="ru-RU" sz="1200" dirty="0"/>
        </a:p>
      </dgm:t>
    </dgm:pt>
    <dgm:pt modelId="{06634920-E9E1-4C9F-9C62-8A5979187F1C}" type="parTrans" cxnId="{DF1E5963-C5D2-4942-B167-59FC1D2FA894}">
      <dgm:prSet/>
      <dgm:spPr/>
      <dgm:t>
        <a:bodyPr/>
        <a:lstStyle/>
        <a:p>
          <a:endParaRPr lang="ru-RU"/>
        </a:p>
      </dgm:t>
    </dgm:pt>
    <dgm:pt modelId="{EA7488C3-F77D-4A11-90C7-58AE6D8E662F}" type="sibTrans" cxnId="{DF1E5963-C5D2-4942-B167-59FC1D2FA894}">
      <dgm:prSet/>
      <dgm:spPr/>
      <dgm:t>
        <a:bodyPr/>
        <a:lstStyle/>
        <a:p>
          <a:endParaRPr lang="ru-RU"/>
        </a:p>
      </dgm:t>
    </dgm:pt>
    <dgm:pt modelId="{6709FAE1-D25E-4D16-97EB-3A31FB71E0D8}">
      <dgm:prSet phldrT="[Текст]" custT="1"/>
      <dgm:spPr/>
      <dgm:t>
        <a:bodyPr/>
        <a:lstStyle/>
        <a:p>
          <a:r>
            <a:rPr lang="ru-RU" altLang="ru-RU" sz="105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индивидуального развития ребенка ………</a:t>
          </a:r>
          <a:endParaRPr lang="ru-RU" sz="1050" dirty="0"/>
        </a:p>
      </dgm:t>
    </dgm:pt>
    <dgm:pt modelId="{ED9D836F-B118-4103-8273-ACD0D74B7B87}" type="parTrans" cxnId="{48BEB972-BC8D-4414-B87A-8ABEA37594E1}">
      <dgm:prSet/>
      <dgm:spPr/>
      <dgm:t>
        <a:bodyPr/>
        <a:lstStyle/>
        <a:p>
          <a:endParaRPr lang="ru-RU"/>
        </a:p>
      </dgm:t>
    </dgm:pt>
    <dgm:pt modelId="{A33FF490-DDFA-4256-ACBF-EBB0AA620CE3}" type="sibTrans" cxnId="{48BEB972-BC8D-4414-B87A-8ABEA37594E1}">
      <dgm:prSet/>
      <dgm:spPr/>
      <dgm:t>
        <a:bodyPr/>
        <a:lstStyle/>
        <a:p>
          <a:endParaRPr lang="ru-RU"/>
        </a:p>
      </dgm:t>
    </dgm:pt>
    <dgm:pt modelId="{09CF5224-F0C9-4E43-A33A-FE381C9040D1}">
      <dgm:prSet phldrT="[Текст]"/>
      <dgm:spPr/>
      <dgm:t>
        <a:bodyPr/>
        <a:lstStyle/>
        <a:p>
          <a:r>
            <a:rPr lang="ru-RU" dirty="0" smtClean="0"/>
            <a:t>       Цель </a:t>
          </a:r>
          <a:endParaRPr lang="ru-RU" dirty="0"/>
        </a:p>
      </dgm:t>
    </dgm:pt>
    <dgm:pt modelId="{59091EFF-124F-4B1B-8B34-B2563B550DEF}" type="parTrans" cxnId="{81D149FC-108A-4D99-89B5-35C45BA742AE}">
      <dgm:prSet/>
      <dgm:spPr/>
      <dgm:t>
        <a:bodyPr/>
        <a:lstStyle/>
        <a:p>
          <a:endParaRPr lang="ru-RU"/>
        </a:p>
      </dgm:t>
    </dgm:pt>
    <dgm:pt modelId="{255C0CBC-EC3A-4D4A-83F9-CC4B0B0F9ECE}" type="sibTrans" cxnId="{81D149FC-108A-4D99-89B5-35C45BA742AE}">
      <dgm:prSet/>
      <dgm:spPr/>
      <dgm:t>
        <a:bodyPr/>
        <a:lstStyle/>
        <a:p>
          <a:endParaRPr lang="ru-RU"/>
        </a:p>
      </dgm:t>
    </dgm:pt>
    <dgm:pt modelId="{9F995250-A505-4E96-8FB0-CD3FE864A23A}">
      <dgm:prSet phldrT="[Текст]"/>
      <dgm:spPr/>
      <dgm:t>
        <a:bodyPr/>
        <a:lstStyle/>
        <a:p>
          <a:r>
            <a: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проявления и развития ребенком своих интересов на основе свободного выбора, постижения духовно-нравственных ценностей и культурных традиций</a:t>
          </a:r>
          <a:endParaRPr lang="ru-RU" dirty="0"/>
        </a:p>
      </dgm:t>
    </dgm:pt>
    <dgm:pt modelId="{21A0D12A-AD34-49E1-972D-3A29FBBC9467}" type="parTrans" cxnId="{7489696C-4352-47BD-B10F-1A954C37A460}">
      <dgm:prSet/>
      <dgm:spPr/>
      <dgm:t>
        <a:bodyPr/>
        <a:lstStyle/>
        <a:p>
          <a:endParaRPr lang="ru-RU"/>
        </a:p>
      </dgm:t>
    </dgm:pt>
    <dgm:pt modelId="{40045657-9944-4D47-A040-E6339867E647}" type="sibTrans" cxnId="{7489696C-4352-47BD-B10F-1A954C37A460}">
      <dgm:prSet/>
      <dgm:spPr/>
      <dgm:t>
        <a:bodyPr/>
        <a:lstStyle/>
        <a:p>
          <a:endParaRPr lang="ru-RU"/>
        </a:p>
      </dgm:t>
    </dgm:pt>
    <dgm:pt modelId="{754C03DA-D88C-4E41-91A5-1466F4D03C09}">
      <dgm:prSet custT="1"/>
      <dgm:spPr/>
      <dgm:t>
        <a:bodyPr/>
        <a:lstStyle/>
        <a:p>
          <a:r>
            <a:rPr lang="ru-RU" altLang="ru-RU" sz="105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Приобретённое знание, пережитые чувства и отношения….</a:t>
          </a:r>
          <a:endParaRPr lang="ru-RU" sz="1050" b="1" dirty="0"/>
        </a:p>
      </dgm:t>
    </dgm:pt>
    <dgm:pt modelId="{FA5159BB-D133-47EE-97E2-D46908D5EAD5}" type="parTrans" cxnId="{24036E45-2836-4774-BE42-8022111E9964}">
      <dgm:prSet/>
      <dgm:spPr/>
      <dgm:t>
        <a:bodyPr/>
        <a:lstStyle/>
        <a:p>
          <a:endParaRPr lang="ru-RU"/>
        </a:p>
      </dgm:t>
    </dgm:pt>
    <dgm:pt modelId="{5FB1D69F-58B7-4AB9-88C7-750BFD4FF6FB}" type="sibTrans" cxnId="{24036E45-2836-4774-BE42-8022111E9964}">
      <dgm:prSet/>
      <dgm:spPr/>
      <dgm:t>
        <a:bodyPr/>
        <a:lstStyle/>
        <a:p>
          <a:endParaRPr lang="ru-RU"/>
        </a:p>
      </dgm:t>
    </dgm:pt>
    <dgm:pt modelId="{841BDDC7-FB47-486D-A1A7-25C2376FD39A}" type="pres">
      <dgm:prSet presAssocID="{EF7099D8-E262-4043-964A-41C1D5D8A21D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3876A2-E86A-4212-B300-AA108FEBDF07}" type="pres">
      <dgm:prSet presAssocID="{EF7099D8-E262-4043-964A-41C1D5D8A21D}" presName="outerBox" presStyleCnt="0"/>
      <dgm:spPr/>
    </dgm:pt>
    <dgm:pt modelId="{2C55EC4B-8CFA-443E-9E2D-B3F842648564}" type="pres">
      <dgm:prSet presAssocID="{EF7099D8-E262-4043-964A-41C1D5D8A21D}" presName="outerBoxParent" presStyleLbl="node1" presStyleIdx="0" presStyleCnt="3" custLinFactNeighborX="-3608" custLinFactNeighborY="-13175"/>
      <dgm:spPr/>
      <dgm:t>
        <a:bodyPr/>
        <a:lstStyle/>
        <a:p>
          <a:endParaRPr lang="ru-RU"/>
        </a:p>
      </dgm:t>
    </dgm:pt>
    <dgm:pt modelId="{D01A7779-C1AE-4E66-AAD3-6896F9950BC9}" type="pres">
      <dgm:prSet presAssocID="{EF7099D8-E262-4043-964A-41C1D5D8A21D}" presName="outerBoxChildren" presStyleCnt="0"/>
      <dgm:spPr/>
    </dgm:pt>
    <dgm:pt modelId="{61F33BFB-E297-4983-BD65-51C0893DBDAE}" type="pres">
      <dgm:prSet presAssocID="{AA82E979-311F-4CB7-BF6B-30627C70FA8B}" presName="oChild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8EED2-A254-442E-886A-115B571C8E40}" type="pres">
      <dgm:prSet presAssocID="{F99D1B75-7066-4642-9504-EC273886652D}" presName="outerSibTrans" presStyleCnt="0"/>
      <dgm:spPr/>
    </dgm:pt>
    <dgm:pt modelId="{3AE611B0-9758-486F-87A2-7C7ED02816A7}" type="pres">
      <dgm:prSet presAssocID="{754C03DA-D88C-4E41-91A5-1466F4D03C09}" presName="oChild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40544-E0C6-4D89-85EF-202D26057291}" type="pres">
      <dgm:prSet presAssocID="{EF7099D8-E262-4043-964A-41C1D5D8A21D}" presName="middleBox" presStyleCnt="0"/>
      <dgm:spPr/>
    </dgm:pt>
    <dgm:pt modelId="{D538AA6A-223B-46A8-9E73-10AD2E785959}" type="pres">
      <dgm:prSet presAssocID="{EF7099D8-E262-4043-964A-41C1D5D8A21D}" presName="middleBoxParent" presStyleLbl="node1" presStyleIdx="1" presStyleCnt="3" custLinFactNeighborX="-10" custLinFactNeighborY="647"/>
      <dgm:spPr/>
      <dgm:t>
        <a:bodyPr/>
        <a:lstStyle/>
        <a:p>
          <a:endParaRPr lang="ru-RU"/>
        </a:p>
      </dgm:t>
    </dgm:pt>
    <dgm:pt modelId="{C7F87C7C-DF28-4106-B9FA-A61F6483E95E}" type="pres">
      <dgm:prSet presAssocID="{EF7099D8-E262-4043-964A-41C1D5D8A21D}" presName="middleBoxChildren" presStyleCnt="0"/>
      <dgm:spPr/>
    </dgm:pt>
    <dgm:pt modelId="{75353314-90CE-4415-8CC6-DEEC64FBEB45}" type="pres">
      <dgm:prSet presAssocID="{A8B5E79A-9FA7-4DEF-A7CD-BD8C474CD591}" presName="mChild" presStyleLbl="fgAcc1" presStyleIdx="2" presStyleCnt="5" custLinFactY="-11141" custLinFactNeighborX="51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013E6-E0B7-47C9-9F96-CC6DD1ACC7D1}" type="pres">
      <dgm:prSet presAssocID="{EA7488C3-F77D-4A11-90C7-58AE6D8E662F}" presName="middleSibTrans" presStyleCnt="0"/>
      <dgm:spPr/>
    </dgm:pt>
    <dgm:pt modelId="{EFE1F481-EEBF-4C4A-8D27-5DB341309F95}" type="pres">
      <dgm:prSet presAssocID="{6709FAE1-D25E-4D16-97EB-3A31FB71E0D8}" presName="mChild" presStyleLbl="fgAcc1" presStyleIdx="3" presStyleCnt="5" custLinFactNeighborX="5158" custLinFactNeighborY="48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A711F-BA7B-4985-826D-6221C9538297}" type="pres">
      <dgm:prSet presAssocID="{EF7099D8-E262-4043-964A-41C1D5D8A21D}" presName="centerBox" presStyleCnt="0"/>
      <dgm:spPr/>
    </dgm:pt>
    <dgm:pt modelId="{F8B7BA0D-8CD5-4C91-BA84-12001B5C252D}" type="pres">
      <dgm:prSet presAssocID="{EF7099D8-E262-4043-964A-41C1D5D8A21D}" presName="centerBoxParent" presStyleLbl="node1" presStyleIdx="2" presStyleCnt="3"/>
      <dgm:spPr/>
      <dgm:t>
        <a:bodyPr/>
        <a:lstStyle/>
        <a:p>
          <a:endParaRPr lang="ru-RU"/>
        </a:p>
      </dgm:t>
    </dgm:pt>
    <dgm:pt modelId="{CBB7CD10-42EF-4599-8A6A-5A4AF6B15FAB}" type="pres">
      <dgm:prSet presAssocID="{EF7099D8-E262-4043-964A-41C1D5D8A21D}" presName="centerBoxChildren" presStyleCnt="0"/>
      <dgm:spPr/>
    </dgm:pt>
    <dgm:pt modelId="{65B99C7F-8E52-427B-9E27-388397A9988A}" type="pres">
      <dgm:prSet presAssocID="{9F995250-A505-4E96-8FB0-CD3FE864A23A}" presName="cChild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036E45-2836-4774-BE42-8022111E9964}" srcId="{FD89DFF3-3F30-4AAE-9D6E-AA4CD6719464}" destId="{754C03DA-D88C-4E41-91A5-1466F4D03C09}" srcOrd="1" destOrd="0" parTransId="{FA5159BB-D133-47EE-97E2-D46908D5EAD5}" sibTransId="{5FB1D69F-58B7-4AB9-88C7-750BFD4FF6FB}"/>
    <dgm:cxn modelId="{8687EA93-D8AC-40E8-B1A8-674A2F4252C0}" srcId="{EF7099D8-E262-4043-964A-41C1D5D8A21D}" destId="{5194C426-A108-4970-9476-45B874E805D8}" srcOrd="1" destOrd="0" parTransId="{502DBF74-8574-477A-92FA-F77F3F33501A}" sibTransId="{962F51E5-15DC-41C3-A9E7-5268D11460B9}"/>
    <dgm:cxn modelId="{904CE56F-1893-4A52-924D-004AA1F48D84}" type="presOf" srcId="{6709FAE1-D25E-4D16-97EB-3A31FB71E0D8}" destId="{EFE1F481-EEBF-4C4A-8D27-5DB341309F95}" srcOrd="0" destOrd="0" presId="urn:microsoft.com/office/officeart/2005/8/layout/target2"/>
    <dgm:cxn modelId="{7D058739-F716-4DF2-82D0-2C797245A98A}" type="presOf" srcId="{754C03DA-D88C-4E41-91A5-1466F4D03C09}" destId="{3AE611B0-9758-486F-87A2-7C7ED02816A7}" srcOrd="0" destOrd="0" presId="urn:microsoft.com/office/officeart/2005/8/layout/target2"/>
    <dgm:cxn modelId="{DF31EE8C-E8D9-49BF-941F-67A2F7561A2D}" type="presOf" srcId="{5194C426-A108-4970-9476-45B874E805D8}" destId="{D538AA6A-223B-46A8-9E73-10AD2E785959}" srcOrd="0" destOrd="0" presId="urn:microsoft.com/office/officeart/2005/8/layout/target2"/>
    <dgm:cxn modelId="{9AD9CC5F-4DD6-4DEA-890F-4653C91D0F28}" type="presOf" srcId="{A8B5E79A-9FA7-4DEF-A7CD-BD8C474CD591}" destId="{75353314-90CE-4415-8CC6-DEEC64FBEB45}" srcOrd="0" destOrd="0" presId="urn:microsoft.com/office/officeart/2005/8/layout/target2"/>
    <dgm:cxn modelId="{48BEB972-BC8D-4414-B87A-8ABEA37594E1}" srcId="{5194C426-A108-4970-9476-45B874E805D8}" destId="{6709FAE1-D25E-4D16-97EB-3A31FB71E0D8}" srcOrd="1" destOrd="0" parTransId="{ED9D836F-B118-4103-8273-ACD0D74B7B87}" sibTransId="{A33FF490-DDFA-4256-ACBF-EBB0AA620CE3}"/>
    <dgm:cxn modelId="{CABA7F70-11A6-4E5F-B251-0CFDB56BAFD1}" srcId="{EF7099D8-E262-4043-964A-41C1D5D8A21D}" destId="{FD89DFF3-3F30-4AAE-9D6E-AA4CD6719464}" srcOrd="0" destOrd="0" parTransId="{E39DF450-88D4-43F6-9D49-0DBA9EFE1193}" sibTransId="{8E744223-B30B-4A9E-9956-C552DFD0292E}"/>
    <dgm:cxn modelId="{1FE241DF-05A0-4AA6-9CB2-AE1C08111EFE}" type="presOf" srcId="{AA82E979-311F-4CB7-BF6B-30627C70FA8B}" destId="{61F33BFB-E297-4983-BD65-51C0893DBDAE}" srcOrd="0" destOrd="0" presId="urn:microsoft.com/office/officeart/2005/8/layout/target2"/>
    <dgm:cxn modelId="{DF1E5963-C5D2-4942-B167-59FC1D2FA894}" srcId="{5194C426-A108-4970-9476-45B874E805D8}" destId="{A8B5E79A-9FA7-4DEF-A7CD-BD8C474CD591}" srcOrd="0" destOrd="0" parTransId="{06634920-E9E1-4C9F-9C62-8A5979187F1C}" sibTransId="{EA7488C3-F77D-4A11-90C7-58AE6D8E662F}"/>
    <dgm:cxn modelId="{0596CC2C-9720-49C5-AF50-499BF07BED31}" type="presOf" srcId="{09CF5224-F0C9-4E43-A33A-FE381C9040D1}" destId="{F8B7BA0D-8CD5-4C91-BA84-12001B5C252D}" srcOrd="0" destOrd="0" presId="urn:microsoft.com/office/officeart/2005/8/layout/target2"/>
    <dgm:cxn modelId="{DD263A57-496E-486F-921C-EBF2D38948AA}" type="presOf" srcId="{9F995250-A505-4E96-8FB0-CD3FE864A23A}" destId="{65B99C7F-8E52-427B-9E27-388397A9988A}" srcOrd="0" destOrd="0" presId="urn:microsoft.com/office/officeart/2005/8/layout/target2"/>
    <dgm:cxn modelId="{7489696C-4352-47BD-B10F-1A954C37A460}" srcId="{09CF5224-F0C9-4E43-A33A-FE381C9040D1}" destId="{9F995250-A505-4E96-8FB0-CD3FE864A23A}" srcOrd="0" destOrd="0" parTransId="{21A0D12A-AD34-49E1-972D-3A29FBBC9467}" sibTransId="{40045657-9944-4D47-A040-E6339867E647}"/>
    <dgm:cxn modelId="{4899D529-A0DD-4D06-A283-4713195B9E07}" type="presOf" srcId="{FD89DFF3-3F30-4AAE-9D6E-AA4CD6719464}" destId="{2C55EC4B-8CFA-443E-9E2D-B3F842648564}" srcOrd="0" destOrd="0" presId="urn:microsoft.com/office/officeart/2005/8/layout/target2"/>
    <dgm:cxn modelId="{81D149FC-108A-4D99-89B5-35C45BA742AE}" srcId="{EF7099D8-E262-4043-964A-41C1D5D8A21D}" destId="{09CF5224-F0C9-4E43-A33A-FE381C9040D1}" srcOrd="2" destOrd="0" parTransId="{59091EFF-124F-4B1B-8B34-B2563B550DEF}" sibTransId="{255C0CBC-EC3A-4D4A-83F9-CC4B0B0F9ECE}"/>
    <dgm:cxn modelId="{67203544-74D0-4686-8EA5-97FB2875F204}" type="presOf" srcId="{EF7099D8-E262-4043-964A-41C1D5D8A21D}" destId="{841BDDC7-FB47-486D-A1A7-25C2376FD39A}" srcOrd="0" destOrd="0" presId="urn:microsoft.com/office/officeart/2005/8/layout/target2"/>
    <dgm:cxn modelId="{E6A3F703-5CCB-4280-A75E-FB09A9A70DA2}" srcId="{FD89DFF3-3F30-4AAE-9D6E-AA4CD6719464}" destId="{AA82E979-311F-4CB7-BF6B-30627C70FA8B}" srcOrd="0" destOrd="0" parTransId="{488EE82A-A91C-4B9A-BCDF-0D52141E7486}" sibTransId="{F99D1B75-7066-4642-9504-EC273886652D}"/>
    <dgm:cxn modelId="{99262B19-ABAD-4EF7-AD24-5E7F55A94F79}" type="presParOf" srcId="{841BDDC7-FB47-486D-A1A7-25C2376FD39A}" destId="{DD3876A2-E86A-4212-B300-AA108FEBDF07}" srcOrd="0" destOrd="0" presId="urn:microsoft.com/office/officeart/2005/8/layout/target2"/>
    <dgm:cxn modelId="{13305ECC-B811-45DB-BB3D-B3AF68883D2D}" type="presParOf" srcId="{DD3876A2-E86A-4212-B300-AA108FEBDF07}" destId="{2C55EC4B-8CFA-443E-9E2D-B3F842648564}" srcOrd="0" destOrd="0" presId="urn:microsoft.com/office/officeart/2005/8/layout/target2"/>
    <dgm:cxn modelId="{73ED26D1-1C62-4851-AFBD-75A05EB20728}" type="presParOf" srcId="{DD3876A2-E86A-4212-B300-AA108FEBDF07}" destId="{D01A7779-C1AE-4E66-AAD3-6896F9950BC9}" srcOrd="1" destOrd="0" presId="urn:microsoft.com/office/officeart/2005/8/layout/target2"/>
    <dgm:cxn modelId="{F4792E5B-5299-4CE9-99FA-6AD32F00CE8B}" type="presParOf" srcId="{D01A7779-C1AE-4E66-AAD3-6896F9950BC9}" destId="{61F33BFB-E297-4983-BD65-51C0893DBDAE}" srcOrd="0" destOrd="0" presId="urn:microsoft.com/office/officeart/2005/8/layout/target2"/>
    <dgm:cxn modelId="{6078CB90-C459-4738-9D5D-1F03785E3CE5}" type="presParOf" srcId="{D01A7779-C1AE-4E66-AAD3-6896F9950BC9}" destId="{95B8EED2-A254-442E-886A-115B571C8E40}" srcOrd="1" destOrd="0" presId="urn:microsoft.com/office/officeart/2005/8/layout/target2"/>
    <dgm:cxn modelId="{15F4FB99-BB90-49CB-96D5-B806BDE99E2D}" type="presParOf" srcId="{D01A7779-C1AE-4E66-AAD3-6896F9950BC9}" destId="{3AE611B0-9758-486F-87A2-7C7ED02816A7}" srcOrd="2" destOrd="0" presId="urn:microsoft.com/office/officeart/2005/8/layout/target2"/>
    <dgm:cxn modelId="{2574BA3E-A7B0-4F6E-BDD8-E7FE3822834A}" type="presParOf" srcId="{841BDDC7-FB47-486D-A1A7-25C2376FD39A}" destId="{53140544-E0C6-4D89-85EF-202D26057291}" srcOrd="1" destOrd="0" presId="urn:microsoft.com/office/officeart/2005/8/layout/target2"/>
    <dgm:cxn modelId="{34591CE3-548E-4F56-86A1-81B6EAD55E6B}" type="presParOf" srcId="{53140544-E0C6-4D89-85EF-202D26057291}" destId="{D538AA6A-223B-46A8-9E73-10AD2E785959}" srcOrd="0" destOrd="0" presId="urn:microsoft.com/office/officeart/2005/8/layout/target2"/>
    <dgm:cxn modelId="{B4ECBDEB-85E2-4C12-B5FD-B3F517226E53}" type="presParOf" srcId="{53140544-E0C6-4D89-85EF-202D26057291}" destId="{C7F87C7C-DF28-4106-B9FA-A61F6483E95E}" srcOrd="1" destOrd="0" presId="urn:microsoft.com/office/officeart/2005/8/layout/target2"/>
    <dgm:cxn modelId="{FEB3D3CA-97A6-4E8E-A698-0012EFA68D97}" type="presParOf" srcId="{C7F87C7C-DF28-4106-B9FA-A61F6483E95E}" destId="{75353314-90CE-4415-8CC6-DEEC64FBEB45}" srcOrd="0" destOrd="0" presId="urn:microsoft.com/office/officeart/2005/8/layout/target2"/>
    <dgm:cxn modelId="{043C598F-28EC-43CC-96C3-C4AA78F248EF}" type="presParOf" srcId="{C7F87C7C-DF28-4106-B9FA-A61F6483E95E}" destId="{C12013E6-E0B7-47C9-9F96-CC6DD1ACC7D1}" srcOrd="1" destOrd="0" presId="urn:microsoft.com/office/officeart/2005/8/layout/target2"/>
    <dgm:cxn modelId="{9A09AF5F-9D87-4CD4-8B13-05B4F53EC71B}" type="presParOf" srcId="{C7F87C7C-DF28-4106-B9FA-A61F6483E95E}" destId="{EFE1F481-EEBF-4C4A-8D27-5DB341309F95}" srcOrd="2" destOrd="0" presId="urn:microsoft.com/office/officeart/2005/8/layout/target2"/>
    <dgm:cxn modelId="{01660CD1-8E4D-4F88-A5B2-BD1F4C793CCF}" type="presParOf" srcId="{841BDDC7-FB47-486D-A1A7-25C2376FD39A}" destId="{48DA711F-BA7B-4985-826D-6221C9538297}" srcOrd="2" destOrd="0" presId="urn:microsoft.com/office/officeart/2005/8/layout/target2"/>
    <dgm:cxn modelId="{E3C3ADA8-3A19-4327-B569-DD31A2C3BEBA}" type="presParOf" srcId="{48DA711F-BA7B-4985-826D-6221C9538297}" destId="{F8B7BA0D-8CD5-4C91-BA84-12001B5C252D}" srcOrd="0" destOrd="0" presId="urn:microsoft.com/office/officeart/2005/8/layout/target2"/>
    <dgm:cxn modelId="{06F2673E-3D3D-434D-8525-8AA472D06158}" type="presParOf" srcId="{48DA711F-BA7B-4985-826D-6221C9538297}" destId="{CBB7CD10-42EF-4599-8A6A-5A4AF6B15FAB}" srcOrd="1" destOrd="0" presId="urn:microsoft.com/office/officeart/2005/8/layout/target2"/>
    <dgm:cxn modelId="{F73BAEEC-11D5-4CCC-9890-48951719A24F}" type="presParOf" srcId="{CBB7CD10-42EF-4599-8A6A-5A4AF6B15FAB}" destId="{65B99C7F-8E52-427B-9E27-388397A9988A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DFEE12-B060-49BC-B4BF-FE21AE5251DF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160721-4AA5-40C0-ACFD-9748A3075D0B}">
      <dgm:prSet phldrT="[Текст]"/>
      <dgm:spPr/>
      <dgm:t>
        <a:bodyPr/>
        <a:lstStyle/>
        <a:p>
          <a:r>
            <a:rPr lang="ru-RU" alt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</a:t>
          </a:r>
          <a:endParaRPr lang="ru-RU" dirty="0"/>
        </a:p>
      </dgm:t>
    </dgm:pt>
    <dgm:pt modelId="{7CA94B63-3388-4120-ABD9-9E078BFAA3E1}" type="parTrans" cxnId="{25163E49-512D-4B99-888F-16717EA9D345}">
      <dgm:prSet/>
      <dgm:spPr/>
      <dgm:t>
        <a:bodyPr/>
        <a:lstStyle/>
        <a:p>
          <a:endParaRPr lang="ru-RU"/>
        </a:p>
      </dgm:t>
    </dgm:pt>
    <dgm:pt modelId="{C89F862E-EC0F-4C28-944B-A1E004A5E016}" type="sibTrans" cxnId="{25163E49-512D-4B99-888F-16717EA9D345}">
      <dgm:prSet/>
      <dgm:spPr/>
      <dgm:t>
        <a:bodyPr/>
        <a:lstStyle/>
        <a:p>
          <a:endParaRPr lang="ru-RU"/>
        </a:p>
      </dgm:t>
    </dgm:pt>
    <dgm:pt modelId="{41D017F7-497D-4789-8626-4DB34BB1C94D}">
      <dgm:prSet phldrT="[Текст]"/>
      <dgm:spPr/>
      <dgm:t>
        <a:bodyPr/>
        <a:lstStyle/>
        <a:p>
          <a:r>
            <a:rPr lang="ru-RU" alt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Эффект</a:t>
          </a:r>
          <a:endParaRPr lang="ru-RU" dirty="0"/>
        </a:p>
      </dgm:t>
    </dgm:pt>
    <dgm:pt modelId="{F676C260-21A0-4454-A743-37A6CF4CB7DB}" type="parTrans" cxnId="{9BC0319E-7084-4A8A-97B3-10E2A92DBF79}">
      <dgm:prSet/>
      <dgm:spPr/>
      <dgm:t>
        <a:bodyPr/>
        <a:lstStyle/>
        <a:p>
          <a:endParaRPr lang="ru-RU"/>
        </a:p>
      </dgm:t>
    </dgm:pt>
    <dgm:pt modelId="{A131DAC3-144C-4F5B-AEB1-558C2242114C}" type="sibTrans" cxnId="{9BC0319E-7084-4A8A-97B3-10E2A92DBF79}">
      <dgm:prSet/>
      <dgm:spPr/>
      <dgm:t>
        <a:bodyPr/>
        <a:lstStyle/>
        <a:p>
          <a:endParaRPr lang="ru-RU"/>
        </a:p>
      </dgm:t>
    </dgm:pt>
    <dgm:pt modelId="{7231D468-ED11-49E6-8C26-6EE2550D1A13}" type="pres">
      <dgm:prSet presAssocID="{1EDFEE12-B060-49BC-B4BF-FE21AE5251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C84337-6D0C-4234-8FE8-E082F57D337A}" type="pres">
      <dgm:prSet presAssocID="{A0160721-4AA5-40C0-ACFD-9748A3075D0B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EEC79-9FB7-4195-8A4D-FFF54D04832B}" type="pres">
      <dgm:prSet presAssocID="{41D017F7-497D-4789-8626-4DB34BB1C94D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13DE41-3647-4056-BC5A-62E8EF5F9593}" type="presOf" srcId="{1EDFEE12-B060-49BC-B4BF-FE21AE5251DF}" destId="{7231D468-ED11-49E6-8C26-6EE2550D1A13}" srcOrd="0" destOrd="0" presId="urn:microsoft.com/office/officeart/2005/8/layout/arrow5"/>
    <dgm:cxn modelId="{9F9441E7-F1F9-407E-BCD5-667CEC7F8C2D}" type="presOf" srcId="{41D017F7-497D-4789-8626-4DB34BB1C94D}" destId="{B3DEEC79-9FB7-4195-8A4D-FFF54D04832B}" srcOrd="0" destOrd="0" presId="urn:microsoft.com/office/officeart/2005/8/layout/arrow5"/>
    <dgm:cxn modelId="{3353CBB8-22A8-498B-804D-5B1022F2A47A}" type="presOf" srcId="{A0160721-4AA5-40C0-ACFD-9748A3075D0B}" destId="{EEC84337-6D0C-4234-8FE8-E082F57D337A}" srcOrd="0" destOrd="0" presId="urn:microsoft.com/office/officeart/2005/8/layout/arrow5"/>
    <dgm:cxn modelId="{25163E49-512D-4B99-888F-16717EA9D345}" srcId="{1EDFEE12-B060-49BC-B4BF-FE21AE5251DF}" destId="{A0160721-4AA5-40C0-ACFD-9748A3075D0B}" srcOrd="0" destOrd="0" parTransId="{7CA94B63-3388-4120-ABD9-9E078BFAA3E1}" sibTransId="{C89F862E-EC0F-4C28-944B-A1E004A5E016}"/>
    <dgm:cxn modelId="{9BC0319E-7084-4A8A-97B3-10E2A92DBF79}" srcId="{1EDFEE12-B060-49BC-B4BF-FE21AE5251DF}" destId="{41D017F7-497D-4789-8626-4DB34BB1C94D}" srcOrd="1" destOrd="0" parTransId="{F676C260-21A0-4454-A743-37A6CF4CB7DB}" sibTransId="{A131DAC3-144C-4F5B-AEB1-558C2242114C}"/>
    <dgm:cxn modelId="{AEAFC231-5D24-4D1C-A71C-23EB107544CA}" type="presParOf" srcId="{7231D468-ED11-49E6-8C26-6EE2550D1A13}" destId="{EEC84337-6D0C-4234-8FE8-E082F57D337A}" srcOrd="0" destOrd="0" presId="urn:microsoft.com/office/officeart/2005/8/layout/arrow5"/>
    <dgm:cxn modelId="{F51431C0-6BAC-4101-960A-80EB0C1ED02F}" type="presParOf" srcId="{7231D468-ED11-49E6-8C26-6EE2550D1A13}" destId="{B3DEEC79-9FB7-4195-8A4D-FFF54D04832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778547D-963E-4214-B3D6-8AFDC0ECC560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9658924-7461-43BA-9A80-2F3F210A9957}">
      <dgm:prSet phldrT="[Текст]"/>
      <dgm:spPr/>
      <dgm:t>
        <a:bodyPr/>
        <a:lstStyle/>
        <a:p>
          <a:r>
            <a:rPr lang="ru-RU" dirty="0">
              <a:solidFill>
                <a:srgbClr val="000000"/>
              </a:solidFill>
            </a:rPr>
            <a:t>Часть результатов освоения ООП</a:t>
          </a:r>
        </a:p>
      </dgm:t>
    </dgm:pt>
    <dgm:pt modelId="{2529232E-8B18-48C4-BD5B-E56C035A0AA5}" type="parTrans" cxnId="{57A97D8A-1585-4A50-9DFE-DD5C8C2883E2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ECC7D966-430E-4715-9144-9420CAD77D46}" type="sibTrans" cxnId="{57A97D8A-1585-4A50-9DFE-DD5C8C2883E2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6DB01EAC-05EC-4049-9A99-EEC12FBC2C21}">
      <dgm:prSet phldrT="[Текст]"/>
      <dgm:spPr/>
      <dgm:t>
        <a:bodyPr/>
        <a:lstStyle/>
        <a:p>
          <a:r>
            <a:rPr lang="ru-RU" dirty="0">
              <a:solidFill>
                <a:srgbClr val="000000"/>
              </a:solidFill>
            </a:rPr>
            <a:t>Педагог конкретизирует результаты </a:t>
          </a:r>
          <a:r>
            <a:rPr lang="ru-RU" dirty="0">
              <a:solidFill>
                <a:srgbClr val="010000"/>
              </a:solidFill>
            </a:rPr>
            <a:t/>
          </a:r>
          <a:br>
            <a:rPr lang="ru-RU" dirty="0">
              <a:solidFill>
                <a:srgbClr val="010000"/>
              </a:solidFill>
            </a:rPr>
          </a:br>
          <a:r>
            <a:rPr lang="ru-RU" dirty="0">
              <a:solidFill>
                <a:srgbClr val="000000"/>
              </a:solidFill>
            </a:rPr>
            <a:t>в рабочей программе </a:t>
          </a:r>
          <a:r>
            <a:rPr lang="ru-RU" dirty="0">
              <a:solidFill>
                <a:srgbClr val="010000"/>
              </a:solidFill>
            </a:rPr>
            <a:t/>
          </a:r>
          <a:br>
            <a:rPr lang="ru-RU" dirty="0">
              <a:solidFill>
                <a:srgbClr val="010000"/>
              </a:solidFill>
            </a:rPr>
          </a:br>
          <a:r>
            <a:rPr lang="ru-RU" dirty="0">
              <a:solidFill>
                <a:srgbClr val="000000"/>
              </a:solidFill>
            </a:rPr>
            <a:t>с учетом требований ФГОС</a:t>
          </a:r>
        </a:p>
      </dgm:t>
    </dgm:pt>
    <dgm:pt modelId="{5340B0B0-1FB9-4C71-B3B2-2507D2266EC9}" type="parTrans" cxnId="{2EAD2A47-5DFC-4A52-AABD-04DEBAA8FDCF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AF706AC9-9188-4EA7-8EF7-E85CE92BD771}" type="sibTrans" cxnId="{2EAD2A47-5DFC-4A52-AABD-04DEBAA8FDCF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818FC9C1-DA13-4FB3-AE31-D44776E380C1}">
      <dgm:prSet phldrT="[Текст]"/>
      <dgm:spPr/>
      <dgm:t>
        <a:bodyPr/>
        <a:lstStyle/>
        <a:p>
          <a:r>
            <a:rPr lang="ru-RU" dirty="0">
              <a:solidFill>
                <a:srgbClr val="000000"/>
              </a:solidFill>
            </a:rPr>
            <a:t>Администрация школы проводит мониторинг результатов </a:t>
          </a:r>
          <a:r>
            <a:rPr lang="ru-RU" dirty="0">
              <a:solidFill>
                <a:srgbClr val="010000"/>
              </a:solidFill>
            </a:rPr>
            <a:t/>
          </a:r>
          <a:br>
            <a:rPr lang="ru-RU" dirty="0">
              <a:solidFill>
                <a:srgbClr val="010000"/>
              </a:solidFill>
            </a:rPr>
          </a:br>
          <a:r>
            <a:rPr lang="ru-RU" dirty="0">
              <a:solidFill>
                <a:srgbClr val="000000"/>
              </a:solidFill>
            </a:rPr>
            <a:t>с помощью психолого-педагогических диагностик, портфолио, </a:t>
          </a:r>
          <a:r>
            <a:rPr lang="ru-RU" dirty="0">
              <a:solidFill>
                <a:srgbClr val="010000"/>
              </a:solidFill>
            </a:rPr>
            <a:t/>
          </a:r>
          <a:br>
            <a:rPr lang="ru-RU" dirty="0">
              <a:solidFill>
                <a:srgbClr val="010000"/>
              </a:solidFill>
            </a:rPr>
          </a:br>
          <a:r>
            <a:rPr lang="ru-RU" dirty="0">
              <a:solidFill>
                <a:srgbClr val="000000"/>
              </a:solidFill>
            </a:rPr>
            <a:t>в том числе электронного</a:t>
          </a:r>
        </a:p>
      </dgm:t>
    </dgm:pt>
    <dgm:pt modelId="{B6C51D46-424C-4701-8DB5-5500149B5890}" type="parTrans" cxnId="{2AAD52E9-FDD1-49C9-80E2-E26AADF8B5D8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FE4AB8FE-2E2D-4E9F-9E85-298B212CCD1A}" type="sibTrans" cxnId="{2AAD52E9-FDD1-49C9-80E2-E26AADF8B5D8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28C1ED37-F255-4426-956E-EB0A7504DB27}" type="pres">
      <dgm:prSet presAssocID="{D778547D-963E-4214-B3D6-8AFDC0ECC56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5095428-010D-4AAA-B713-9B46795DF6E3}" type="pres">
      <dgm:prSet presAssocID="{49658924-7461-43BA-9A80-2F3F210A9957}" presName="composite" presStyleCnt="0"/>
      <dgm:spPr/>
    </dgm:pt>
    <dgm:pt modelId="{E13832BB-4085-4173-9DAD-134AEB2B7927}" type="pres">
      <dgm:prSet presAssocID="{49658924-7461-43BA-9A80-2F3F210A9957}" presName="LShape" presStyleLbl="alignNode1" presStyleIdx="0" presStyleCnt="5"/>
      <dgm:spPr/>
    </dgm:pt>
    <dgm:pt modelId="{EE83C458-CAC1-4973-ABAA-4AA47B08A0BA}" type="pres">
      <dgm:prSet presAssocID="{49658924-7461-43BA-9A80-2F3F210A995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9D7DF-72CC-4E61-A097-AB8A9EC41D12}" type="pres">
      <dgm:prSet presAssocID="{49658924-7461-43BA-9A80-2F3F210A9957}" presName="Triangle" presStyleLbl="alignNode1" presStyleIdx="1" presStyleCnt="5"/>
      <dgm:spPr/>
    </dgm:pt>
    <dgm:pt modelId="{B250357E-4F5F-407C-91A4-2D61BCABDCAE}" type="pres">
      <dgm:prSet presAssocID="{ECC7D966-430E-4715-9144-9420CAD77D46}" presName="sibTrans" presStyleCnt="0"/>
      <dgm:spPr/>
    </dgm:pt>
    <dgm:pt modelId="{79306614-6A49-4EED-82DC-EF315F59C656}" type="pres">
      <dgm:prSet presAssocID="{ECC7D966-430E-4715-9144-9420CAD77D46}" presName="space" presStyleCnt="0"/>
      <dgm:spPr/>
    </dgm:pt>
    <dgm:pt modelId="{DB926F97-A5C7-4E04-9F88-56C46CAAB225}" type="pres">
      <dgm:prSet presAssocID="{6DB01EAC-05EC-4049-9A99-EEC12FBC2C21}" presName="composite" presStyleCnt="0"/>
      <dgm:spPr/>
    </dgm:pt>
    <dgm:pt modelId="{217BD768-1D09-469B-9BF2-0DC77397EF83}" type="pres">
      <dgm:prSet presAssocID="{6DB01EAC-05EC-4049-9A99-EEC12FBC2C21}" presName="LShape" presStyleLbl="alignNode1" presStyleIdx="2" presStyleCnt="5"/>
      <dgm:spPr/>
    </dgm:pt>
    <dgm:pt modelId="{A7782AEC-CCBF-42F0-92EC-492C7839822D}" type="pres">
      <dgm:prSet presAssocID="{6DB01EAC-05EC-4049-9A99-EEC12FBC2C2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6017E-EE28-4808-B858-107E9DDD6E13}" type="pres">
      <dgm:prSet presAssocID="{6DB01EAC-05EC-4049-9A99-EEC12FBC2C21}" presName="Triangle" presStyleLbl="alignNode1" presStyleIdx="3" presStyleCnt="5"/>
      <dgm:spPr/>
    </dgm:pt>
    <dgm:pt modelId="{64A05776-04C2-4544-9CB5-8EE6295C75D9}" type="pres">
      <dgm:prSet presAssocID="{AF706AC9-9188-4EA7-8EF7-E85CE92BD771}" presName="sibTrans" presStyleCnt="0"/>
      <dgm:spPr/>
    </dgm:pt>
    <dgm:pt modelId="{8C2F6F47-5754-4357-9A09-747A6AE837A3}" type="pres">
      <dgm:prSet presAssocID="{AF706AC9-9188-4EA7-8EF7-E85CE92BD771}" presName="space" presStyleCnt="0"/>
      <dgm:spPr/>
    </dgm:pt>
    <dgm:pt modelId="{6C56AFE2-A20C-4B65-8409-2E523157A374}" type="pres">
      <dgm:prSet presAssocID="{818FC9C1-DA13-4FB3-AE31-D44776E380C1}" presName="composite" presStyleCnt="0"/>
      <dgm:spPr/>
    </dgm:pt>
    <dgm:pt modelId="{E87E693D-7AA7-4A9D-88F3-754A93E2F6CA}" type="pres">
      <dgm:prSet presAssocID="{818FC9C1-DA13-4FB3-AE31-D44776E380C1}" presName="LShape" presStyleLbl="alignNode1" presStyleIdx="4" presStyleCnt="5"/>
      <dgm:spPr/>
    </dgm:pt>
    <dgm:pt modelId="{597E1CA8-6A4C-41CB-9A6E-15430E7BAD70}" type="pres">
      <dgm:prSet presAssocID="{818FC9C1-DA13-4FB3-AE31-D44776E380C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AD2A47-5DFC-4A52-AABD-04DEBAA8FDCF}" srcId="{D778547D-963E-4214-B3D6-8AFDC0ECC560}" destId="{6DB01EAC-05EC-4049-9A99-EEC12FBC2C21}" srcOrd="1" destOrd="0" parTransId="{5340B0B0-1FB9-4C71-B3B2-2507D2266EC9}" sibTransId="{AF706AC9-9188-4EA7-8EF7-E85CE92BD771}"/>
    <dgm:cxn modelId="{07C19AD0-9DE4-45FE-9DAA-11BCF4BE2C44}" type="presOf" srcId="{49658924-7461-43BA-9A80-2F3F210A9957}" destId="{EE83C458-CAC1-4973-ABAA-4AA47B08A0BA}" srcOrd="0" destOrd="0" presId="urn:microsoft.com/office/officeart/2009/3/layout/StepUpProcess"/>
    <dgm:cxn modelId="{20224465-9F36-400E-8E9D-7831B9C4D760}" type="presOf" srcId="{6DB01EAC-05EC-4049-9A99-EEC12FBC2C21}" destId="{A7782AEC-CCBF-42F0-92EC-492C7839822D}" srcOrd="0" destOrd="0" presId="urn:microsoft.com/office/officeart/2009/3/layout/StepUpProcess"/>
    <dgm:cxn modelId="{93C3E596-E1F2-4AD5-8A94-292E7696E693}" type="presOf" srcId="{818FC9C1-DA13-4FB3-AE31-D44776E380C1}" destId="{597E1CA8-6A4C-41CB-9A6E-15430E7BAD70}" srcOrd="0" destOrd="0" presId="urn:microsoft.com/office/officeart/2009/3/layout/StepUpProcess"/>
    <dgm:cxn modelId="{2AAD52E9-FDD1-49C9-80E2-E26AADF8B5D8}" srcId="{D778547D-963E-4214-B3D6-8AFDC0ECC560}" destId="{818FC9C1-DA13-4FB3-AE31-D44776E380C1}" srcOrd="2" destOrd="0" parTransId="{B6C51D46-424C-4701-8DB5-5500149B5890}" sibTransId="{FE4AB8FE-2E2D-4E9F-9E85-298B212CCD1A}"/>
    <dgm:cxn modelId="{F9F9AD06-2EF7-43F6-A180-866BE11BD22A}" type="presOf" srcId="{D778547D-963E-4214-B3D6-8AFDC0ECC560}" destId="{28C1ED37-F255-4426-956E-EB0A7504DB27}" srcOrd="0" destOrd="0" presId="urn:microsoft.com/office/officeart/2009/3/layout/StepUpProcess"/>
    <dgm:cxn modelId="{57A97D8A-1585-4A50-9DFE-DD5C8C2883E2}" srcId="{D778547D-963E-4214-B3D6-8AFDC0ECC560}" destId="{49658924-7461-43BA-9A80-2F3F210A9957}" srcOrd="0" destOrd="0" parTransId="{2529232E-8B18-48C4-BD5B-E56C035A0AA5}" sibTransId="{ECC7D966-430E-4715-9144-9420CAD77D46}"/>
    <dgm:cxn modelId="{08293448-6DCB-4968-997E-D35E44D93892}" type="presParOf" srcId="{28C1ED37-F255-4426-956E-EB0A7504DB27}" destId="{F5095428-010D-4AAA-B713-9B46795DF6E3}" srcOrd="0" destOrd="0" presId="urn:microsoft.com/office/officeart/2009/3/layout/StepUpProcess"/>
    <dgm:cxn modelId="{E8AFF52F-6CB4-4409-9F33-85B27248B276}" type="presParOf" srcId="{F5095428-010D-4AAA-B713-9B46795DF6E3}" destId="{E13832BB-4085-4173-9DAD-134AEB2B7927}" srcOrd="0" destOrd="0" presId="urn:microsoft.com/office/officeart/2009/3/layout/StepUpProcess"/>
    <dgm:cxn modelId="{850648FE-07F9-4673-9153-DE13BEA1D377}" type="presParOf" srcId="{F5095428-010D-4AAA-B713-9B46795DF6E3}" destId="{EE83C458-CAC1-4973-ABAA-4AA47B08A0BA}" srcOrd="1" destOrd="0" presId="urn:microsoft.com/office/officeart/2009/3/layout/StepUpProcess"/>
    <dgm:cxn modelId="{635DDDB7-AF8F-4965-AF18-41D1F78E6853}" type="presParOf" srcId="{F5095428-010D-4AAA-B713-9B46795DF6E3}" destId="{FC39D7DF-72CC-4E61-A097-AB8A9EC41D12}" srcOrd="2" destOrd="0" presId="urn:microsoft.com/office/officeart/2009/3/layout/StepUpProcess"/>
    <dgm:cxn modelId="{1B5D698B-DDC0-4911-B13F-7F76EBD9752C}" type="presParOf" srcId="{28C1ED37-F255-4426-956E-EB0A7504DB27}" destId="{B250357E-4F5F-407C-91A4-2D61BCABDCAE}" srcOrd="1" destOrd="0" presId="urn:microsoft.com/office/officeart/2009/3/layout/StepUpProcess"/>
    <dgm:cxn modelId="{FE433E78-D065-4A3D-A987-197F51AEEBF6}" type="presParOf" srcId="{B250357E-4F5F-407C-91A4-2D61BCABDCAE}" destId="{79306614-6A49-4EED-82DC-EF315F59C656}" srcOrd="0" destOrd="0" presId="urn:microsoft.com/office/officeart/2009/3/layout/StepUpProcess"/>
    <dgm:cxn modelId="{F7A5F641-70CB-4033-97A8-13F89B8179AB}" type="presParOf" srcId="{28C1ED37-F255-4426-956E-EB0A7504DB27}" destId="{DB926F97-A5C7-4E04-9F88-56C46CAAB225}" srcOrd="2" destOrd="0" presId="urn:microsoft.com/office/officeart/2009/3/layout/StepUpProcess"/>
    <dgm:cxn modelId="{2EC779E4-0D11-4A87-AB7B-39D870527FC8}" type="presParOf" srcId="{DB926F97-A5C7-4E04-9F88-56C46CAAB225}" destId="{217BD768-1D09-469B-9BF2-0DC77397EF83}" srcOrd="0" destOrd="0" presId="urn:microsoft.com/office/officeart/2009/3/layout/StepUpProcess"/>
    <dgm:cxn modelId="{C9344A38-0493-4813-9F04-EEF8FEF7844B}" type="presParOf" srcId="{DB926F97-A5C7-4E04-9F88-56C46CAAB225}" destId="{A7782AEC-CCBF-42F0-92EC-492C7839822D}" srcOrd="1" destOrd="0" presId="urn:microsoft.com/office/officeart/2009/3/layout/StepUpProcess"/>
    <dgm:cxn modelId="{DF9AD8BC-2B2F-4A9E-AF9A-5AB27897ECF9}" type="presParOf" srcId="{DB926F97-A5C7-4E04-9F88-56C46CAAB225}" destId="{B686017E-EE28-4808-B858-107E9DDD6E13}" srcOrd="2" destOrd="0" presId="urn:microsoft.com/office/officeart/2009/3/layout/StepUpProcess"/>
    <dgm:cxn modelId="{31AAD34F-4E44-403D-B9B4-A4114B9EB557}" type="presParOf" srcId="{28C1ED37-F255-4426-956E-EB0A7504DB27}" destId="{64A05776-04C2-4544-9CB5-8EE6295C75D9}" srcOrd="3" destOrd="0" presId="urn:microsoft.com/office/officeart/2009/3/layout/StepUpProcess"/>
    <dgm:cxn modelId="{75DDE1FE-1798-4714-846E-2013D3E12275}" type="presParOf" srcId="{64A05776-04C2-4544-9CB5-8EE6295C75D9}" destId="{8C2F6F47-5754-4357-9A09-747A6AE837A3}" srcOrd="0" destOrd="0" presId="urn:microsoft.com/office/officeart/2009/3/layout/StepUpProcess"/>
    <dgm:cxn modelId="{DA55E295-A587-4E54-9669-F016B5FF8374}" type="presParOf" srcId="{28C1ED37-F255-4426-956E-EB0A7504DB27}" destId="{6C56AFE2-A20C-4B65-8409-2E523157A374}" srcOrd="4" destOrd="0" presId="urn:microsoft.com/office/officeart/2009/3/layout/StepUpProcess"/>
    <dgm:cxn modelId="{ECAF2FA7-6AFD-4933-B7EF-4491BC3823F2}" type="presParOf" srcId="{6C56AFE2-A20C-4B65-8409-2E523157A374}" destId="{E87E693D-7AA7-4A9D-88F3-754A93E2F6CA}" srcOrd="0" destOrd="0" presId="urn:microsoft.com/office/officeart/2009/3/layout/StepUpProcess"/>
    <dgm:cxn modelId="{6CEB10E3-4DCC-4332-89AF-7E1336F7FEBF}" type="presParOf" srcId="{6C56AFE2-A20C-4B65-8409-2E523157A374}" destId="{597E1CA8-6A4C-41CB-9A6E-15430E7BAD7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B934EA-D5A3-46F7-87B3-EC638216FF5A}" type="doc">
      <dgm:prSet loTypeId="urn:microsoft.com/office/officeart/2009/3/layout/IncreasingArrowsProcess" loCatId="process" qsTypeId="urn:microsoft.com/office/officeart/2005/8/quickstyle/simple4" qsCatId="simple" csTypeId="urn:microsoft.com/office/officeart/2005/8/colors/colorful5" csCatId="colorful" phldr="1"/>
      <dgm:spPr/>
    </dgm:pt>
    <dgm:pt modelId="{D7F92E9C-94D9-45F5-83DC-18F04E0EFD25}">
      <dgm:prSet phldrT="[Текст]" custT="1"/>
      <dgm:spPr/>
      <dgm:t>
        <a:bodyPr/>
        <a:lstStyle/>
        <a:p>
          <a:r>
            <a: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 какой форме </a:t>
          </a:r>
          <a:br>
            <a: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проводят</a:t>
          </a:r>
        </a:p>
      </dgm:t>
    </dgm:pt>
    <dgm:pt modelId="{A5C1884C-F9F8-4111-BC11-6D17FC7FEA65}" type="parTrans" cxnId="{9FF9EF23-1C77-4E13-AE1D-BEABE2CE9CD7}">
      <dgm:prSet/>
      <dgm:spPr/>
      <dgm:t>
        <a:bodyPr/>
        <a:lstStyle/>
        <a:p>
          <a:endParaRPr lang="ru-RU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27E583-AD62-4A7D-BF40-A9E7D8D0EE3B}" type="sibTrans" cxnId="{9FF9EF23-1C77-4E13-AE1D-BEABE2CE9CD7}">
      <dgm:prSet custT="1"/>
      <dgm:spPr/>
      <dgm:t>
        <a:bodyPr/>
        <a:lstStyle/>
        <a:p>
          <a:endParaRPr lang="ru-RU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106007-F0EA-4E9F-87FF-87205F2021DF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Каждый ученик обязательно занимается </a:t>
          </a:r>
          <a:br>
            <a:rPr lang="ru-RU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 программам внеурочной деятельности</a:t>
          </a:r>
        </a:p>
      </dgm:t>
    </dgm:pt>
    <dgm:pt modelId="{4A366A3C-DEFD-46B0-8CEE-AFD94BE5E031}" type="parTrans" cxnId="{2BBA131B-4A7F-4039-95FE-80DD18CB5F4B}">
      <dgm:prSet/>
      <dgm:spPr/>
      <dgm:t>
        <a:bodyPr/>
        <a:lstStyle/>
        <a:p>
          <a:endParaRPr lang="ru-RU" sz="2600"/>
        </a:p>
      </dgm:t>
    </dgm:pt>
    <dgm:pt modelId="{E4B685B5-8244-4441-AB1D-E3C1FB029EBB}" type="sibTrans" cxnId="{2BBA131B-4A7F-4039-95FE-80DD18CB5F4B}">
      <dgm:prSet/>
      <dgm:spPr/>
      <dgm:t>
        <a:bodyPr/>
        <a:lstStyle/>
        <a:p>
          <a:endParaRPr lang="ru-RU" sz="2600"/>
        </a:p>
      </dgm:t>
    </dgm:pt>
    <dgm:pt modelId="{08462776-B5AF-4D8D-8762-1DE8FD52C403}">
      <dgm:prSet phldrT="[Текст]" custT="1"/>
      <dgm:spPr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</a:gradFill>
      </dgm:spPr>
      <dgm:t>
        <a:bodyPr/>
        <a:lstStyle/>
        <a:p>
          <a:r>
            <a: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Какие </a:t>
          </a:r>
          <a:br>
            <a: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результаты</a:t>
          </a:r>
        </a:p>
      </dgm:t>
    </dgm:pt>
    <dgm:pt modelId="{C3E86D49-7B63-423F-AB96-3C39544C9DFB}" type="parTrans" cxnId="{C5C8353E-38B4-4715-974F-FF2EA0D100E6}">
      <dgm:prSet/>
      <dgm:spPr/>
      <dgm:t>
        <a:bodyPr/>
        <a:lstStyle/>
        <a:p>
          <a:endParaRPr lang="ru-RU" sz="2600"/>
        </a:p>
      </dgm:t>
    </dgm:pt>
    <dgm:pt modelId="{D15A5B84-CAFF-4E6D-BD2C-1DE108254075}" type="sibTrans" cxnId="{C5C8353E-38B4-4715-974F-FF2EA0D100E6}">
      <dgm:prSet/>
      <dgm:spPr/>
      <dgm:t>
        <a:bodyPr/>
        <a:lstStyle/>
        <a:p>
          <a:endParaRPr lang="ru-RU" sz="2600"/>
        </a:p>
      </dgm:t>
    </dgm:pt>
    <dgm:pt modelId="{9B8B7DFF-62B2-401D-88C9-C9F6C4846F14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Формы занятий отличаются</a:t>
          </a:r>
          <a:br>
            <a:rPr lang="ru-RU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 уроков </a:t>
          </a:r>
          <a:r>
            <a:rPr lang="ru-RU" sz="24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2400" b="1" dirty="0">
              <a:solidFill>
                <a:srgbClr val="000000"/>
              </a:solidFill>
            </a:rPr>
            <a:t>студия, клуб, научное общество и др.)</a:t>
          </a:r>
          <a:endParaRPr lang="ru-RU" sz="2400" b="1" dirty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D7DEAA-0A36-462C-8FC8-559F56D61035}" type="parTrans" cxnId="{6ED490A0-19F7-441A-A1B8-C49BF1C10E0A}">
      <dgm:prSet/>
      <dgm:spPr/>
      <dgm:t>
        <a:bodyPr/>
        <a:lstStyle/>
        <a:p>
          <a:endParaRPr lang="ru-RU" sz="2600"/>
        </a:p>
      </dgm:t>
    </dgm:pt>
    <dgm:pt modelId="{B48BB303-1762-49D5-B748-96438CDFB3BD}" type="sibTrans" cxnId="{6ED490A0-19F7-441A-A1B8-C49BF1C10E0A}">
      <dgm:prSet/>
      <dgm:spPr/>
      <dgm:t>
        <a:bodyPr/>
        <a:lstStyle/>
        <a:p>
          <a:endParaRPr lang="ru-RU" sz="2600"/>
        </a:p>
      </dgm:t>
    </dgm:pt>
    <dgm:pt modelId="{297660AF-D89D-443C-8B9E-F1F75673FB7E}">
      <dgm:prSet phldrT="[Текст]" custT="1"/>
      <dgm:spPr/>
      <dgm:t>
        <a:bodyPr/>
        <a:lstStyle/>
        <a:p>
          <a:r>
            <a: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Насколько обязательна</a:t>
          </a:r>
        </a:p>
      </dgm:t>
    </dgm:pt>
    <dgm:pt modelId="{AED3AABE-7A68-4B8B-9018-ECE8BE970563}" type="parTrans" cxnId="{22B8AC1C-AFE5-40B6-A4F9-7593541307B2}">
      <dgm:prSet/>
      <dgm:spPr/>
      <dgm:t>
        <a:bodyPr/>
        <a:lstStyle/>
        <a:p>
          <a:endParaRPr lang="ru-RU" sz="2600"/>
        </a:p>
      </dgm:t>
    </dgm:pt>
    <dgm:pt modelId="{C5D3EC80-AC10-4A62-BC2C-5E3C6B8BF97C}" type="sibTrans" cxnId="{22B8AC1C-AFE5-40B6-A4F9-7593541307B2}">
      <dgm:prSet/>
      <dgm:spPr/>
      <dgm:t>
        <a:bodyPr/>
        <a:lstStyle/>
        <a:p>
          <a:endParaRPr lang="ru-RU" sz="2600"/>
        </a:p>
      </dgm:t>
    </dgm:pt>
    <dgm:pt modelId="{574705EA-44F9-4B2F-A0ED-3FDCAF6282F8}">
      <dgm:prSet phldrT="[Текст]" custT="1"/>
      <dgm:spPr/>
      <dgm:t>
        <a:bodyPr/>
        <a:lstStyle/>
        <a:p>
          <a:r>
            <a:rPr lang="ru-RU" sz="26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</a:t>
          </a:r>
          <a:r>
            <a:rPr lang="ru-RU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ичностные, метапредметные и предметные результаты</a:t>
          </a:r>
          <a:br>
            <a:rPr lang="ru-RU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 ФГОС</a:t>
          </a:r>
        </a:p>
      </dgm:t>
    </dgm:pt>
    <dgm:pt modelId="{D6AF4247-4AD3-4266-AC05-CDB96234748F}" type="parTrans" cxnId="{74645B75-A115-4EF1-AD04-1C28C391F999}">
      <dgm:prSet/>
      <dgm:spPr/>
      <dgm:t>
        <a:bodyPr/>
        <a:lstStyle/>
        <a:p>
          <a:endParaRPr lang="ru-RU" sz="2600"/>
        </a:p>
      </dgm:t>
    </dgm:pt>
    <dgm:pt modelId="{C659C24F-0E70-45D5-99D0-25C331162298}" type="sibTrans" cxnId="{74645B75-A115-4EF1-AD04-1C28C391F999}">
      <dgm:prSet/>
      <dgm:spPr/>
      <dgm:t>
        <a:bodyPr/>
        <a:lstStyle/>
        <a:p>
          <a:endParaRPr lang="ru-RU" sz="2600"/>
        </a:p>
      </dgm:t>
    </dgm:pt>
    <dgm:pt modelId="{1BB65E5C-29B3-444D-A295-BEFC97B6526F}" type="pres">
      <dgm:prSet presAssocID="{4AB934EA-D5A3-46F7-87B3-EC638216FF5A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5916C6E9-D9B0-4A44-8E8A-CBE69DAE6716}" type="pres">
      <dgm:prSet presAssocID="{08462776-B5AF-4D8D-8762-1DE8FD52C403}" presName="parentText1" presStyleLbl="node1" presStyleIdx="0" presStyleCnt="3" custScaleY="107510" custLinFactNeighborX="570" custLinFactNeighborY="-1751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C317A-C7A3-4EAD-A942-E3A222B9C0B3}" type="pres">
      <dgm:prSet presAssocID="{08462776-B5AF-4D8D-8762-1DE8FD52C403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C544C-1201-4CD3-9C8F-7C829F31160C}" type="pres">
      <dgm:prSet presAssocID="{D7F92E9C-94D9-45F5-83DC-18F04E0EFD25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7F61F-958B-4E1D-9F08-EA8D8CFAEFD2}" type="pres">
      <dgm:prSet presAssocID="{D7F92E9C-94D9-45F5-83DC-18F04E0EFD25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A2D2B-28BE-4B70-9433-1D6B0AD8DDBD}" type="pres">
      <dgm:prSet presAssocID="{297660AF-D89D-443C-8B9E-F1F75673FB7E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76F36-0689-4284-8381-D18DB6882D3A}" type="pres">
      <dgm:prSet presAssocID="{297660AF-D89D-443C-8B9E-F1F75673FB7E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799EF7-5A7F-49C8-9837-233B79BF16DD}" type="presOf" srcId="{08462776-B5AF-4D8D-8762-1DE8FD52C403}" destId="{5916C6E9-D9B0-4A44-8E8A-CBE69DAE6716}" srcOrd="0" destOrd="0" presId="urn:microsoft.com/office/officeart/2009/3/layout/IncreasingArrowsProcess"/>
    <dgm:cxn modelId="{DCFA4244-CF08-44F7-B5C9-DD5DE6D88064}" type="presOf" srcId="{9B8B7DFF-62B2-401D-88C9-C9F6C4846F14}" destId="{CFE7F61F-958B-4E1D-9F08-EA8D8CFAEFD2}" srcOrd="0" destOrd="0" presId="urn:microsoft.com/office/officeart/2009/3/layout/IncreasingArrowsProcess"/>
    <dgm:cxn modelId="{A3796880-D0F2-48ED-98E6-F2EED3E1723B}" type="presOf" srcId="{60106007-F0EA-4E9F-87FF-87205F2021DF}" destId="{7CC76F36-0689-4284-8381-D18DB6882D3A}" srcOrd="0" destOrd="0" presId="urn:microsoft.com/office/officeart/2009/3/layout/IncreasingArrowsProcess"/>
    <dgm:cxn modelId="{5882EDF2-1F36-4FBA-80B9-35408C0BA4BB}" type="presOf" srcId="{574705EA-44F9-4B2F-A0ED-3FDCAF6282F8}" destId="{A86C317A-C7A3-4EAD-A942-E3A222B9C0B3}" srcOrd="0" destOrd="0" presId="urn:microsoft.com/office/officeart/2009/3/layout/IncreasingArrowsProcess"/>
    <dgm:cxn modelId="{C5C8353E-38B4-4715-974F-FF2EA0D100E6}" srcId="{4AB934EA-D5A3-46F7-87B3-EC638216FF5A}" destId="{08462776-B5AF-4D8D-8762-1DE8FD52C403}" srcOrd="0" destOrd="0" parTransId="{C3E86D49-7B63-423F-AB96-3C39544C9DFB}" sibTransId="{D15A5B84-CAFF-4E6D-BD2C-1DE108254075}"/>
    <dgm:cxn modelId="{9FF9EF23-1C77-4E13-AE1D-BEABE2CE9CD7}" srcId="{4AB934EA-D5A3-46F7-87B3-EC638216FF5A}" destId="{D7F92E9C-94D9-45F5-83DC-18F04E0EFD25}" srcOrd="1" destOrd="0" parTransId="{A5C1884C-F9F8-4111-BC11-6D17FC7FEA65}" sibTransId="{F327E583-AD62-4A7D-BF40-A9E7D8D0EE3B}"/>
    <dgm:cxn modelId="{6ED490A0-19F7-441A-A1B8-C49BF1C10E0A}" srcId="{D7F92E9C-94D9-45F5-83DC-18F04E0EFD25}" destId="{9B8B7DFF-62B2-401D-88C9-C9F6C4846F14}" srcOrd="0" destOrd="0" parTransId="{9AD7DEAA-0A36-462C-8FC8-559F56D61035}" sibTransId="{B48BB303-1762-49D5-B748-96438CDFB3BD}"/>
    <dgm:cxn modelId="{22B8AC1C-AFE5-40B6-A4F9-7593541307B2}" srcId="{4AB934EA-D5A3-46F7-87B3-EC638216FF5A}" destId="{297660AF-D89D-443C-8B9E-F1F75673FB7E}" srcOrd="2" destOrd="0" parTransId="{AED3AABE-7A68-4B8B-9018-ECE8BE970563}" sibTransId="{C5D3EC80-AC10-4A62-BC2C-5E3C6B8BF97C}"/>
    <dgm:cxn modelId="{02F7E56B-99B7-4447-943F-322DC5D35A06}" type="presOf" srcId="{4AB934EA-D5A3-46F7-87B3-EC638216FF5A}" destId="{1BB65E5C-29B3-444D-A295-BEFC97B6526F}" srcOrd="0" destOrd="0" presId="urn:microsoft.com/office/officeart/2009/3/layout/IncreasingArrowsProcess"/>
    <dgm:cxn modelId="{0587CDB0-1414-4AC1-B635-67BEAC081708}" type="presOf" srcId="{297660AF-D89D-443C-8B9E-F1F75673FB7E}" destId="{D3CA2D2B-28BE-4B70-9433-1D6B0AD8DDBD}" srcOrd="0" destOrd="0" presId="urn:microsoft.com/office/officeart/2009/3/layout/IncreasingArrowsProcess"/>
    <dgm:cxn modelId="{74645B75-A115-4EF1-AD04-1C28C391F999}" srcId="{08462776-B5AF-4D8D-8762-1DE8FD52C403}" destId="{574705EA-44F9-4B2F-A0ED-3FDCAF6282F8}" srcOrd="0" destOrd="0" parTransId="{D6AF4247-4AD3-4266-AC05-CDB96234748F}" sibTransId="{C659C24F-0E70-45D5-99D0-25C331162298}"/>
    <dgm:cxn modelId="{792D378D-3692-472A-A873-EC8E8D706325}" type="presOf" srcId="{D7F92E9C-94D9-45F5-83DC-18F04E0EFD25}" destId="{040C544C-1201-4CD3-9C8F-7C829F31160C}" srcOrd="0" destOrd="0" presId="urn:microsoft.com/office/officeart/2009/3/layout/IncreasingArrowsProcess"/>
    <dgm:cxn modelId="{2BBA131B-4A7F-4039-95FE-80DD18CB5F4B}" srcId="{297660AF-D89D-443C-8B9E-F1F75673FB7E}" destId="{60106007-F0EA-4E9F-87FF-87205F2021DF}" srcOrd="0" destOrd="0" parTransId="{4A366A3C-DEFD-46B0-8CEE-AFD94BE5E031}" sibTransId="{E4B685B5-8244-4441-AB1D-E3C1FB029EBB}"/>
    <dgm:cxn modelId="{3D1B8197-511E-4A34-A354-EF803BEEC245}" type="presParOf" srcId="{1BB65E5C-29B3-444D-A295-BEFC97B6526F}" destId="{5916C6E9-D9B0-4A44-8E8A-CBE69DAE6716}" srcOrd="0" destOrd="0" presId="urn:microsoft.com/office/officeart/2009/3/layout/IncreasingArrowsProcess"/>
    <dgm:cxn modelId="{FD18C4F4-6C97-4833-837A-DC755C6A470D}" type="presParOf" srcId="{1BB65E5C-29B3-444D-A295-BEFC97B6526F}" destId="{A86C317A-C7A3-4EAD-A942-E3A222B9C0B3}" srcOrd="1" destOrd="0" presId="urn:microsoft.com/office/officeart/2009/3/layout/IncreasingArrowsProcess"/>
    <dgm:cxn modelId="{17A3AFF7-F662-4B53-B221-681AA7D50C5C}" type="presParOf" srcId="{1BB65E5C-29B3-444D-A295-BEFC97B6526F}" destId="{040C544C-1201-4CD3-9C8F-7C829F31160C}" srcOrd="2" destOrd="0" presId="urn:microsoft.com/office/officeart/2009/3/layout/IncreasingArrowsProcess"/>
    <dgm:cxn modelId="{68A0EB94-F764-478B-A5BC-FCEF7B7A08BD}" type="presParOf" srcId="{1BB65E5C-29B3-444D-A295-BEFC97B6526F}" destId="{CFE7F61F-958B-4E1D-9F08-EA8D8CFAEFD2}" srcOrd="3" destOrd="0" presId="urn:microsoft.com/office/officeart/2009/3/layout/IncreasingArrowsProcess"/>
    <dgm:cxn modelId="{DBB8218D-6212-4F14-BEB8-A5C2EF5C6CA2}" type="presParOf" srcId="{1BB65E5C-29B3-444D-A295-BEFC97B6526F}" destId="{D3CA2D2B-28BE-4B70-9433-1D6B0AD8DDBD}" srcOrd="4" destOrd="0" presId="urn:microsoft.com/office/officeart/2009/3/layout/IncreasingArrowsProcess"/>
    <dgm:cxn modelId="{A3DF7EDE-69F0-4ACB-BD43-D5DC2CC7FF24}" type="presParOf" srcId="{1BB65E5C-29B3-444D-A295-BEFC97B6526F}" destId="{7CC76F36-0689-4284-8381-D18DB6882D3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331EFF-E3C9-45E5-B57D-FD1995A0FBD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3EDD9-1FBB-4C14-90FB-B0BC5CC0D961}">
      <dgm:prSet phldrT="[Текст]" custT="1"/>
      <dgm:spPr/>
      <dgm:t>
        <a:bodyPr/>
        <a:lstStyle/>
        <a:p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ЦЕЛЬ ЗАНЯТИЙ</a:t>
          </a:r>
        </a:p>
      </dgm:t>
    </dgm:pt>
    <dgm:pt modelId="{88A3D2C3-893E-4C9B-AD86-04F6E5312657}" type="parTrans" cxnId="{6D756684-5B7F-4627-9ABA-8DAC8D496C5F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BF55F5-0E57-4125-993B-08AB45B92106}" type="sibTrans" cxnId="{6D756684-5B7F-4627-9ABA-8DAC8D496C5F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6F3A7F-BD0C-4C66-81D4-747D4C08063E}">
      <dgm:prSet phldrT="[Текст]" custT="1"/>
      <dgm:spPr/>
      <dgm:t>
        <a:bodyPr/>
        <a:lstStyle/>
        <a:p>
          <a:r>
            <a: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Ученики достигают планируемых результатов ООП каждого уровня общего образования по ФГОС</a:t>
          </a:r>
        </a:p>
      </dgm:t>
    </dgm:pt>
    <dgm:pt modelId="{D9B2619D-26E4-480F-A78D-6DDE6D590122}" type="parTrans" cxnId="{E5A51EDA-07F4-48F1-A9F3-7CB3117C2B82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9A0D66-D4DF-402F-B497-45B686B52AB9}" type="sibTrans" cxnId="{E5A51EDA-07F4-48F1-A9F3-7CB3117C2B82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2600D7-0387-4869-BFCF-780DE1979F7A}">
      <dgm:prSet phldrT="[Текст]" custT="1"/>
      <dgm:spPr/>
      <dgm:t>
        <a:bodyPr/>
        <a:lstStyle/>
        <a:p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ПРОГРАММА ДЛЯ ЗАНЯТИЙ</a:t>
          </a:r>
        </a:p>
      </dgm:t>
    </dgm:pt>
    <dgm:pt modelId="{BD764192-6470-423F-BD08-C2506D3A8D83}" type="parTrans" cxnId="{07267F5B-24F6-4655-A0FF-626DA73AF0DB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6574E0-606A-4BDA-A34B-1F5D62E61F57}" type="sibTrans" cxnId="{07267F5B-24F6-4655-A0FF-626DA73AF0DB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84BEFF-F39C-48F0-A555-D3E55559C7EB}">
      <dgm:prSet phldrT="[Текст]" custT="1"/>
      <dgm:spPr/>
      <dgm:t>
        <a:bodyPr/>
        <a:lstStyle/>
        <a:p>
          <a:r>
            <a: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 самостоятельно пишут и реализуют рабочую программу, которая является обязательной частью ООП</a:t>
          </a:r>
        </a:p>
      </dgm:t>
    </dgm:pt>
    <dgm:pt modelId="{18951E30-1673-4620-93B6-98BFE135BBF8}" type="parTrans" cxnId="{2012E06E-5B92-412A-AFA7-E27BF702E8BC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9EA42F-CBA8-4F6A-BF20-476A88E798B2}" type="sibTrans" cxnId="{2012E06E-5B92-412A-AFA7-E27BF702E8BC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15BE76-4FBD-4528-93CD-B9B0192AD787}" type="pres">
      <dgm:prSet presAssocID="{95331EFF-E3C9-45E5-B57D-FD1995A0FB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52CD39-98C5-46EA-B955-7C61127813B7}" type="pres">
      <dgm:prSet presAssocID="{C773EDD9-1FBB-4C14-90FB-B0BC5CC0D96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2BA7C-C1A5-44A7-8CBD-E4A388880961}" type="pres">
      <dgm:prSet presAssocID="{C773EDD9-1FBB-4C14-90FB-B0BC5CC0D96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E19A2-7D9E-4976-A9CD-340AA74BC4E2}" type="pres">
      <dgm:prSet presAssocID="{582600D7-0387-4869-BFCF-780DE1979F7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D904F-D443-4D85-99FE-C2F7C92A80DB}" type="pres">
      <dgm:prSet presAssocID="{582600D7-0387-4869-BFCF-780DE1979F7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756684-5B7F-4627-9ABA-8DAC8D496C5F}" srcId="{95331EFF-E3C9-45E5-B57D-FD1995A0FBD1}" destId="{C773EDD9-1FBB-4C14-90FB-B0BC5CC0D961}" srcOrd="0" destOrd="0" parTransId="{88A3D2C3-893E-4C9B-AD86-04F6E5312657}" sibTransId="{2EBF55F5-0E57-4125-993B-08AB45B92106}"/>
    <dgm:cxn modelId="{1E42C923-B43B-499E-8FAF-6AD068CC6DB3}" type="presOf" srcId="{7C84BEFF-F39C-48F0-A555-D3E55559C7EB}" destId="{36CD904F-D443-4D85-99FE-C2F7C92A80DB}" srcOrd="0" destOrd="0" presId="urn:microsoft.com/office/officeart/2005/8/layout/vList2"/>
    <dgm:cxn modelId="{79FD5D15-393E-46D0-AB4E-E8A20C9C5966}" type="presOf" srcId="{C773EDD9-1FBB-4C14-90FB-B0BC5CC0D961}" destId="{D752CD39-98C5-46EA-B955-7C61127813B7}" srcOrd="0" destOrd="0" presId="urn:microsoft.com/office/officeart/2005/8/layout/vList2"/>
    <dgm:cxn modelId="{3BCD8246-B4A5-4C4B-80A3-906746E886A0}" type="presOf" srcId="{95331EFF-E3C9-45E5-B57D-FD1995A0FBD1}" destId="{FF15BE76-4FBD-4528-93CD-B9B0192AD787}" srcOrd="0" destOrd="0" presId="urn:microsoft.com/office/officeart/2005/8/layout/vList2"/>
    <dgm:cxn modelId="{E5A51EDA-07F4-48F1-A9F3-7CB3117C2B82}" srcId="{C773EDD9-1FBB-4C14-90FB-B0BC5CC0D961}" destId="{FD6F3A7F-BD0C-4C66-81D4-747D4C08063E}" srcOrd="0" destOrd="0" parTransId="{D9B2619D-26E4-480F-A78D-6DDE6D590122}" sibTransId="{DA9A0D66-D4DF-402F-B497-45B686B52AB9}"/>
    <dgm:cxn modelId="{2012E06E-5B92-412A-AFA7-E27BF702E8BC}" srcId="{582600D7-0387-4869-BFCF-780DE1979F7A}" destId="{7C84BEFF-F39C-48F0-A555-D3E55559C7EB}" srcOrd="0" destOrd="0" parTransId="{18951E30-1673-4620-93B6-98BFE135BBF8}" sibTransId="{559EA42F-CBA8-4F6A-BF20-476A88E798B2}"/>
    <dgm:cxn modelId="{07267F5B-24F6-4655-A0FF-626DA73AF0DB}" srcId="{95331EFF-E3C9-45E5-B57D-FD1995A0FBD1}" destId="{582600D7-0387-4869-BFCF-780DE1979F7A}" srcOrd="1" destOrd="0" parTransId="{BD764192-6470-423F-BD08-C2506D3A8D83}" sibTransId="{896574E0-606A-4BDA-A34B-1F5D62E61F57}"/>
    <dgm:cxn modelId="{F512ECEB-A4FB-4301-8720-8A3E40A3971D}" type="presOf" srcId="{582600D7-0387-4869-BFCF-780DE1979F7A}" destId="{BC7E19A2-7D9E-4976-A9CD-340AA74BC4E2}" srcOrd="0" destOrd="0" presId="urn:microsoft.com/office/officeart/2005/8/layout/vList2"/>
    <dgm:cxn modelId="{4F663B13-269B-4886-BAC2-89165380596B}" type="presOf" srcId="{FD6F3A7F-BD0C-4C66-81D4-747D4C08063E}" destId="{8D92BA7C-C1A5-44A7-8CBD-E4A388880961}" srcOrd="0" destOrd="0" presId="urn:microsoft.com/office/officeart/2005/8/layout/vList2"/>
    <dgm:cxn modelId="{5AC1C3A6-B741-49F4-A9AF-488399A1BD58}" type="presParOf" srcId="{FF15BE76-4FBD-4528-93CD-B9B0192AD787}" destId="{D752CD39-98C5-46EA-B955-7C61127813B7}" srcOrd="0" destOrd="0" presId="urn:microsoft.com/office/officeart/2005/8/layout/vList2"/>
    <dgm:cxn modelId="{29E10C7C-3D8D-4572-AFA5-6335947C3CF5}" type="presParOf" srcId="{FF15BE76-4FBD-4528-93CD-B9B0192AD787}" destId="{8D92BA7C-C1A5-44A7-8CBD-E4A388880961}" srcOrd="1" destOrd="0" presId="urn:microsoft.com/office/officeart/2005/8/layout/vList2"/>
    <dgm:cxn modelId="{D0E71E03-0D9A-438B-B016-8B4C0468DB62}" type="presParOf" srcId="{FF15BE76-4FBD-4528-93CD-B9B0192AD787}" destId="{BC7E19A2-7D9E-4976-A9CD-340AA74BC4E2}" srcOrd="2" destOrd="0" presId="urn:microsoft.com/office/officeart/2005/8/layout/vList2"/>
    <dgm:cxn modelId="{394DFF95-D482-4715-A510-085D49AA0A6D}" type="presParOf" srcId="{FF15BE76-4FBD-4528-93CD-B9B0192AD787}" destId="{36CD904F-D443-4D85-99FE-C2F7C92A80D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3DA243-5FFB-4376-A9C1-1B45D677758F}" type="doc">
      <dgm:prSet loTypeId="urn:microsoft.com/office/officeart/2005/8/layout/hierarchy1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0370CBB-3DE5-4AA9-A579-6BE2CB318B15}">
      <dgm:prSet phldrT="[Текст]" custT="1"/>
      <dgm:spPr/>
      <dgm:t>
        <a:bodyPr/>
        <a:lstStyle/>
        <a:p>
          <a:r>
            <a: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Рабочая программа</a:t>
          </a:r>
        </a:p>
      </dgm:t>
    </dgm:pt>
    <dgm:pt modelId="{C8B89F99-6F14-437D-B65E-7A0601B38F14}" type="parTrans" cxnId="{D44F1C73-CC0C-4A82-B4B4-A09192FF5420}">
      <dgm:prSet/>
      <dgm:spPr/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E41024-4918-46D0-BD83-6BA594D02836}" type="sibTrans" cxnId="{D44F1C73-CC0C-4A82-B4B4-A09192FF5420}">
      <dgm:prSet/>
      <dgm:spPr/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301B48-7A2B-4DD8-B1F2-ED722CCC5A8B}">
      <dgm:prSet phldrT="[Текст]" custT="1"/>
      <dgm:spPr/>
      <dgm:t>
        <a:bodyPr/>
        <a:lstStyle/>
        <a:p>
          <a:r>
            <a: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Часть ООП</a:t>
          </a:r>
        </a:p>
      </dgm:t>
    </dgm:pt>
    <dgm:pt modelId="{6F064490-DDEA-40D4-BB7D-ADE27E5AE448}" type="parTrans" cxnId="{BB96B127-1C48-4532-935E-D680D7C1B7E0}">
      <dgm:prSet/>
      <dgm:spPr/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CC1742-B732-4219-A690-E61B2541F3C1}" type="sibTrans" cxnId="{BB96B127-1C48-4532-935E-D680D7C1B7E0}">
      <dgm:prSet/>
      <dgm:spPr/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16D045-A8AC-4022-92B9-CCC5E959C8C4}">
      <dgm:prSet phldrT="[Текст]" custT="1"/>
      <dgm:spPr/>
      <dgm:t>
        <a:bodyPr/>
        <a:lstStyle/>
        <a:p>
          <a:r>
            <a:rPr lang="ru-RU" sz="1600" dirty="0" err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Разраба-тывается</a:t>
          </a:r>
          <a:r>
            <a: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основе требований</a:t>
          </a:r>
          <a:br>
            <a: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ФГОС</a:t>
          </a:r>
        </a:p>
      </dgm:t>
    </dgm:pt>
    <dgm:pt modelId="{9513AB67-1B12-4AA2-AFA2-6009F765DFF9}" type="parTrans" cxnId="{C5B240C8-F658-46D8-9449-C2D530AF0631}">
      <dgm:prSet/>
      <dgm:spPr/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68BDFF-6E67-4D45-8DEC-292316256E7F}" type="sibTrans" cxnId="{C5B240C8-F658-46D8-9449-C2D530AF0631}">
      <dgm:prSet/>
      <dgm:spPr/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A0D3D4-045A-47FC-890D-FC8E6F774E13}">
      <dgm:prSet phldrT="[Текст]" custT="1"/>
      <dgm:spPr/>
      <dgm:t>
        <a:bodyPr/>
        <a:lstStyle/>
        <a:p>
          <a:r>
            <a: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Структура по ФГОС</a:t>
          </a:r>
        </a:p>
      </dgm:t>
    </dgm:pt>
    <dgm:pt modelId="{FEAFEB9F-1827-4447-91EB-692CBC9A7128}" type="parTrans" cxnId="{D3E49DA7-7A2A-4F2C-83A4-90E85B4810ED}">
      <dgm:prSet/>
      <dgm:spPr/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ADA7A6-1607-4E97-8336-3B7ECC0B7310}" type="sibTrans" cxnId="{D3E49DA7-7A2A-4F2C-83A4-90E85B4810ED}">
      <dgm:prSet/>
      <dgm:spPr/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2344AB-03FB-41E2-BEA5-03C336D9581B}">
      <dgm:prSet phldrT="[Текст]" custT="1"/>
      <dgm:spPr/>
      <dgm:t>
        <a:bodyPr/>
        <a:lstStyle/>
        <a:p>
          <a:r>
            <a:rPr lang="ru-RU" sz="1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Темати-ческое</a:t>
          </a:r>
          <a:r>
            <a: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планиро-вание</a:t>
          </a:r>
          <a:endParaRPr lang="ru-RU" sz="14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82C98A-57BA-4FCC-88EF-9B432CC4093F}" type="parTrans" cxnId="{91126A8A-1853-4A64-BEEC-E538B83740AF}">
      <dgm:prSet/>
      <dgm:spPr/>
      <dgm:t>
        <a:bodyPr/>
        <a:lstStyle/>
        <a:p>
          <a:endParaRPr lang="ru-RU" sz="2000">
            <a:solidFill>
              <a:srgbClr val="000000"/>
            </a:solidFill>
          </a:endParaRPr>
        </a:p>
      </dgm:t>
    </dgm:pt>
    <dgm:pt modelId="{5C203207-921D-4DAB-AAB7-2C19FE053275}" type="sibTrans" cxnId="{91126A8A-1853-4A64-BEEC-E538B83740AF}">
      <dgm:prSet/>
      <dgm:spPr/>
      <dgm:t>
        <a:bodyPr/>
        <a:lstStyle/>
        <a:p>
          <a:endParaRPr lang="ru-RU" sz="2000">
            <a:solidFill>
              <a:srgbClr val="000000"/>
            </a:solidFill>
          </a:endParaRPr>
        </a:p>
      </dgm:t>
    </dgm:pt>
    <dgm:pt modelId="{1C1FDDB1-6C2E-4EC9-BCDC-5075C8FD35D6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Планируемые </a:t>
          </a:r>
          <a:r>
            <a: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результаты освоения внеурочной деятельности</a:t>
          </a:r>
        </a:p>
      </dgm:t>
    </dgm:pt>
    <dgm:pt modelId="{A0DD26A9-1745-44F2-A418-7ACCE55D7204}" type="parTrans" cxnId="{19F2BA7F-CA41-48D8-8DCE-E3CB57BA7FF6}">
      <dgm:prSet/>
      <dgm:spPr/>
      <dgm:t>
        <a:bodyPr/>
        <a:lstStyle/>
        <a:p>
          <a:endParaRPr lang="ru-RU" sz="2000">
            <a:solidFill>
              <a:srgbClr val="000000"/>
            </a:solidFill>
          </a:endParaRPr>
        </a:p>
      </dgm:t>
    </dgm:pt>
    <dgm:pt modelId="{23BA854C-40C4-438D-8D5B-FBDCF0B86E76}" type="sibTrans" cxnId="{19F2BA7F-CA41-48D8-8DCE-E3CB57BA7FF6}">
      <dgm:prSet/>
      <dgm:spPr/>
      <dgm:t>
        <a:bodyPr/>
        <a:lstStyle/>
        <a:p>
          <a:endParaRPr lang="ru-RU" sz="2000">
            <a:solidFill>
              <a:srgbClr val="000000"/>
            </a:solidFill>
          </a:endParaRPr>
        </a:p>
      </dgm:t>
    </dgm:pt>
    <dgm:pt modelId="{AB41D028-B5D4-467F-A314-DDE015EC7C55}">
      <dgm:prSet phldrT="[Текст]" custT="1"/>
      <dgm:spPr/>
      <dgm:t>
        <a:bodyPr/>
        <a:lstStyle/>
        <a:p>
          <a:r>
            <a: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Содержание внеурочной деятельности</a:t>
          </a:r>
        </a:p>
      </dgm:t>
    </dgm:pt>
    <dgm:pt modelId="{B0326F2D-AB32-4375-A235-005780553500}" type="parTrans" cxnId="{554A7181-7889-4523-BED7-D0B8AEF3EF60}">
      <dgm:prSet/>
      <dgm:spPr/>
      <dgm:t>
        <a:bodyPr/>
        <a:lstStyle/>
        <a:p>
          <a:endParaRPr lang="ru-RU" sz="2000">
            <a:solidFill>
              <a:srgbClr val="000000"/>
            </a:solidFill>
          </a:endParaRPr>
        </a:p>
      </dgm:t>
    </dgm:pt>
    <dgm:pt modelId="{09F9E824-F40D-41CE-BD54-FB70A8A7B279}" type="sibTrans" cxnId="{554A7181-7889-4523-BED7-D0B8AEF3EF60}">
      <dgm:prSet/>
      <dgm:spPr/>
      <dgm:t>
        <a:bodyPr/>
        <a:lstStyle/>
        <a:p>
          <a:endParaRPr lang="ru-RU" sz="2000">
            <a:solidFill>
              <a:srgbClr val="000000"/>
            </a:solidFill>
          </a:endParaRPr>
        </a:p>
      </dgm:t>
    </dgm:pt>
    <dgm:pt modelId="{B20B098D-AF48-4E18-9D69-2B8A29963337}">
      <dgm:prSet phldrT="[Текст]" custT="1"/>
      <dgm:spPr/>
      <dgm:t>
        <a:bodyPr/>
        <a:lstStyle/>
        <a:p>
          <a:r>
            <a: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Входит </a:t>
          </a:r>
          <a:br>
            <a: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содержа-тельный раздел </a:t>
          </a:r>
          <a:r>
            <a: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ООП</a:t>
          </a:r>
        </a:p>
      </dgm:t>
    </dgm:pt>
    <dgm:pt modelId="{2C8AE854-FCF0-4C40-B75A-272B11F4B012}" type="parTrans" cxnId="{BACBB0AD-C022-4BE7-BD68-A7084E4284F1}">
      <dgm:prSet/>
      <dgm:spPr/>
      <dgm:t>
        <a:bodyPr/>
        <a:lstStyle/>
        <a:p>
          <a:endParaRPr lang="ru-RU" sz="2000">
            <a:solidFill>
              <a:srgbClr val="000000"/>
            </a:solidFill>
          </a:endParaRPr>
        </a:p>
      </dgm:t>
    </dgm:pt>
    <dgm:pt modelId="{245CCD34-CE0E-46FA-A1B2-04D9A3BC3164}" type="sibTrans" cxnId="{BACBB0AD-C022-4BE7-BD68-A7084E4284F1}">
      <dgm:prSet/>
      <dgm:spPr/>
      <dgm:t>
        <a:bodyPr/>
        <a:lstStyle/>
        <a:p>
          <a:endParaRPr lang="ru-RU" sz="2000">
            <a:solidFill>
              <a:srgbClr val="000000"/>
            </a:solidFill>
          </a:endParaRPr>
        </a:p>
      </dgm:t>
    </dgm:pt>
    <dgm:pt modelId="{B9B5D06D-A357-47B7-89A6-7A34E386EE71}" type="pres">
      <dgm:prSet presAssocID="{833DA243-5FFB-4376-A9C1-1B45D67775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A3C757-7D73-4328-874D-75E512262EAA}" type="pres">
      <dgm:prSet presAssocID="{10370CBB-3DE5-4AA9-A579-6BE2CB318B15}" presName="hierRoot1" presStyleCnt="0"/>
      <dgm:spPr/>
    </dgm:pt>
    <dgm:pt modelId="{23B99C83-E4B5-410B-8628-22059C6EFD05}" type="pres">
      <dgm:prSet presAssocID="{10370CBB-3DE5-4AA9-A579-6BE2CB318B15}" presName="composite" presStyleCnt="0"/>
      <dgm:spPr/>
    </dgm:pt>
    <dgm:pt modelId="{9F46F542-37F9-4356-AC33-CBA8C1100C98}" type="pres">
      <dgm:prSet presAssocID="{10370CBB-3DE5-4AA9-A579-6BE2CB318B15}" presName="background" presStyleLbl="node0" presStyleIdx="0" presStyleCnt="1"/>
      <dgm:spPr/>
    </dgm:pt>
    <dgm:pt modelId="{A156F5AC-F4D8-4445-BDFF-81568AE463A7}" type="pres">
      <dgm:prSet presAssocID="{10370CBB-3DE5-4AA9-A579-6BE2CB318B15}" presName="text" presStyleLbl="fgAcc0" presStyleIdx="0" presStyleCnt="1" custScaleX="405700" custScaleY="394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AF8A62-3A40-4BFD-8E36-9FE786F544E4}" type="pres">
      <dgm:prSet presAssocID="{10370CBB-3DE5-4AA9-A579-6BE2CB318B15}" presName="hierChild2" presStyleCnt="0"/>
      <dgm:spPr/>
    </dgm:pt>
    <dgm:pt modelId="{C8E3A2B0-7658-410F-9504-7063795DDD75}" type="pres">
      <dgm:prSet presAssocID="{6F064490-DDEA-40D4-BB7D-ADE27E5AE44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9CB28FE-5F8C-4529-A0AB-F1095B98F362}" type="pres">
      <dgm:prSet presAssocID="{18301B48-7A2B-4DD8-B1F2-ED722CCC5A8B}" presName="hierRoot2" presStyleCnt="0"/>
      <dgm:spPr/>
    </dgm:pt>
    <dgm:pt modelId="{A0E8AEAD-E9D9-4EFD-9972-65FFCF195DF2}" type="pres">
      <dgm:prSet presAssocID="{18301B48-7A2B-4DD8-B1F2-ED722CCC5A8B}" presName="composite2" presStyleCnt="0"/>
      <dgm:spPr/>
    </dgm:pt>
    <dgm:pt modelId="{85C0DCCD-7EBF-45E5-817F-4CE413A1216C}" type="pres">
      <dgm:prSet presAssocID="{18301B48-7A2B-4DD8-B1F2-ED722CCC5A8B}" presName="background2" presStyleLbl="node2" presStyleIdx="0" presStyleCnt="2"/>
      <dgm:spPr/>
    </dgm:pt>
    <dgm:pt modelId="{53E2FF35-F5F0-4F8B-BCCC-883CDEEC22C2}" type="pres">
      <dgm:prSet presAssocID="{18301B48-7A2B-4DD8-B1F2-ED722CCC5A8B}" presName="text2" presStyleLbl="fgAcc2" presStyleIdx="0" presStyleCnt="2" custScaleX="218292" custScaleY="656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31D8E7-63D7-4796-AF03-F81AD3A152D1}" type="pres">
      <dgm:prSet presAssocID="{18301B48-7A2B-4DD8-B1F2-ED722CCC5A8B}" presName="hierChild3" presStyleCnt="0"/>
      <dgm:spPr/>
    </dgm:pt>
    <dgm:pt modelId="{EF5E84BC-F45F-4249-8E3F-E465AC3A1BB0}" type="pres">
      <dgm:prSet presAssocID="{9513AB67-1B12-4AA2-AFA2-6009F765DFF9}" presName="Name17" presStyleLbl="parChTrans1D3" presStyleIdx="0" presStyleCnt="5"/>
      <dgm:spPr/>
      <dgm:t>
        <a:bodyPr/>
        <a:lstStyle/>
        <a:p>
          <a:endParaRPr lang="ru-RU"/>
        </a:p>
      </dgm:t>
    </dgm:pt>
    <dgm:pt modelId="{14968A3F-03BA-4209-8CD0-7B2F836AAB2D}" type="pres">
      <dgm:prSet presAssocID="{6716D045-A8AC-4022-92B9-CCC5E959C8C4}" presName="hierRoot3" presStyleCnt="0"/>
      <dgm:spPr/>
    </dgm:pt>
    <dgm:pt modelId="{2C4EBF01-0005-417E-B9C7-DBAF900362EF}" type="pres">
      <dgm:prSet presAssocID="{6716D045-A8AC-4022-92B9-CCC5E959C8C4}" presName="composite3" presStyleCnt="0"/>
      <dgm:spPr/>
    </dgm:pt>
    <dgm:pt modelId="{F277BF75-6023-4563-89BE-062236C2DD8C}" type="pres">
      <dgm:prSet presAssocID="{6716D045-A8AC-4022-92B9-CCC5E959C8C4}" presName="background3" presStyleLbl="node3" presStyleIdx="0" presStyleCnt="5"/>
      <dgm:spPr/>
    </dgm:pt>
    <dgm:pt modelId="{F5307948-5B1B-4752-A9DD-19F7EF03A6C3}" type="pres">
      <dgm:prSet presAssocID="{6716D045-A8AC-4022-92B9-CCC5E959C8C4}" presName="text3" presStyleLbl="fgAcc3" presStyleIdx="0" presStyleCnt="5" custScaleX="149268" custScaleY="2181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1473FF-971F-4FE0-B7FD-FA156DEEA8A9}" type="pres">
      <dgm:prSet presAssocID="{6716D045-A8AC-4022-92B9-CCC5E959C8C4}" presName="hierChild4" presStyleCnt="0"/>
      <dgm:spPr/>
    </dgm:pt>
    <dgm:pt modelId="{26B7879D-698F-4120-9FCD-E1ECBDCD8008}" type="pres">
      <dgm:prSet presAssocID="{2C8AE854-FCF0-4C40-B75A-272B11F4B012}" presName="Name17" presStyleLbl="parChTrans1D3" presStyleIdx="1" presStyleCnt="5"/>
      <dgm:spPr/>
      <dgm:t>
        <a:bodyPr/>
        <a:lstStyle/>
        <a:p>
          <a:endParaRPr lang="ru-RU"/>
        </a:p>
      </dgm:t>
    </dgm:pt>
    <dgm:pt modelId="{AAF0A9D8-9330-4071-A134-30A5DA4854A6}" type="pres">
      <dgm:prSet presAssocID="{B20B098D-AF48-4E18-9D69-2B8A29963337}" presName="hierRoot3" presStyleCnt="0"/>
      <dgm:spPr/>
    </dgm:pt>
    <dgm:pt modelId="{EE081F5C-9179-4DA7-9D5B-7151C9210A02}" type="pres">
      <dgm:prSet presAssocID="{B20B098D-AF48-4E18-9D69-2B8A29963337}" presName="composite3" presStyleCnt="0"/>
      <dgm:spPr/>
    </dgm:pt>
    <dgm:pt modelId="{27234642-2163-4A16-B143-3D5FFBADF3BC}" type="pres">
      <dgm:prSet presAssocID="{B20B098D-AF48-4E18-9D69-2B8A29963337}" presName="background3" presStyleLbl="node3" presStyleIdx="1" presStyleCnt="5"/>
      <dgm:spPr/>
    </dgm:pt>
    <dgm:pt modelId="{AEDBD0A9-BA81-44B2-8DCA-3F1CF0C8BF51}" type="pres">
      <dgm:prSet presAssocID="{B20B098D-AF48-4E18-9D69-2B8A29963337}" presName="text3" presStyleLbl="fgAcc3" presStyleIdx="1" presStyleCnt="5" custScaleX="92798" custScaleY="2108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5796E4-C32E-449A-A561-E0B0498610DA}" type="pres">
      <dgm:prSet presAssocID="{B20B098D-AF48-4E18-9D69-2B8A29963337}" presName="hierChild4" presStyleCnt="0"/>
      <dgm:spPr/>
    </dgm:pt>
    <dgm:pt modelId="{724BB216-5C40-424D-9832-5D889CF5E242}" type="pres">
      <dgm:prSet presAssocID="{FEAFEB9F-1827-4447-91EB-692CBC9A712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2FC098D-C936-409A-8D6A-FE15991D9DBD}" type="pres">
      <dgm:prSet presAssocID="{DAA0D3D4-045A-47FC-890D-FC8E6F774E13}" presName="hierRoot2" presStyleCnt="0"/>
      <dgm:spPr/>
    </dgm:pt>
    <dgm:pt modelId="{A58958AE-A7B6-4519-9F51-7474069C584A}" type="pres">
      <dgm:prSet presAssocID="{DAA0D3D4-045A-47FC-890D-FC8E6F774E13}" presName="composite2" presStyleCnt="0"/>
      <dgm:spPr/>
    </dgm:pt>
    <dgm:pt modelId="{98DE91E7-38CA-4C84-B8D2-545CB50CA08E}" type="pres">
      <dgm:prSet presAssocID="{DAA0D3D4-045A-47FC-890D-FC8E6F774E13}" presName="background2" presStyleLbl="node2" presStyleIdx="1" presStyleCnt="2"/>
      <dgm:spPr/>
    </dgm:pt>
    <dgm:pt modelId="{CF2A0E26-30CA-4FB2-B674-A9FB4739EB29}" type="pres">
      <dgm:prSet presAssocID="{DAA0D3D4-045A-47FC-890D-FC8E6F774E13}" presName="text2" presStyleLbl="fgAcc2" presStyleIdx="1" presStyleCnt="2" custScaleX="262844" custScaleY="656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35C3AB-B9B4-4AB1-B1E0-45A53A28BE09}" type="pres">
      <dgm:prSet presAssocID="{DAA0D3D4-045A-47FC-890D-FC8E6F774E13}" presName="hierChild3" presStyleCnt="0"/>
      <dgm:spPr/>
    </dgm:pt>
    <dgm:pt modelId="{6B61739A-BFA8-46AD-B8AD-06538CF2F0F6}" type="pres">
      <dgm:prSet presAssocID="{A0DD26A9-1745-44F2-A418-7ACCE55D7204}" presName="Name17" presStyleLbl="parChTrans1D3" presStyleIdx="2" presStyleCnt="5"/>
      <dgm:spPr/>
      <dgm:t>
        <a:bodyPr/>
        <a:lstStyle/>
        <a:p>
          <a:endParaRPr lang="ru-RU"/>
        </a:p>
      </dgm:t>
    </dgm:pt>
    <dgm:pt modelId="{F6D281AE-61E2-4994-B1FC-5E9BE451DDDF}" type="pres">
      <dgm:prSet presAssocID="{1C1FDDB1-6C2E-4EC9-BCDC-5075C8FD35D6}" presName="hierRoot3" presStyleCnt="0"/>
      <dgm:spPr/>
    </dgm:pt>
    <dgm:pt modelId="{101FE101-E6AE-4F28-AF70-42D12CEB3194}" type="pres">
      <dgm:prSet presAssocID="{1C1FDDB1-6C2E-4EC9-BCDC-5075C8FD35D6}" presName="composite3" presStyleCnt="0"/>
      <dgm:spPr/>
    </dgm:pt>
    <dgm:pt modelId="{54478C43-3217-4E82-BD33-7F6DE72AC3BD}" type="pres">
      <dgm:prSet presAssocID="{1C1FDDB1-6C2E-4EC9-BCDC-5075C8FD35D6}" presName="background3" presStyleLbl="node3" presStyleIdx="2" presStyleCnt="5"/>
      <dgm:spPr/>
    </dgm:pt>
    <dgm:pt modelId="{C9D41C69-9C17-4F31-A18D-6EFD9BE35262}" type="pres">
      <dgm:prSet presAssocID="{1C1FDDB1-6C2E-4EC9-BCDC-5075C8FD35D6}" presName="text3" presStyleLbl="fgAcc3" presStyleIdx="2" presStyleCnt="5" custScaleX="142706" custScaleY="1994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2F8900-8926-42E5-8C8A-B38414552A3F}" type="pres">
      <dgm:prSet presAssocID="{1C1FDDB1-6C2E-4EC9-BCDC-5075C8FD35D6}" presName="hierChild4" presStyleCnt="0"/>
      <dgm:spPr/>
    </dgm:pt>
    <dgm:pt modelId="{D428B944-94F9-4660-8203-9E6EFD2716A9}" type="pres">
      <dgm:prSet presAssocID="{B0326F2D-AB32-4375-A235-005780553500}" presName="Name17" presStyleLbl="parChTrans1D3" presStyleIdx="3" presStyleCnt="5"/>
      <dgm:spPr/>
      <dgm:t>
        <a:bodyPr/>
        <a:lstStyle/>
        <a:p>
          <a:endParaRPr lang="ru-RU"/>
        </a:p>
      </dgm:t>
    </dgm:pt>
    <dgm:pt modelId="{8C9C0682-8968-4D25-9908-CB253AC985D4}" type="pres">
      <dgm:prSet presAssocID="{AB41D028-B5D4-467F-A314-DDE015EC7C55}" presName="hierRoot3" presStyleCnt="0"/>
      <dgm:spPr/>
    </dgm:pt>
    <dgm:pt modelId="{1C31173C-1CA2-4F95-BCAA-915D50AEE7A6}" type="pres">
      <dgm:prSet presAssocID="{AB41D028-B5D4-467F-A314-DDE015EC7C55}" presName="composite3" presStyleCnt="0"/>
      <dgm:spPr/>
    </dgm:pt>
    <dgm:pt modelId="{78FD6EA4-4485-497D-B7C4-70BC4CA55943}" type="pres">
      <dgm:prSet presAssocID="{AB41D028-B5D4-467F-A314-DDE015EC7C55}" presName="background3" presStyleLbl="node3" presStyleIdx="3" presStyleCnt="5"/>
      <dgm:spPr/>
    </dgm:pt>
    <dgm:pt modelId="{1E12A30B-76A0-46B1-A568-1E9D67AF54A2}" type="pres">
      <dgm:prSet presAssocID="{AB41D028-B5D4-467F-A314-DDE015EC7C55}" presName="text3" presStyleLbl="fgAcc3" presStyleIdx="3" presStyleCnt="5" custScaleX="142078" custScaleY="1845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B875A6-7480-4D32-95CF-7A78A4FD3862}" type="pres">
      <dgm:prSet presAssocID="{AB41D028-B5D4-467F-A314-DDE015EC7C55}" presName="hierChild4" presStyleCnt="0"/>
      <dgm:spPr/>
    </dgm:pt>
    <dgm:pt modelId="{E7BDE5D1-E910-451B-B2DE-96CEAF4B15EC}" type="pres">
      <dgm:prSet presAssocID="{9882C98A-57BA-4FCC-88EF-9B432CC4093F}" presName="Name17" presStyleLbl="parChTrans1D3" presStyleIdx="4" presStyleCnt="5"/>
      <dgm:spPr/>
      <dgm:t>
        <a:bodyPr/>
        <a:lstStyle/>
        <a:p>
          <a:endParaRPr lang="ru-RU"/>
        </a:p>
      </dgm:t>
    </dgm:pt>
    <dgm:pt modelId="{664F5AD3-99D6-4297-B6BF-32EC2C926EA4}" type="pres">
      <dgm:prSet presAssocID="{722344AB-03FB-41E2-BEA5-03C336D9581B}" presName="hierRoot3" presStyleCnt="0"/>
      <dgm:spPr/>
    </dgm:pt>
    <dgm:pt modelId="{F9BF61CF-50BF-4851-A64F-F5D2CEDDE74D}" type="pres">
      <dgm:prSet presAssocID="{722344AB-03FB-41E2-BEA5-03C336D9581B}" presName="composite3" presStyleCnt="0"/>
      <dgm:spPr/>
    </dgm:pt>
    <dgm:pt modelId="{1053E294-3745-44DF-8CB1-0187EF4A6715}" type="pres">
      <dgm:prSet presAssocID="{722344AB-03FB-41E2-BEA5-03C336D9581B}" presName="background3" presStyleLbl="node3" presStyleIdx="4" presStyleCnt="5"/>
      <dgm:spPr/>
    </dgm:pt>
    <dgm:pt modelId="{9BFF4A18-DB3D-4207-9D0F-69BB3AF82E15}" type="pres">
      <dgm:prSet presAssocID="{722344AB-03FB-41E2-BEA5-03C336D9581B}" presName="text3" presStyleLbl="fgAcc3" presStyleIdx="4" presStyleCnt="5" custScaleX="113606" custScaleY="2073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6038FF-0BF7-4DB6-BA29-CBD81D48441E}" type="pres">
      <dgm:prSet presAssocID="{722344AB-03FB-41E2-BEA5-03C336D9581B}" presName="hierChild4" presStyleCnt="0"/>
      <dgm:spPr/>
    </dgm:pt>
  </dgm:ptLst>
  <dgm:cxnLst>
    <dgm:cxn modelId="{19F2BA7F-CA41-48D8-8DCE-E3CB57BA7FF6}" srcId="{DAA0D3D4-045A-47FC-890D-FC8E6F774E13}" destId="{1C1FDDB1-6C2E-4EC9-BCDC-5075C8FD35D6}" srcOrd="0" destOrd="0" parTransId="{A0DD26A9-1745-44F2-A418-7ACCE55D7204}" sibTransId="{23BA854C-40C4-438D-8D5B-FBDCF0B86E76}"/>
    <dgm:cxn modelId="{A8A07666-B9E9-4702-91D0-2FF38A98BB41}" type="presOf" srcId="{FEAFEB9F-1827-4447-91EB-692CBC9A7128}" destId="{724BB216-5C40-424D-9832-5D889CF5E242}" srcOrd="0" destOrd="0" presId="urn:microsoft.com/office/officeart/2005/8/layout/hierarchy1"/>
    <dgm:cxn modelId="{E50B8CB2-D555-4638-969F-A37F975BE34A}" type="presOf" srcId="{2C8AE854-FCF0-4C40-B75A-272B11F4B012}" destId="{26B7879D-698F-4120-9FCD-E1ECBDCD8008}" srcOrd="0" destOrd="0" presId="urn:microsoft.com/office/officeart/2005/8/layout/hierarchy1"/>
    <dgm:cxn modelId="{BED9D719-ECB4-4E45-AB82-2E7860D5CE85}" type="presOf" srcId="{833DA243-5FFB-4376-A9C1-1B45D677758F}" destId="{B9B5D06D-A357-47B7-89A6-7A34E386EE71}" srcOrd="0" destOrd="0" presId="urn:microsoft.com/office/officeart/2005/8/layout/hierarchy1"/>
    <dgm:cxn modelId="{F10F1E06-9748-436A-A96B-17DCB7B9556E}" type="presOf" srcId="{6F064490-DDEA-40D4-BB7D-ADE27E5AE448}" destId="{C8E3A2B0-7658-410F-9504-7063795DDD75}" srcOrd="0" destOrd="0" presId="urn:microsoft.com/office/officeart/2005/8/layout/hierarchy1"/>
    <dgm:cxn modelId="{C8C71C1F-DA51-410E-87FA-6A58F56A4878}" type="presOf" srcId="{B20B098D-AF48-4E18-9D69-2B8A29963337}" destId="{AEDBD0A9-BA81-44B2-8DCA-3F1CF0C8BF51}" srcOrd="0" destOrd="0" presId="urn:microsoft.com/office/officeart/2005/8/layout/hierarchy1"/>
    <dgm:cxn modelId="{E55339FF-65EB-4FFB-BD05-BF7304AAF1CF}" type="presOf" srcId="{9882C98A-57BA-4FCC-88EF-9B432CC4093F}" destId="{E7BDE5D1-E910-451B-B2DE-96CEAF4B15EC}" srcOrd="0" destOrd="0" presId="urn:microsoft.com/office/officeart/2005/8/layout/hierarchy1"/>
    <dgm:cxn modelId="{91126A8A-1853-4A64-BEEC-E538B83740AF}" srcId="{DAA0D3D4-045A-47FC-890D-FC8E6F774E13}" destId="{722344AB-03FB-41E2-BEA5-03C336D9581B}" srcOrd="2" destOrd="0" parTransId="{9882C98A-57BA-4FCC-88EF-9B432CC4093F}" sibTransId="{5C203207-921D-4DAB-AAB7-2C19FE053275}"/>
    <dgm:cxn modelId="{B7B000A6-4BA5-4365-9F7D-3EE1CCD6232B}" type="presOf" srcId="{DAA0D3D4-045A-47FC-890D-FC8E6F774E13}" destId="{CF2A0E26-30CA-4FB2-B674-A9FB4739EB29}" srcOrd="0" destOrd="0" presId="urn:microsoft.com/office/officeart/2005/8/layout/hierarchy1"/>
    <dgm:cxn modelId="{87BD5838-995D-4D95-B12B-AEEB0692F966}" type="presOf" srcId="{6716D045-A8AC-4022-92B9-CCC5E959C8C4}" destId="{F5307948-5B1B-4752-A9DD-19F7EF03A6C3}" srcOrd="0" destOrd="0" presId="urn:microsoft.com/office/officeart/2005/8/layout/hierarchy1"/>
    <dgm:cxn modelId="{554A7181-7889-4523-BED7-D0B8AEF3EF60}" srcId="{DAA0D3D4-045A-47FC-890D-FC8E6F774E13}" destId="{AB41D028-B5D4-467F-A314-DDE015EC7C55}" srcOrd="1" destOrd="0" parTransId="{B0326F2D-AB32-4375-A235-005780553500}" sibTransId="{09F9E824-F40D-41CE-BD54-FB70A8A7B279}"/>
    <dgm:cxn modelId="{C5B240C8-F658-46D8-9449-C2D530AF0631}" srcId="{18301B48-7A2B-4DD8-B1F2-ED722CCC5A8B}" destId="{6716D045-A8AC-4022-92B9-CCC5E959C8C4}" srcOrd="0" destOrd="0" parTransId="{9513AB67-1B12-4AA2-AFA2-6009F765DFF9}" sibTransId="{AD68BDFF-6E67-4D45-8DEC-292316256E7F}"/>
    <dgm:cxn modelId="{D44F1C73-CC0C-4A82-B4B4-A09192FF5420}" srcId="{833DA243-5FFB-4376-A9C1-1B45D677758F}" destId="{10370CBB-3DE5-4AA9-A579-6BE2CB318B15}" srcOrd="0" destOrd="0" parTransId="{C8B89F99-6F14-437D-B65E-7A0601B38F14}" sibTransId="{28E41024-4918-46D0-BD83-6BA594D02836}"/>
    <dgm:cxn modelId="{BB96B127-1C48-4532-935E-D680D7C1B7E0}" srcId="{10370CBB-3DE5-4AA9-A579-6BE2CB318B15}" destId="{18301B48-7A2B-4DD8-B1F2-ED722CCC5A8B}" srcOrd="0" destOrd="0" parTransId="{6F064490-DDEA-40D4-BB7D-ADE27E5AE448}" sibTransId="{2CCC1742-B732-4219-A690-E61B2541F3C1}"/>
    <dgm:cxn modelId="{15795920-942E-4B20-8E60-C0503D540326}" type="presOf" srcId="{B0326F2D-AB32-4375-A235-005780553500}" destId="{D428B944-94F9-4660-8203-9E6EFD2716A9}" srcOrd="0" destOrd="0" presId="urn:microsoft.com/office/officeart/2005/8/layout/hierarchy1"/>
    <dgm:cxn modelId="{D3E49DA7-7A2A-4F2C-83A4-90E85B4810ED}" srcId="{10370CBB-3DE5-4AA9-A579-6BE2CB318B15}" destId="{DAA0D3D4-045A-47FC-890D-FC8E6F774E13}" srcOrd="1" destOrd="0" parTransId="{FEAFEB9F-1827-4447-91EB-692CBC9A7128}" sibTransId="{FCADA7A6-1607-4E97-8336-3B7ECC0B7310}"/>
    <dgm:cxn modelId="{D6BE5AE3-3C2C-4BDF-A213-74053A7E53EF}" type="presOf" srcId="{1C1FDDB1-6C2E-4EC9-BCDC-5075C8FD35D6}" destId="{C9D41C69-9C17-4F31-A18D-6EFD9BE35262}" srcOrd="0" destOrd="0" presId="urn:microsoft.com/office/officeart/2005/8/layout/hierarchy1"/>
    <dgm:cxn modelId="{7302D563-9C37-4DEF-A225-9C23B88D677D}" type="presOf" srcId="{722344AB-03FB-41E2-BEA5-03C336D9581B}" destId="{9BFF4A18-DB3D-4207-9D0F-69BB3AF82E15}" srcOrd="0" destOrd="0" presId="urn:microsoft.com/office/officeart/2005/8/layout/hierarchy1"/>
    <dgm:cxn modelId="{BACBB0AD-C022-4BE7-BD68-A7084E4284F1}" srcId="{18301B48-7A2B-4DD8-B1F2-ED722CCC5A8B}" destId="{B20B098D-AF48-4E18-9D69-2B8A29963337}" srcOrd="1" destOrd="0" parTransId="{2C8AE854-FCF0-4C40-B75A-272B11F4B012}" sibTransId="{245CCD34-CE0E-46FA-A1B2-04D9A3BC3164}"/>
    <dgm:cxn modelId="{99CCF684-19C4-42E9-8188-7BD34F27D6D6}" type="presOf" srcId="{18301B48-7A2B-4DD8-B1F2-ED722CCC5A8B}" destId="{53E2FF35-F5F0-4F8B-BCCC-883CDEEC22C2}" srcOrd="0" destOrd="0" presId="urn:microsoft.com/office/officeart/2005/8/layout/hierarchy1"/>
    <dgm:cxn modelId="{FA34B124-A7FB-41EB-9B24-6DC5C49B15AF}" type="presOf" srcId="{9513AB67-1B12-4AA2-AFA2-6009F765DFF9}" destId="{EF5E84BC-F45F-4249-8E3F-E465AC3A1BB0}" srcOrd="0" destOrd="0" presId="urn:microsoft.com/office/officeart/2005/8/layout/hierarchy1"/>
    <dgm:cxn modelId="{BF944238-F58F-4E04-B7D8-1AA8AE3A0A50}" type="presOf" srcId="{A0DD26A9-1745-44F2-A418-7ACCE55D7204}" destId="{6B61739A-BFA8-46AD-B8AD-06538CF2F0F6}" srcOrd="0" destOrd="0" presId="urn:microsoft.com/office/officeart/2005/8/layout/hierarchy1"/>
    <dgm:cxn modelId="{DF03CA9B-5158-4B11-8EB3-C2399D4D3CE9}" type="presOf" srcId="{10370CBB-3DE5-4AA9-A579-6BE2CB318B15}" destId="{A156F5AC-F4D8-4445-BDFF-81568AE463A7}" srcOrd="0" destOrd="0" presId="urn:microsoft.com/office/officeart/2005/8/layout/hierarchy1"/>
    <dgm:cxn modelId="{1D061EF6-BA95-4732-99D2-4C75AFD9A3E6}" type="presOf" srcId="{AB41D028-B5D4-467F-A314-DDE015EC7C55}" destId="{1E12A30B-76A0-46B1-A568-1E9D67AF54A2}" srcOrd="0" destOrd="0" presId="urn:microsoft.com/office/officeart/2005/8/layout/hierarchy1"/>
    <dgm:cxn modelId="{03233C36-1217-4EF8-A6A2-170C5D821A45}" type="presParOf" srcId="{B9B5D06D-A357-47B7-89A6-7A34E386EE71}" destId="{12A3C757-7D73-4328-874D-75E512262EAA}" srcOrd="0" destOrd="0" presId="urn:microsoft.com/office/officeart/2005/8/layout/hierarchy1"/>
    <dgm:cxn modelId="{45694EFF-0BDD-4137-8654-35B9B1AF40A9}" type="presParOf" srcId="{12A3C757-7D73-4328-874D-75E512262EAA}" destId="{23B99C83-E4B5-410B-8628-22059C6EFD05}" srcOrd="0" destOrd="0" presId="urn:microsoft.com/office/officeart/2005/8/layout/hierarchy1"/>
    <dgm:cxn modelId="{4DDC4C86-42D9-4226-BC5E-943533435D77}" type="presParOf" srcId="{23B99C83-E4B5-410B-8628-22059C6EFD05}" destId="{9F46F542-37F9-4356-AC33-CBA8C1100C98}" srcOrd="0" destOrd="0" presId="urn:microsoft.com/office/officeart/2005/8/layout/hierarchy1"/>
    <dgm:cxn modelId="{0FF6AE92-27A1-4920-99F8-175C5E57E06C}" type="presParOf" srcId="{23B99C83-E4B5-410B-8628-22059C6EFD05}" destId="{A156F5AC-F4D8-4445-BDFF-81568AE463A7}" srcOrd="1" destOrd="0" presId="urn:microsoft.com/office/officeart/2005/8/layout/hierarchy1"/>
    <dgm:cxn modelId="{FB44BB70-46B0-4FDF-9F04-C95486128D72}" type="presParOf" srcId="{12A3C757-7D73-4328-874D-75E512262EAA}" destId="{01AF8A62-3A40-4BFD-8E36-9FE786F544E4}" srcOrd="1" destOrd="0" presId="urn:microsoft.com/office/officeart/2005/8/layout/hierarchy1"/>
    <dgm:cxn modelId="{79251041-CCF0-4D90-B2C1-B4FC2259A9A1}" type="presParOf" srcId="{01AF8A62-3A40-4BFD-8E36-9FE786F544E4}" destId="{C8E3A2B0-7658-410F-9504-7063795DDD75}" srcOrd="0" destOrd="0" presId="urn:microsoft.com/office/officeart/2005/8/layout/hierarchy1"/>
    <dgm:cxn modelId="{DDFF7435-DDAA-4B84-9159-928AD7242CF9}" type="presParOf" srcId="{01AF8A62-3A40-4BFD-8E36-9FE786F544E4}" destId="{A9CB28FE-5F8C-4529-A0AB-F1095B98F362}" srcOrd="1" destOrd="0" presId="urn:microsoft.com/office/officeart/2005/8/layout/hierarchy1"/>
    <dgm:cxn modelId="{505D658A-1497-4019-8E88-AD42B7104BEB}" type="presParOf" srcId="{A9CB28FE-5F8C-4529-A0AB-F1095B98F362}" destId="{A0E8AEAD-E9D9-4EFD-9972-65FFCF195DF2}" srcOrd="0" destOrd="0" presId="urn:microsoft.com/office/officeart/2005/8/layout/hierarchy1"/>
    <dgm:cxn modelId="{9EE3E48F-FBD3-451E-89E1-8EDE053ED97A}" type="presParOf" srcId="{A0E8AEAD-E9D9-4EFD-9972-65FFCF195DF2}" destId="{85C0DCCD-7EBF-45E5-817F-4CE413A1216C}" srcOrd="0" destOrd="0" presId="urn:microsoft.com/office/officeart/2005/8/layout/hierarchy1"/>
    <dgm:cxn modelId="{A85680A8-DA66-4A16-AD4D-BC271CF32779}" type="presParOf" srcId="{A0E8AEAD-E9D9-4EFD-9972-65FFCF195DF2}" destId="{53E2FF35-F5F0-4F8B-BCCC-883CDEEC22C2}" srcOrd="1" destOrd="0" presId="urn:microsoft.com/office/officeart/2005/8/layout/hierarchy1"/>
    <dgm:cxn modelId="{DD992FF9-45E1-4766-9EB5-8454AE06F811}" type="presParOf" srcId="{A9CB28FE-5F8C-4529-A0AB-F1095B98F362}" destId="{3431D8E7-63D7-4796-AF03-F81AD3A152D1}" srcOrd="1" destOrd="0" presId="urn:microsoft.com/office/officeart/2005/8/layout/hierarchy1"/>
    <dgm:cxn modelId="{2E16B33B-C306-45EB-AF5C-BC5EED25D31A}" type="presParOf" srcId="{3431D8E7-63D7-4796-AF03-F81AD3A152D1}" destId="{EF5E84BC-F45F-4249-8E3F-E465AC3A1BB0}" srcOrd="0" destOrd="0" presId="urn:microsoft.com/office/officeart/2005/8/layout/hierarchy1"/>
    <dgm:cxn modelId="{9821B3A8-DA7A-476E-BE8E-F8B961793FE7}" type="presParOf" srcId="{3431D8E7-63D7-4796-AF03-F81AD3A152D1}" destId="{14968A3F-03BA-4209-8CD0-7B2F836AAB2D}" srcOrd="1" destOrd="0" presId="urn:microsoft.com/office/officeart/2005/8/layout/hierarchy1"/>
    <dgm:cxn modelId="{CC9B370A-BFF4-4A04-8FC8-AF439324B278}" type="presParOf" srcId="{14968A3F-03BA-4209-8CD0-7B2F836AAB2D}" destId="{2C4EBF01-0005-417E-B9C7-DBAF900362EF}" srcOrd="0" destOrd="0" presId="urn:microsoft.com/office/officeart/2005/8/layout/hierarchy1"/>
    <dgm:cxn modelId="{ED67014C-EC6C-4FA9-A477-31F40ACAB8F3}" type="presParOf" srcId="{2C4EBF01-0005-417E-B9C7-DBAF900362EF}" destId="{F277BF75-6023-4563-89BE-062236C2DD8C}" srcOrd="0" destOrd="0" presId="urn:microsoft.com/office/officeart/2005/8/layout/hierarchy1"/>
    <dgm:cxn modelId="{71D118F1-BE10-4334-90AE-418B5A439F33}" type="presParOf" srcId="{2C4EBF01-0005-417E-B9C7-DBAF900362EF}" destId="{F5307948-5B1B-4752-A9DD-19F7EF03A6C3}" srcOrd="1" destOrd="0" presId="urn:microsoft.com/office/officeart/2005/8/layout/hierarchy1"/>
    <dgm:cxn modelId="{D5193190-56FB-4C55-BE54-C719FBF2058D}" type="presParOf" srcId="{14968A3F-03BA-4209-8CD0-7B2F836AAB2D}" destId="{AE1473FF-971F-4FE0-B7FD-FA156DEEA8A9}" srcOrd="1" destOrd="0" presId="urn:microsoft.com/office/officeart/2005/8/layout/hierarchy1"/>
    <dgm:cxn modelId="{3581F307-896C-467F-8434-21949043E0C7}" type="presParOf" srcId="{3431D8E7-63D7-4796-AF03-F81AD3A152D1}" destId="{26B7879D-698F-4120-9FCD-E1ECBDCD8008}" srcOrd="2" destOrd="0" presId="urn:microsoft.com/office/officeart/2005/8/layout/hierarchy1"/>
    <dgm:cxn modelId="{9354D442-2C85-4BE5-9D42-27A77037A038}" type="presParOf" srcId="{3431D8E7-63D7-4796-AF03-F81AD3A152D1}" destId="{AAF0A9D8-9330-4071-A134-30A5DA4854A6}" srcOrd="3" destOrd="0" presId="urn:microsoft.com/office/officeart/2005/8/layout/hierarchy1"/>
    <dgm:cxn modelId="{D5327B72-DC8B-4E1E-87EB-746EC74E9145}" type="presParOf" srcId="{AAF0A9D8-9330-4071-A134-30A5DA4854A6}" destId="{EE081F5C-9179-4DA7-9D5B-7151C9210A02}" srcOrd="0" destOrd="0" presId="urn:microsoft.com/office/officeart/2005/8/layout/hierarchy1"/>
    <dgm:cxn modelId="{8D72B4B9-0DAE-425E-B80C-63E5D41E98FF}" type="presParOf" srcId="{EE081F5C-9179-4DA7-9D5B-7151C9210A02}" destId="{27234642-2163-4A16-B143-3D5FFBADF3BC}" srcOrd="0" destOrd="0" presId="urn:microsoft.com/office/officeart/2005/8/layout/hierarchy1"/>
    <dgm:cxn modelId="{85F3A922-8684-4E86-B94D-6CE3040CCB13}" type="presParOf" srcId="{EE081F5C-9179-4DA7-9D5B-7151C9210A02}" destId="{AEDBD0A9-BA81-44B2-8DCA-3F1CF0C8BF51}" srcOrd="1" destOrd="0" presId="urn:microsoft.com/office/officeart/2005/8/layout/hierarchy1"/>
    <dgm:cxn modelId="{4F62C4C7-1C73-44B4-9816-BCF4F5E426F6}" type="presParOf" srcId="{AAF0A9D8-9330-4071-A134-30A5DA4854A6}" destId="{BC5796E4-C32E-449A-A561-E0B0498610DA}" srcOrd="1" destOrd="0" presId="urn:microsoft.com/office/officeart/2005/8/layout/hierarchy1"/>
    <dgm:cxn modelId="{EC5BADF4-619C-40F3-A8EC-3733C5096E40}" type="presParOf" srcId="{01AF8A62-3A40-4BFD-8E36-9FE786F544E4}" destId="{724BB216-5C40-424D-9832-5D889CF5E242}" srcOrd="2" destOrd="0" presId="urn:microsoft.com/office/officeart/2005/8/layout/hierarchy1"/>
    <dgm:cxn modelId="{60AAC924-B970-46CD-B9D9-ECB128C2DF48}" type="presParOf" srcId="{01AF8A62-3A40-4BFD-8E36-9FE786F544E4}" destId="{12FC098D-C936-409A-8D6A-FE15991D9DBD}" srcOrd="3" destOrd="0" presId="urn:microsoft.com/office/officeart/2005/8/layout/hierarchy1"/>
    <dgm:cxn modelId="{14DED7D7-2F52-427C-B64E-20C6C2D5D700}" type="presParOf" srcId="{12FC098D-C936-409A-8D6A-FE15991D9DBD}" destId="{A58958AE-A7B6-4519-9F51-7474069C584A}" srcOrd="0" destOrd="0" presId="urn:microsoft.com/office/officeart/2005/8/layout/hierarchy1"/>
    <dgm:cxn modelId="{81607176-439D-4334-ACCD-63EE4FDCE30C}" type="presParOf" srcId="{A58958AE-A7B6-4519-9F51-7474069C584A}" destId="{98DE91E7-38CA-4C84-B8D2-545CB50CA08E}" srcOrd="0" destOrd="0" presId="urn:microsoft.com/office/officeart/2005/8/layout/hierarchy1"/>
    <dgm:cxn modelId="{096835F9-536E-4352-9C71-C46213B8FCEF}" type="presParOf" srcId="{A58958AE-A7B6-4519-9F51-7474069C584A}" destId="{CF2A0E26-30CA-4FB2-B674-A9FB4739EB29}" srcOrd="1" destOrd="0" presId="urn:microsoft.com/office/officeart/2005/8/layout/hierarchy1"/>
    <dgm:cxn modelId="{0252A68D-F2F6-447F-85B9-D995BA5D091B}" type="presParOf" srcId="{12FC098D-C936-409A-8D6A-FE15991D9DBD}" destId="{2235C3AB-B9B4-4AB1-B1E0-45A53A28BE09}" srcOrd="1" destOrd="0" presId="urn:microsoft.com/office/officeart/2005/8/layout/hierarchy1"/>
    <dgm:cxn modelId="{866BC61A-A289-45F8-BD64-C5B15DCA5694}" type="presParOf" srcId="{2235C3AB-B9B4-4AB1-B1E0-45A53A28BE09}" destId="{6B61739A-BFA8-46AD-B8AD-06538CF2F0F6}" srcOrd="0" destOrd="0" presId="urn:microsoft.com/office/officeart/2005/8/layout/hierarchy1"/>
    <dgm:cxn modelId="{E4411CEC-9E6D-4053-9009-8D78E2E9AA1F}" type="presParOf" srcId="{2235C3AB-B9B4-4AB1-B1E0-45A53A28BE09}" destId="{F6D281AE-61E2-4994-B1FC-5E9BE451DDDF}" srcOrd="1" destOrd="0" presId="urn:microsoft.com/office/officeart/2005/8/layout/hierarchy1"/>
    <dgm:cxn modelId="{6A76EFCD-38B2-46DE-91E1-B7E7C240073C}" type="presParOf" srcId="{F6D281AE-61E2-4994-B1FC-5E9BE451DDDF}" destId="{101FE101-E6AE-4F28-AF70-42D12CEB3194}" srcOrd="0" destOrd="0" presId="urn:microsoft.com/office/officeart/2005/8/layout/hierarchy1"/>
    <dgm:cxn modelId="{FFDFE6A5-31DC-4099-92F1-7BEB50F7558B}" type="presParOf" srcId="{101FE101-E6AE-4F28-AF70-42D12CEB3194}" destId="{54478C43-3217-4E82-BD33-7F6DE72AC3BD}" srcOrd="0" destOrd="0" presId="urn:microsoft.com/office/officeart/2005/8/layout/hierarchy1"/>
    <dgm:cxn modelId="{63585C87-D040-40BF-B3CB-BD4B9AEE2F71}" type="presParOf" srcId="{101FE101-E6AE-4F28-AF70-42D12CEB3194}" destId="{C9D41C69-9C17-4F31-A18D-6EFD9BE35262}" srcOrd="1" destOrd="0" presId="urn:microsoft.com/office/officeart/2005/8/layout/hierarchy1"/>
    <dgm:cxn modelId="{7AEE1948-E7AE-4BC6-8AAB-5ABFA3B44486}" type="presParOf" srcId="{F6D281AE-61E2-4994-B1FC-5E9BE451DDDF}" destId="{712F8900-8926-42E5-8C8A-B38414552A3F}" srcOrd="1" destOrd="0" presId="urn:microsoft.com/office/officeart/2005/8/layout/hierarchy1"/>
    <dgm:cxn modelId="{19CD1850-CD68-428E-8041-3644A32AE3C7}" type="presParOf" srcId="{2235C3AB-B9B4-4AB1-B1E0-45A53A28BE09}" destId="{D428B944-94F9-4660-8203-9E6EFD2716A9}" srcOrd="2" destOrd="0" presId="urn:microsoft.com/office/officeart/2005/8/layout/hierarchy1"/>
    <dgm:cxn modelId="{17101A29-9E4E-4A53-AE04-3ECAA4CCCF96}" type="presParOf" srcId="{2235C3AB-B9B4-4AB1-B1E0-45A53A28BE09}" destId="{8C9C0682-8968-4D25-9908-CB253AC985D4}" srcOrd="3" destOrd="0" presId="urn:microsoft.com/office/officeart/2005/8/layout/hierarchy1"/>
    <dgm:cxn modelId="{D7117DC6-A579-4466-A959-B2212498B04D}" type="presParOf" srcId="{8C9C0682-8968-4D25-9908-CB253AC985D4}" destId="{1C31173C-1CA2-4F95-BCAA-915D50AEE7A6}" srcOrd="0" destOrd="0" presId="urn:microsoft.com/office/officeart/2005/8/layout/hierarchy1"/>
    <dgm:cxn modelId="{15E49497-4535-4045-ABF6-B3DF79EF5BAE}" type="presParOf" srcId="{1C31173C-1CA2-4F95-BCAA-915D50AEE7A6}" destId="{78FD6EA4-4485-497D-B7C4-70BC4CA55943}" srcOrd="0" destOrd="0" presId="urn:microsoft.com/office/officeart/2005/8/layout/hierarchy1"/>
    <dgm:cxn modelId="{8B903E1C-251F-4DF2-969D-E5D45ED80F42}" type="presParOf" srcId="{1C31173C-1CA2-4F95-BCAA-915D50AEE7A6}" destId="{1E12A30B-76A0-46B1-A568-1E9D67AF54A2}" srcOrd="1" destOrd="0" presId="urn:microsoft.com/office/officeart/2005/8/layout/hierarchy1"/>
    <dgm:cxn modelId="{05DDDD62-9D40-4D3C-81B5-443659A3FD8B}" type="presParOf" srcId="{8C9C0682-8968-4D25-9908-CB253AC985D4}" destId="{FEB875A6-7480-4D32-95CF-7A78A4FD3862}" srcOrd="1" destOrd="0" presId="urn:microsoft.com/office/officeart/2005/8/layout/hierarchy1"/>
    <dgm:cxn modelId="{B1E68CE5-6D3E-48E1-91FB-76E55961F36C}" type="presParOf" srcId="{2235C3AB-B9B4-4AB1-B1E0-45A53A28BE09}" destId="{E7BDE5D1-E910-451B-B2DE-96CEAF4B15EC}" srcOrd="4" destOrd="0" presId="urn:microsoft.com/office/officeart/2005/8/layout/hierarchy1"/>
    <dgm:cxn modelId="{3F7F131E-C885-481A-B689-04F47F2C3511}" type="presParOf" srcId="{2235C3AB-B9B4-4AB1-B1E0-45A53A28BE09}" destId="{664F5AD3-99D6-4297-B6BF-32EC2C926EA4}" srcOrd="5" destOrd="0" presId="urn:microsoft.com/office/officeart/2005/8/layout/hierarchy1"/>
    <dgm:cxn modelId="{DE143DE0-2CAD-4F02-8FB0-D72166D6C7B8}" type="presParOf" srcId="{664F5AD3-99D6-4297-B6BF-32EC2C926EA4}" destId="{F9BF61CF-50BF-4851-A64F-F5D2CEDDE74D}" srcOrd="0" destOrd="0" presId="urn:microsoft.com/office/officeart/2005/8/layout/hierarchy1"/>
    <dgm:cxn modelId="{747752A5-5437-47D5-8D45-04A82CB810C4}" type="presParOf" srcId="{F9BF61CF-50BF-4851-A64F-F5D2CEDDE74D}" destId="{1053E294-3745-44DF-8CB1-0187EF4A6715}" srcOrd="0" destOrd="0" presId="urn:microsoft.com/office/officeart/2005/8/layout/hierarchy1"/>
    <dgm:cxn modelId="{7465F9E7-4FA7-46CB-8FA6-9276AC1F8B5D}" type="presParOf" srcId="{F9BF61CF-50BF-4851-A64F-F5D2CEDDE74D}" destId="{9BFF4A18-DB3D-4207-9D0F-69BB3AF82E15}" srcOrd="1" destOrd="0" presId="urn:microsoft.com/office/officeart/2005/8/layout/hierarchy1"/>
    <dgm:cxn modelId="{72419454-2A6B-4EC1-8AF9-D26044DCABE9}" type="presParOf" srcId="{664F5AD3-99D6-4297-B6BF-32EC2C926EA4}" destId="{F46038FF-0BF7-4DB6-BA29-CBD81D48441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4FCF23-D828-4C39-BA47-8DD68E1E9829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</dgm:pt>
    <dgm:pt modelId="{C4651422-8791-4E00-980C-DB0A7C8F9EE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</a:rPr>
            <a:t>1320</a:t>
          </a:r>
          <a:r>
            <a:rPr lang="ru-RU" sz="1800" b="1" dirty="0" smtClean="0">
              <a:solidFill>
                <a:srgbClr val="FF0000"/>
              </a:solidFill>
            </a:rPr>
            <a:t> (1350)</a:t>
          </a:r>
          <a:r>
            <a:rPr lang="ru-RU" sz="1800" b="1" dirty="0" smtClean="0">
              <a:solidFill>
                <a:srgbClr val="002060"/>
              </a:solidFill>
            </a:rPr>
            <a:t> </a:t>
          </a:r>
          <a:r>
            <a:rPr lang="ru-RU" sz="1800" b="1" dirty="0">
              <a:solidFill>
                <a:srgbClr val="002060"/>
              </a:solidFill>
            </a:rPr>
            <a:t>– </a:t>
          </a:r>
          <a:br>
            <a:rPr lang="ru-RU" sz="1800" b="1" dirty="0">
              <a:solidFill>
                <a:srgbClr val="002060"/>
              </a:solidFill>
            </a:rPr>
          </a:br>
          <a:r>
            <a:rPr lang="ru-RU" sz="1800" b="1" dirty="0">
              <a:solidFill>
                <a:srgbClr val="002060"/>
              </a:solidFill>
            </a:rPr>
            <a:t>начальное образование</a:t>
          </a:r>
        </a:p>
      </dgm:t>
    </dgm:pt>
    <dgm:pt modelId="{20B80894-6BCB-4E13-ABD7-E00E7C614604}" type="parTrans" cxnId="{BEEEAD9E-02E8-441A-88E8-DAF15CD2D87C}">
      <dgm:prSet/>
      <dgm:spPr/>
      <dgm:t>
        <a:bodyPr/>
        <a:lstStyle/>
        <a:p>
          <a:endParaRPr lang="ru-RU"/>
        </a:p>
      </dgm:t>
    </dgm:pt>
    <dgm:pt modelId="{535BB868-FA8F-4093-8DEB-630D59EDDA12}" type="sibTrans" cxnId="{BEEEAD9E-02E8-441A-88E8-DAF15CD2D87C}">
      <dgm:prSet/>
      <dgm:spPr/>
      <dgm:t>
        <a:bodyPr/>
        <a:lstStyle/>
        <a:p>
          <a:endParaRPr lang="ru-RU"/>
        </a:p>
      </dgm:t>
    </dgm:pt>
    <dgm:pt modelId="{0DCC9443-49D7-46C8-9AB6-4C461909076C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</a:rPr>
            <a:t>1750</a:t>
          </a:r>
          <a:r>
            <a:rPr lang="ru-RU" b="1" dirty="0">
              <a:solidFill>
                <a:srgbClr val="002060"/>
              </a:solidFill>
            </a:rPr>
            <a:t> – </a:t>
          </a:r>
          <a:br>
            <a:rPr lang="ru-RU" b="1" dirty="0">
              <a:solidFill>
                <a:srgbClr val="002060"/>
              </a:solidFill>
            </a:rPr>
          </a:br>
          <a:r>
            <a:rPr lang="ru-RU" b="1" dirty="0">
              <a:solidFill>
                <a:srgbClr val="002060"/>
              </a:solidFill>
            </a:rPr>
            <a:t>основное образование</a:t>
          </a:r>
        </a:p>
      </dgm:t>
    </dgm:pt>
    <dgm:pt modelId="{7068E522-5227-4E08-B20E-D030C5973E2C}" type="parTrans" cxnId="{24D1649D-D9BC-48FB-8BB9-2D63958BE53C}">
      <dgm:prSet/>
      <dgm:spPr/>
      <dgm:t>
        <a:bodyPr/>
        <a:lstStyle/>
        <a:p>
          <a:endParaRPr lang="ru-RU"/>
        </a:p>
      </dgm:t>
    </dgm:pt>
    <dgm:pt modelId="{4A0770FF-EB74-4F2F-8BC1-CC9FC92D2F85}" type="sibTrans" cxnId="{24D1649D-D9BC-48FB-8BB9-2D63958BE53C}">
      <dgm:prSet/>
      <dgm:spPr/>
      <dgm:t>
        <a:bodyPr/>
        <a:lstStyle/>
        <a:p>
          <a:endParaRPr lang="ru-RU"/>
        </a:p>
      </dgm:t>
    </dgm:pt>
    <dgm:pt modelId="{8EBDC387-828D-4D71-8D2C-8B24EE4A87F9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</a:rPr>
            <a:t>700</a:t>
          </a:r>
          <a:r>
            <a:rPr lang="ru-RU" b="1" dirty="0">
              <a:solidFill>
                <a:srgbClr val="002060"/>
              </a:solidFill>
            </a:rPr>
            <a:t> – </a:t>
          </a:r>
          <a:br>
            <a:rPr lang="ru-RU" b="1" dirty="0">
              <a:solidFill>
                <a:srgbClr val="002060"/>
              </a:solidFill>
            </a:rPr>
          </a:br>
          <a:r>
            <a:rPr lang="ru-RU" b="1" dirty="0">
              <a:solidFill>
                <a:srgbClr val="002060"/>
              </a:solidFill>
            </a:rPr>
            <a:t>среднее </a:t>
          </a:r>
          <a:br>
            <a:rPr lang="ru-RU" b="1" dirty="0">
              <a:solidFill>
                <a:srgbClr val="002060"/>
              </a:solidFill>
            </a:rPr>
          </a:br>
          <a:r>
            <a:rPr lang="ru-RU" b="1" dirty="0">
              <a:solidFill>
                <a:srgbClr val="002060"/>
              </a:solidFill>
            </a:rPr>
            <a:t>образование</a:t>
          </a:r>
        </a:p>
      </dgm:t>
    </dgm:pt>
    <dgm:pt modelId="{55B7CC2B-8EE7-4034-8E3E-62EFF1DFCBC3}" type="parTrans" cxnId="{0BEA8E86-1FAE-4186-A3D4-0713115BD059}">
      <dgm:prSet/>
      <dgm:spPr/>
      <dgm:t>
        <a:bodyPr/>
        <a:lstStyle/>
        <a:p>
          <a:endParaRPr lang="ru-RU"/>
        </a:p>
      </dgm:t>
    </dgm:pt>
    <dgm:pt modelId="{E954D254-1CC3-473B-BD55-3E1D6E60ADB7}" type="sibTrans" cxnId="{0BEA8E86-1FAE-4186-A3D4-0713115BD059}">
      <dgm:prSet/>
      <dgm:spPr/>
      <dgm:t>
        <a:bodyPr/>
        <a:lstStyle/>
        <a:p>
          <a:endParaRPr lang="ru-RU"/>
        </a:p>
      </dgm:t>
    </dgm:pt>
    <dgm:pt modelId="{8D6FA8C7-AA2A-4208-A8D2-E027DE9E1058}" type="pres">
      <dgm:prSet presAssocID="{3D4FCF23-D828-4C39-BA47-8DD68E1E9829}" presName="compositeShape" presStyleCnt="0">
        <dgm:presLayoutVars>
          <dgm:dir/>
          <dgm:resizeHandles/>
        </dgm:presLayoutVars>
      </dgm:prSet>
      <dgm:spPr/>
    </dgm:pt>
    <dgm:pt modelId="{7E716167-1697-474F-87F5-EE4A65F47BD2}" type="pres">
      <dgm:prSet presAssocID="{3D4FCF23-D828-4C39-BA47-8DD68E1E9829}" presName="pyramid" presStyleLbl="node1" presStyleIdx="0" presStyleCnt="1"/>
      <dgm:spPr/>
    </dgm:pt>
    <dgm:pt modelId="{95419CDD-CBC1-4C90-99D0-EA00AE97EB84}" type="pres">
      <dgm:prSet presAssocID="{3D4FCF23-D828-4C39-BA47-8DD68E1E9829}" presName="theList" presStyleCnt="0"/>
      <dgm:spPr/>
    </dgm:pt>
    <dgm:pt modelId="{FE47FFB1-0F9F-44A1-8A0A-2597511887A9}" type="pres">
      <dgm:prSet presAssocID="{C4651422-8791-4E00-980C-DB0A7C8F9EED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A68F2-06C0-45E6-B119-49151E971326}" type="pres">
      <dgm:prSet presAssocID="{C4651422-8791-4E00-980C-DB0A7C8F9EED}" presName="aSpace" presStyleCnt="0"/>
      <dgm:spPr/>
    </dgm:pt>
    <dgm:pt modelId="{172395A2-0B4E-4928-B5F3-C086DC3E82B0}" type="pres">
      <dgm:prSet presAssocID="{0DCC9443-49D7-46C8-9AB6-4C461909076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30F2C-5C6E-4706-91E6-608A5B7968BC}" type="pres">
      <dgm:prSet presAssocID="{0DCC9443-49D7-46C8-9AB6-4C461909076C}" presName="aSpace" presStyleCnt="0"/>
      <dgm:spPr/>
    </dgm:pt>
    <dgm:pt modelId="{AE4FF244-69B9-41DB-9B44-FEC297DC2DB3}" type="pres">
      <dgm:prSet presAssocID="{8EBDC387-828D-4D71-8D2C-8B24EE4A87F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AD1EB-A407-4B01-ACDD-70FCDDA5EFFF}" type="pres">
      <dgm:prSet presAssocID="{8EBDC387-828D-4D71-8D2C-8B24EE4A87F9}" presName="aSpace" presStyleCnt="0"/>
      <dgm:spPr/>
    </dgm:pt>
  </dgm:ptLst>
  <dgm:cxnLst>
    <dgm:cxn modelId="{F374E417-4C30-41D8-91C8-788C9953FE57}" type="presOf" srcId="{3D4FCF23-D828-4C39-BA47-8DD68E1E9829}" destId="{8D6FA8C7-AA2A-4208-A8D2-E027DE9E1058}" srcOrd="0" destOrd="0" presId="urn:microsoft.com/office/officeart/2005/8/layout/pyramid2"/>
    <dgm:cxn modelId="{A1DE698C-4F51-49E9-AB4A-384EBC628BBB}" type="presOf" srcId="{C4651422-8791-4E00-980C-DB0A7C8F9EED}" destId="{FE47FFB1-0F9F-44A1-8A0A-2597511887A9}" srcOrd="0" destOrd="0" presId="urn:microsoft.com/office/officeart/2005/8/layout/pyramid2"/>
    <dgm:cxn modelId="{24D1649D-D9BC-48FB-8BB9-2D63958BE53C}" srcId="{3D4FCF23-D828-4C39-BA47-8DD68E1E9829}" destId="{0DCC9443-49D7-46C8-9AB6-4C461909076C}" srcOrd="1" destOrd="0" parTransId="{7068E522-5227-4E08-B20E-D030C5973E2C}" sibTransId="{4A0770FF-EB74-4F2F-8BC1-CC9FC92D2F85}"/>
    <dgm:cxn modelId="{1C2E1140-C39C-4428-99FE-4393ADD4AC9B}" type="presOf" srcId="{8EBDC387-828D-4D71-8D2C-8B24EE4A87F9}" destId="{AE4FF244-69B9-41DB-9B44-FEC297DC2DB3}" srcOrd="0" destOrd="0" presId="urn:microsoft.com/office/officeart/2005/8/layout/pyramid2"/>
    <dgm:cxn modelId="{1AB4F5BD-53C8-4501-B373-98082B97D045}" type="presOf" srcId="{0DCC9443-49D7-46C8-9AB6-4C461909076C}" destId="{172395A2-0B4E-4928-B5F3-C086DC3E82B0}" srcOrd="0" destOrd="0" presId="urn:microsoft.com/office/officeart/2005/8/layout/pyramid2"/>
    <dgm:cxn modelId="{0BEA8E86-1FAE-4186-A3D4-0713115BD059}" srcId="{3D4FCF23-D828-4C39-BA47-8DD68E1E9829}" destId="{8EBDC387-828D-4D71-8D2C-8B24EE4A87F9}" srcOrd="2" destOrd="0" parTransId="{55B7CC2B-8EE7-4034-8E3E-62EFF1DFCBC3}" sibTransId="{E954D254-1CC3-473B-BD55-3E1D6E60ADB7}"/>
    <dgm:cxn modelId="{BEEEAD9E-02E8-441A-88E8-DAF15CD2D87C}" srcId="{3D4FCF23-D828-4C39-BA47-8DD68E1E9829}" destId="{C4651422-8791-4E00-980C-DB0A7C8F9EED}" srcOrd="0" destOrd="0" parTransId="{20B80894-6BCB-4E13-ABD7-E00E7C614604}" sibTransId="{535BB868-FA8F-4093-8DEB-630D59EDDA12}"/>
    <dgm:cxn modelId="{AD095CDF-8B1B-438F-B0E5-99CE93FED9E5}" type="presParOf" srcId="{8D6FA8C7-AA2A-4208-A8D2-E027DE9E1058}" destId="{7E716167-1697-474F-87F5-EE4A65F47BD2}" srcOrd="0" destOrd="0" presId="urn:microsoft.com/office/officeart/2005/8/layout/pyramid2"/>
    <dgm:cxn modelId="{F3C42713-1CF5-461E-B77C-761702CBF632}" type="presParOf" srcId="{8D6FA8C7-AA2A-4208-A8D2-E027DE9E1058}" destId="{95419CDD-CBC1-4C90-99D0-EA00AE97EB84}" srcOrd="1" destOrd="0" presId="urn:microsoft.com/office/officeart/2005/8/layout/pyramid2"/>
    <dgm:cxn modelId="{F32CF3C4-DFC1-43DF-BC43-FFF3F2537CB8}" type="presParOf" srcId="{95419CDD-CBC1-4C90-99D0-EA00AE97EB84}" destId="{FE47FFB1-0F9F-44A1-8A0A-2597511887A9}" srcOrd="0" destOrd="0" presId="urn:microsoft.com/office/officeart/2005/8/layout/pyramid2"/>
    <dgm:cxn modelId="{5FB92099-4C27-4CF0-B76B-EF2D16D33AB0}" type="presParOf" srcId="{95419CDD-CBC1-4C90-99D0-EA00AE97EB84}" destId="{58EA68F2-06C0-45E6-B119-49151E971326}" srcOrd="1" destOrd="0" presId="urn:microsoft.com/office/officeart/2005/8/layout/pyramid2"/>
    <dgm:cxn modelId="{7DF09B4E-DBD4-4906-8799-5A79552D7B15}" type="presParOf" srcId="{95419CDD-CBC1-4C90-99D0-EA00AE97EB84}" destId="{172395A2-0B4E-4928-B5F3-C086DC3E82B0}" srcOrd="2" destOrd="0" presId="urn:microsoft.com/office/officeart/2005/8/layout/pyramid2"/>
    <dgm:cxn modelId="{E9D79C82-1A4A-4373-B2F8-28C9362A970A}" type="presParOf" srcId="{95419CDD-CBC1-4C90-99D0-EA00AE97EB84}" destId="{61F30F2C-5C6E-4706-91E6-608A5B7968BC}" srcOrd="3" destOrd="0" presId="urn:microsoft.com/office/officeart/2005/8/layout/pyramid2"/>
    <dgm:cxn modelId="{FA25C1E9-FB56-45F6-AF44-CA882A8C6F5D}" type="presParOf" srcId="{95419CDD-CBC1-4C90-99D0-EA00AE97EB84}" destId="{AE4FF244-69B9-41DB-9B44-FEC297DC2DB3}" srcOrd="4" destOrd="0" presId="urn:microsoft.com/office/officeart/2005/8/layout/pyramid2"/>
    <dgm:cxn modelId="{91740DF7-A6F9-4E55-A17C-6269A551697A}" type="presParOf" srcId="{95419CDD-CBC1-4C90-99D0-EA00AE97EB84}" destId="{419AD1EB-A407-4B01-ACDD-70FCDDA5EFF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B8C593-177B-4EF5-8264-F8E49D231223}" type="doc">
      <dgm:prSet loTypeId="urn:microsoft.com/office/officeart/2005/8/layout/StepDownProcess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D0A4FBD-1C8C-4836-A5F6-BEFA5BE645BF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Конкретный </a:t>
          </a:r>
          <a:b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объем часов</a:t>
          </a:r>
        </a:p>
      </dgm:t>
    </dgm:pt>
    <dgm:pt modelId="{875AD022-517B-4CF9-BC16-37EDC4B21FF3}" type="parTrans" cxnId="{B7D79C7D-F27F-4395-852E-ECBC74138B04}">
      <dgm:prSet/>
      <dgm:spPr/>
      <dgm:t>
        <a:bodyPr/>
        <a:lstStyle/>
        <a:p>
          <a:endParaRPr lang="ru-RU"/>
        </a:p>
      </dgm:t>
    </dgm:pt>
    <dgm:pt modelId="{C9199F40-7251-45A3-AA2F-4E2B98B196A5}" type="sibTrans" cxnId="{B7D79C7D-F27F-4395-852E-ECBC74138B04}">
      <dgm:prSet/>
      <dgm:spPr/>
      <dgm:t>
        <a:bodyPr/>
        <a:lstStyle/>
        <a:p>
          <a:endParaRPr lang="ru-RU"/>
        </a:p>
      </dgm:t>
    </dgm:pt>
    <dgm:pt modelId="{F701AE85-32ED-4633-B035-B01BD5AF7C84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Указан </a:t>
          </a:r>
          <a:b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 образовательной программе</a:t>
          </a:r>
        </a:p>
      </dgm:t>
    </dgm:pt>
    <dgm:pt modelId="{093DB17F-ED9D-436A-B2DB-2DDC1A700E12}" type="parTrans" cxnId="{F566C8C2-3D23-464A-BC69-6552609D4B49}">
      <dgm:prSet/>
      <dgm:spPr/>
      <dgm:t>
        <a:bodyPr/>
        <a:lstStyle/>
        <a:p>
          <a:endParaRPr lang="ru-RU"/>
        </a:p>
      </dgm:t>
    </dgm:pt>
    <dgm:pt modelId="{FF6BE80A-132D-48EE-A0B4-F4AB6555B176}" type="sibTrans" cxnId="{F566C8C2-3D23-464A-BC69-6552609D4B49}">
      <dgm:prSet/>
      <dgm:spPr/>
      <dgm:t>
        <a:bodyPr/>
        <a:lstStyle/>
        <a:p>
          <a:endParaRPr lang="ru-RU"/>
        </a:p>
      </dgm:t>
    </dgm:pt>
    <dgm:pt modelId="{4B14F88F-CE2E-4AA3-9FB6-726F22EFC539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 учетом запросов учеников</a:t>
          </a:r>
          <a:b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 их родителей, возможностей школы</a:t>
          </a:r>
        </a:p>
      </dgm:t>
    </dgm:pt>
    <dgm:pt modelId="{C2B3B56D-5AF2-4C40-960E-CD31ACE07149}" type="parTrans" cxnId="{5EF79FB9-9C6F-4121-BF32-7E0E88FBA2C0}">
      <dgm:prSet/>
      <dgm:spPr/>
      <dgm:t>
        <a:bodyPr/>
        <a:lstStyle/>
        <a:p>
          <a:endParaRPr lang="ru-RU"/>
        </a:p>
      </dgm:t>
    </dgm:pt>
    <dgm:pt modelId="{84958241-0F6C-45AB-9794-0392F93136ED}" type="sibTrans" cxnId="{5EF79FB9-9C6F-4121-BF32-7E0E88FBA2C0}">
      <dgm:prSet/>
      <dgm:spPr/>
      <dgm:t>
        <a:bodyPr/>
        <a:lstStyle/>
        <a:p>
          <a:endParaRPr lang="ru-RU"/>
        </a:p>
      </dgm:t>
    </dgm:pt>
    <dgm:pt modelId="{9EF9DCF0-C868-4B00-89F8-F165E9A1E646}" type="pres">
      <dgm:prSet presAssocID="{06B8C593-177B-4EF5-8264-F8E49D23122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B164572-84C3-4AAC-AC90-384CE9725D4C}" type="pres">
      <dgm:prSet presAssocID="{AD0A4FBD-1C8C-4836-A5F6-BEFA5BE645BF}" presName="composite" presStyleCnt="0"/>
      <dgm:spPr/>
    </dgm:pt>
    <dgm:pt modelId="{CEC76310-71BB-4A76-8ABF-917534BFC991}" type="pres">
      <dgm:prSet presAssocID="{AD0A4FBD-1C8C-4836-A5F6-BEFA5BE645BF}" presName="bentUpArrow1" presStyleLbl="alignImgPlace1" presStyleIdx="0" presStyleCnt="2"/>
      <dgm:spPr/>
    </dgm:pt>
    <dgm:pt modelId="{7E06C023-BA57-4D8F-9681-3D80277D8A14}" type="pres">
      <dgm:prSet presAssocID="{AD0A4FBD-1C8C-4836-A5F6-BEFA5BE645BF}" presName="ParentText" presStyleLbl="node1" presStyleIdx="0" presStyleCnt="3" custScaleX="1649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B5453-BC53-46E5-BE48-3608BE0F263C}" type="pres">
      <dgm:prSet presAssocID="{AD0A4FBD-1C8C-4836-A5F6-BEFA5BE645BF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E3E0E4F7-1E38-45CB-BDBB-9D7429BD4067}" type="pres">
      <dgm:prSet presAssocID="{C9199F40-7251-45A3-AA2F-4E2B98B196A5}" presName="sibTrans" presStyleCnt="0"/>
      <dgm:spPr/>
    </dgm:pt>
    <dgm:pt modelId="{1959A6AD-84FC-4B11-A059-207DA7CABC42}" type="pres">
      <dgm:prSet presAssocID="{F701AE85-32ED-4633-B035-B01BD5AF7C84}" presName="composite" presStyleCnt="0"/>
      <dgm:spPr/>
    </dgm:pt>
    <dgm:pt modelId="{9E1AA7AA-EDA7-47A5-8565-746A9B2B1F8E}" type="pres">
      <dgm:prSet presAssocID="{F701AE85-32ED-4633-B035-B01BD5AF7C84}" presName="bentUpArrow1" presStyleLbl="alignImgPlace1" presStyleIdx="1" presStyleCnt="2"/>
      <dgm:spPr/>
    </dgm:pt>
    <dgm:pt modelId="{00436F67-ACA4-4DB1-BC67-BE1071021D79}" type="pres">
      <dgm:prSet presAssocID="{F701AE85-32ED-4633-B035-B01BD5AF7C84}" presName="ParentText" presStyleLbl="node1" presStyleIdx="1" presStyleCnt="3" custScaleX="164991" custLinFactNeighborX="12262" custLinFactNeighborY="14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76725-A666-47B9-9BA6-9B07D2DDD738}" type="pres">
      <dgm:prSet presAssocID="{F701AE85-32ED-4633-B035-B01BD5AF7C84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B52C4B0D-C660-416C-905B-79E6B7D45833}" type="pres">
      <dgm:prSet presAssocID="{FF6BE80A-132D-48EE-A0B4-F4AB6555B176}" presName="sibTrans" presStyleCnt="0"/>
      <dgm:spPr/>
    </dgm:pt>
    <dgm:pt modelId="{78BF6AC9-FBA4-4842-8A3D-19DFECAEE5BA}" type="pres">
      <dgm:prSet presAssocID="{4B14F88F-CE2E-4AA3-9FB6-726F22EFC539}" presName="composite" presStyleCnt="0"/>
      <dgm:spPr/>
    </dgm:pt>
    <dgm:pt modelId="{D36339CC-3607-4334-B8CF-F4205F4C32AB}" type="pres">
      <dgm:prSet presAssocID="{4B14F88F-CE2E-4AA3-9FB6-726F22EFC539}" presName="ParentText" presStyleLbl="node1" presStyleIdx="2" presStyleCnt="3" custScaleX="164991" custLinFactNeighborX="13615" custLinFactNeighborY="-11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77C19C-C2F8-42BA-AE32-CE4F8B9D88F0}" type="presOf" srcId="{AD0A4FBD-1C8C-4836-A5F6-BEFA5BE645BF}" destId="{7E06C023-BA57-4D8F-9681-3D80277D8A14}" srcOrd="0" destOrd="0" presId="urn:microsoft.com/office/officeart/2005/8/layout/StepDownProcess"/>
    <dgm:cxn modelId="{F566C8C2-3D23-464A-BC69-6552609D4B49}" srcId="{06B8C593-177B-4EF5-8264-F8E49D231223}" destId="{F701AE85-32ED-4633-B035-B01BD5AF7C84}" srcOrd="1" destOrd="0" parTransId="{093DB17F-ED9D-436A-B2DB-2DDC1A700E12}" sibTransId="{FF6BE80A-132D-48EE-A0B4-F4AB6555B176}"/>
    <dgm:cxn modelId="{5EF79FB9-9C6F-4121-BF32-7E0E88FBA2C0}" srcId="{06B8C593-177B-4EF5-8264-F8E49D231223}" destId="{4B14F88F-CE2E-4AA3-9FB6-726F22EFC539}" srcOrd="2" destOrd="0" parTransId="{C2B3B56D-5AF2-4C40-960E-CD31ACE07149}" sibTransId="{84958241-0F6C-45AB-9794-0392F93136ED}"/>
    <dgm:cxn modelId="{8C3ECEB7-5821-46D8-9896-ED73E9304577}" type="presOf" srcId="{F701AE85-32ED-4633-B035-B01BD5AF7C84}" destId="{00436F67-ACA4-4DB1-BC67-BE1071021D79}" srcOrd="0" destOrd="0" presId="urn:microsoft.com/office/officeart/2005/8/layout/StepDownProcess"/>
    <dgm:cxn modelId="{659AE49D-6F14-43FD-AD11-9A73D436822E}" type="presOf" srcId="{06B8C593-177B-4EF5-8264-F8E49D231223}" destId="{9EF9DCF0-C868-4B00-89F8-F165E9A1E646}" srcOrd="0" destOrd="0" presId="urn:microsoft.com/office/officeart/2005/8/layout/StepDownProcess"/>
    <dgm:cxn modelId="{B7D79C7D-F27F-4395-852E-ECBC74138B04}" srcId="{06B8C593-177B-4EF5-8264-F8E49D231223}" destId="{AD0A4FBD-1C8C-4836-A5F6-BEFA5BE645BF}" srcOrd="0" destOrd="0" parTransId="{875AD022-517B-4CF9-BC16-37EDC4B21FF3}" sibTransId="{C9199F40-7251-45A3-AA2F-4E2B98B196A5}"/>
    <dgm:cxn modelId="{5DABF7F5-A3A1-4979-8223-9FF9DDED44B1}" type="presOf" srcId="{4B14F88F-CE2E-4AA3-9FB6-726F22EFC539}" destId="{D36339CC-3607-4334-B8CF-F4205F4C32AB}" srcOrd="0" destOrd="0" presId="urn:microsoft.com/office/officeart/2005/8/layout/StepDownProcess"/>
    <dgm:cxn modelId="{284CDCAF-FBC2-4BF1-89E2-414303B53078}" type="presParOf" srcId="{9EF9DCF0-C868-4B00-89F8-F165E9A1E646}" destId="{0B164572-84C3-4AAC-AC90-384CE9725D4C}" srcOrd="0" destOrd="0" presId="urn:microsoft.com/office/officeart/2005/8/layout/StepDownProcess"/>
    <dgm:cxn modelId="{053539EB-3051-4031-B456-D36DABF75E83}" type="presParOf" srcId="{0B164572-84C3-4AAC-AC90-384CE9725D4C}" destId="{CEC76310-71BB-4A76-8ABF-917534BFC991}" srcOrd="0" destOrd="0" presId="urn:microsoft.com/office/officeart/2005/8/layout/StepDownProcess"/>
    <dgm:cxn modelId="{E8D5943B-3F0C-4436-BFB6-9E8FFEE5A77A}" type="presParOf" srcId="{0B164572-84C3-4AAC-AC90-384CE9725D4C}" destId="{7E06C023-BA57-4D8F-9681-3D80277D8A14}" srcOrd="1" destOrd="0" presId="urn:microsoft.com/office/officeart/2005/8/layout/StepDownProcess"/>
    <dgm:cxn modelId="{3809E38B-1412-4522-96F8-A5D0EB687853}" type="presParOf" srcId="{0B164572-84C3-4AAC-AC90-384CE9725D4C}" destId="{626B5453-BC53-46E5-BE48-3608BE0F263C}" srcOrd="2" destOrd="0" presId="urn:microsoft.com/office/officeart/2005/8/layout/StepDownProcess"/>
    <dgm:cxn modelId="{E3E9EE37-3253-4AEB-9018-BF281516397C}" type="presParOf" srcId="{9EF9DCF0-C868-4B00-89F8-F165E9A1E646}" destId="{E3E0E4F7-1E38-45CB-BDBB-9D7429BD4067}" srcOrd="1" destOrd="0" presId="urn:microsoft.com/office/officeart/2005/8/layout/StepDownProcess"/>
    <dgm:cxn modelId="{F873202C-7C8F-4DFD-821D-4F34984BBE5E}" type="presParOf" srcId="{9EF9DCF0-C868-4B00-89F8-F165E9A1E646}" destId="{1959A6AD-84FC-4B11-A059-207DA7CABC42}" srcOrd="2" destOrd="0" presId="urn:microsoft.com/office/officeart/2005/8/layout/StepDownProcess"/>
    <dgm:cxn modelId="{43B5A7F3-8DCE-43A0-BF8C-B9AC108871A1}" type="presParOf" srcId="{1959A6AD-84FC-4B11-A059-207DA7CABC42}" destId="{9E1AA7AA-EDA7-47A5-8565-746A9B2B1F8E}" srcOrd="0" destOrd="0" presId="urn:microsoft.com/office/officeart/2005/8/layout/StepDownProcess"/>
    <dgm:cxn modelId="{B88302A0-D417-43B1-9887-1C515A86EACC}" type="presParOf" srcId="{1959A6AD-84FC-4B11-A059-207DA7CABC42}" destId="{00436F67-ACA4-4DB1-BC67-BE1071021D79}" srcOrd="1" destOrd="0" presId="urn:microsoft.com/office/officeart/2005/8/layout/StepDownProcess"/>
    <dgm:cxn modelId="{9A691D75-EAF9-412D-9AEE-1DE9B53414A3}" type="presParOf" srcId="{1959A6AD-84FC-4B11-A059-207DA7CABC42}" destId="{0A876725-A666-47B9-9BA6-9B07D2DDD738}" srcOrd="2" destOrd="0" presId="urn:microsoft.com/office/officeart/2005/8/layout/StepDownProcess"/>
    <dgm:cxn modelId="{DB8BF6D5-7E78-401C-88D2-FD0076399C99}" type="presParOf" srcId="{9EF9DCF0-C868-4B00-89F8-F165E9A1E646}" destId="{B52C4B0D-C660-416C-905B-79E6B7D45833}" srcOrd="3" destOrd="0" presId="urn:microsoft.com/office/officeart/2005/8/layout/StepDownProcess"/>
    <dgm:cxn modelId="{D3E38F14-C230-4876-8CDD-8E65F94ECAE4}" type="presParOf" srcId="{9EF9DCF0-C868-4B00-89F8-F165E9A1E646}" destId="{78BF6AC9-FBA4-4842-8A3D-19DFECAEE5BA}" srcOrd="4" destOrd="0" presId="urn:microsoft.com/office/officeart/2005/8/layout/StepDownProcess"/>
    <dgm:cxn modelId="{B3030DAC-1337-45B0-9CEE-BDF5B9E9C23D}" type="presParOf" srcId="{78BF6AC9-FBA4-4842-8A3D-19DFECAEE5BA}" destId="{D36339CC-3607-4334-B8CF-F4205F4C32A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348124-8433-4EE3-A973-CEA13C3B9F17}" type="doc">
      <dgm:prSet loTypeId="urn:microsoft.com/office/officeart/2005/8/layout/hierarchy4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3240596-475D-4D28-B43D-739F0142D65F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Учебный проект</a:t>
          </a:r>
        </a:p>
      </dgm:t>
    </dgm:pt>
    <dgm:pt modelId="{2C856504-71C9-4D60-B361-DE143C02B5E2}" type="parTrans" cxnId="{00117428-3B72-47DE-A189-4CEB83E89E4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33A4D3-0A2E-4D8D-9AC1-B4929BA7C7D1}" type="sibTrans" cxnId="{00117428-3B72-47DE-A189-4CEB83E89E4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37459C-4AEC-45B2-922A-2434AA3ABAB5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Ученик выполняет проект самостоятельно</a:t>
          </a:r>
        </a:p>
      </dgm:t>
    </dgm:pt>
    <dgm:pt modelId="{60C47EDA-50C1-45BF-BA2A-289FAF02ACC1}" type="parTrans" cxnId="{0B356E29-A79D-4567-BC7F-8A0E3914FDF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AEDBA-A21C-4974-B5D8-CC393E7601B1}" type="sibTrans" cxnId="{0B356E29-A79D-4567-BC7F-8A0E3914FDF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C44FF1-A23E-4316-B139-B94C3F7B89C0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Выбирает тему</a:t>
          </a:r>
        </a:p>
      </dgm:t>
    </dgm:pt>
    <dgm:pt modelId="{85139DDE-B32A-41C9-8641-AFF92DE9443E}" type="parTrans" cxnId="{27992D7D-691B-45A1-982E-CDB316E2282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00C5BA-9EE3-490A-A949-2D1D0D424A51}" type="sibTrans" cxnId="{27992D7D-691B-45A1-982E-CDB316E2282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FE8422-8E59-44A3-976D-6545189A1A6A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Педагог руководит</a:t>
          </a:r>
        </a:p>
      </dgm:t>
    </dgm:pt>
    <dgm:pt modelId="{43E9A609-BD2C-4253-8BD9-B136C202667E}" type="parTrans" cxnId="{C7CBAD86-E1E8-4BDF-AB04-12532C4D7AC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7821D6-06A2-47EF-B889-248928F868ED}" type="sibTrans" cxnId="{C7CBAD86-E1E8-4BDF-AB04-12532C4D7AC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6C4675-D7E7-421F-B924-CE3E2E750820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Помогает ученику провести</a:t>
          </a:r>
          <a:b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 завершить работу</a:t>
          </a:r>
        </a:p>
      </dgm:t>
    </dgm:pt>
    <dgm:pt modelId="{6201F1A8-A5EE-488F-A300-3BA4B22CF3D8}" type="parTrans" cxnId="{560520E4-7F8D-4DDE-B266-7D715BCF4F1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AFCCB6-75B4-4914-A2AB-3DF07B324CAF}" type="sibTrans" cxnId="{560520E4-7F8D-4DDE-B266-7D715BCF4F1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47A4DD-EFD2-4743-9404-A1874AEE48D5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Реализует </a:t>
          </a:r>
          <a:b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 рамках одного или нескольких предметов</a:t>
          </a:r>
        </a:p>
      </dgm:t>
    </dgm:pt>
    <dgm:pt modelId="{5FCB3B32-81AD-4DF6-9368-14825E1D075A}" type="parTrans" cxnId="{E897DCF0-2688-4A8A-B2CA-8EDDD251E8D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12B684-D853-4A7A-8E0D-EA4F120DCFFE}" type="sibTrans" cxnId="{E897DCF0-2688-4A8A-B2CA-8EDDD251E8D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280695-64FE-4D74-99A2-7BC88B4973F9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 рамках одного направления внеурочной деятельности</a:t>
          </a:r>
        </a:p>
      </dgm:t>
    </dgm:pt>
    <dgm:pt modelId="{60451927-9DD7-45F2-9A76-C0F277EBCDE0}" type="parTrans" cxnId="{7CE81290-81F6-4E14-8CE6-1675AE58F98F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D2EDE6-0A1C-4727-A432-0C0F11F43389}" type="sibTrans" cxnId="{7CE81290-81F6-4E14-8CE6-1675AE58F98F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4202D-51CF-4084-B4E1-71EAFE65518F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Помогает представить продукт проектной деятельности</a:t>
          </a:r>
        </a:p>
      </dgm:t>
    </dgm:pt>
    <dgm:pt modelId="{EB527240-B60E-45CF-935F-AA012BC711C5}" type="parTrans" cxnId="{CFBCDF5B-44BF-4E31-88B1-31AF3F7939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4535E4-E39F-483B-9757-FDB6EBD67DB8}" type="sibTrans" cxnId="{CFBCDF5B-44BF-4E31-88B1-31AF3F7939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A07218-6CD0-438F-8CC1-BB58F2A01E0F}" type="pres">
      <dgm:prSet presAssocID="{88348124-8433-4EE3-A973-CEA13C3B9F1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E783AD4-E000-4FAD-8A02-6864DBB70209}" type="pres">
      <dgm:prSet presAssocID="{E3240596-475D-4D28-B43D-739F0142D65F}" presName="vertOne" presStyleCnt="0"/>
      <dgm:spPr/>
      <dgm:t>
        <a:bodyPr/>
        <a:lstStyle/>
        <a:p>
          <a:endParaRPr lang="ru-RU"/>
        </a:p>
      </dgm:t>
    </dgm:pt>
    <dgm:pt modelId="{F5A46EBF-5472-4369-8514-C17A0512A62D}" type="pres">
      <dgm:prSet presAssocID="{E3240596-475D-4D28-B43D-739F0142D65F}" presName="txOne" presStyleLbl="node0" presStyleIdx="0" presStyleCnt="1" custScaleY="723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B9DB91-E2B8-49F2-9209-2346F338F6F0}" type="pres">
      <dgm:prSet presAssocID="{E3240596-475D-4D28-B43D-739F0142D65F}" presName="parTransOne" presStyleCnt="0"/>
      <dgm:spPr/>
      <dgm:t>
        <a:bodyPr/>
        <a:lstStyle/>
        <a:p>
          <a:endParaRPr lang="ru-RU"/>
        </a:p>
      </dgm:t>
    </dgm:pt>
    <dgm:pt modelId="{BC6A00AE-3061-40AE-BB44-0A8D6DE0150C}" type="pres">
      <dgm:prSet presAssocID="{E3240596-475D-4D28-B43D-739F0142D65F}" presName="horzOne" presStyleCnt="0"/>
      <dgm:spPr/>
      <dgm:t>
        <a:bodyPr/>
        <a:lstStyle/>
        <a:p>
          <a:endParaRPr lang="ru-RU"/>
        </a:p>
      </dgm:t>
    </dgm:pt>
    <dgm:pt modelId="{238A53D4-6210-47D9-B1C2-C6362904F179}" type="pres">
      <dgm:prSet presAssocID="{4437459C-4AEC-45B2-922A-2434AA3ABAB5}" presName="vertTwo" presStyleCnt="0"/>
      <dgm:spPr/>
      <dgm:t>
        <a:bodyPr/>
        <a:lstStyle/>
        <a:p>
          <a:endParaRPr lang="ru-RU"/>
        </a:p>
      </dgm:t>
    </dgm:pt>
    <dgm:pt modelId="{40C87D43-BF90-4202-BF71-16FDF43E1CC7}" type="pres">
      <dgm:prSet presAssocID="{4437459C-4AEC-45B2-922A-2434AA3ABAB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D23BA8-C20B-4424-B130-CD6C9B2E1FB9}" type="pres">
      <dgm:prSet presAssocID="{4437459C-4AEC-45B2-922A-2434AA3ABAB5}" presName="parTransTwo" presStyleCnt="0"/>
      <dgm:spPr/>
      <dgm:t>
        <a:bodyPr/>
        <a:lstStyle/>
        <a:p>
          <a:endParaRPr lang="ru-RU"/>
        </a:p>
      </dgm:t>
    </dgm:pt>
    <dgm:pt modelId="{76EAC7F9-42AC-447C-9170-1917E766BAC2}" type="pres">
      <dgm:prSet presAssocID="{4437459C-4AEC-45B2-922A-2434AA3ABAB5}" presName="horzTwo" presStyleCnt="0"/>
      <dgm:spPr/>
      <dgm:t>
        <a:bodyPr/>
        <a:lstStyle/>
        <a:p>
          <a:endParaRPr lang="ru-RU"/>
        </a:p>
      </dgm:t>
    </dgm:pt>
    <dgm:pt modelId="{603B7991-DE3D-4F92-9825-D72664036FB7}" type="pres">
      <dgm:prSet presAssocID="{3AC44FF1-A23E-4316-B139-B94C3F7B89C0}" presName="vertThree" presStyleCnt="0"/>
      <dgm:spPr/>
      <dgm:t>
        <a:bodyPr/>
        <a:lstStyle/>
        <a:p>
          <a:endParaRPr lang="ru-RU"/>
        </a:p>
      </dgm:t>
    </dgm:pt>
    <dgm:pt modelId="{5592589A-7AFC-4764-84BD-937C36476B8D}" type="pres">
      <dgm:prSet presAssocID="{3AC44FF1-A23E-4316-B139-B94C3F7B89C0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32D98F-9FC6-412D-8392-96A45502C797}" type="pres">
      <dgm:prSet presAssocID="{3AC44FF1-A23E-4316-B139-B94C3F7B89C0}" presName="horzThree" presStyleCnt="0"/>
      <dgm:spPr/>
      <dgm:t>
        <a:bodyPr/>
        <a:lstStyle/>
        <a:p>
          <a:endParaRPr lang="ru-RU"/>
        </a:p>
      </dgm:t>
    </dgm:pt>
    <dgm:pt modelId="{1E96626A-F47D-471D-B500-72AB2D681758}" type="pres">
      <dgm:prSet presAssocID="{FE00C5BA-9EE3-490A-A949-2D1D0D424A51}" presName="sibSpaceThree" presStyleCnt="0"/>
      <dgm:spPr/>
      <dgm:t>
        <a:bodyPr/>
        <a:lstStyle/>
        <a:p>
          <a:endParaRPr lang="ru-RU"/>
        </a:p>
      </dgm:t>
    </dgm:pt>
    <dgm:pt modelId="{3C02DADE-156C-4DC0-A59B-FA611054BC81}" type="pres">
      <dgm:prSet presAssocID="{BC47A4DD-EFD2-4743-9404-A1874AEE48D5}" presName="vertThree" presStyleCnt="0"/>
      <dgm:spPr/>
      <dgm:t>
        <a:bodyPr/>
        <a:lstStyle/>
        <a:p>
          <a:endParaRPr lang="ru-RU"/>
        </a:p>
      </dgm:t>
    </dgm:pt>
    <dgm:pt modelId="{80E94F68-9DDC-4164-A048-98E3F5BD3EFC}" type="pres">
      <dgm:prSet presAssocID="{BC47A4DD-EFD2-4743-9404-A1874AEE48D5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AC9EFD-E437-4BFE-A23A-2B1BCA36F222}" type="pres">
      <dgm:prSet presAssocID="{BC47A4DD-EFD2-4743-9404-A1874AEE48D5}" presName="horzThree" presStyleCnt="0"/>
      <dgm:spPr/>
      <dgm:t>
        <a:bodyPr/>
        <a:lstStyle/>
        <a:p>
          <a:endParaRPr lang="ru-RU"/>
        </a:p>
      </dgm:t>
    </dgm:pt>
    <dgm:pt modelId="{EEFCBF18-10D3-4998-A986-5C25E33DFD54}" type="pres">
      <dgm:prSet presAssocID="{D112B684-D853-4A7A-8E0D-EA4F120DCFFE}" presName="sibSpaceThree" presStyleCnt="0"/>
      <dgm:spPr/>
      <dgm:t>
        <a:bodyPr/>
        <a:lstStyle/>
        <a:p>
          <a:endParaRPr lang="ru-RU"/>
        </a:p>
      </dgm:t>
    </dgm:pt>
    <dgm:pt modelId="{851CC782-C108-40EA-9E7F-BFE00E382C68}" type="pres">
      <dgm:prSet presAssocID="{50280695-64FE-4D74-99A2-7BC88B4973F9}" presName="vertThree" presStyleCnt="0"/>
      <dgm:spPr/>
      <dgm:t>
        <a:bodyPr/>
        <a:lstStyle/>
        <a:p>
          <a:endParaRPr lang="ru-RU"/>
        </a:p>
      </dgm:t>
    </dgm:pt>
    <dgm:pt modelId="{110B9632-CF10-4326-83D4-C5B4ADC02BEF}" type="pres">
      <dgm:prSet presAssocID="{50280695-64FE-4D74-99A2-7BC88B4973F9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28592B-7415-4D3E-9F90-CC2534A299E9}" type="pres">
      <dgm:prSet presAssocID="{50280695-64FE-4D74-99A2-7BC88B4973F9}" presName="horzThree" presStyleCnt="0"/>
      <dgm:spPr/>
      <dgm:t>
        <a:bodyPr/>
        <a:lstStyle/>
        <a:p>
          <a:endParaRPr lang="ru-RU"/>
        </a:p>
      </dgm:t>
    </dgm:pt>
    <dgm:pt modelId="{D9D23A45-8433-4B36-8E7A-E1FF1D038797}" type="pres">
      <dgm:prSet presAssocID="{928AEDBA-A21C-4974-B5D8-CC393E7601B1}" presName="sibSpaceTwo" presStyleCnt="0"/>
      <dgm:spPr/>
      <dgm:t>
        <a:bodyPr/>
        <a:lstStyle/>
        <a:p>
          <a:endParaRPr lang="ru-RU"/>
        </a:p>
      </dgm:t>
    </dgm:pt>
    <dgm:pt modelId="{9894DF12-C103-48BB-87F8-A156B8430900}" type="pres">
      <dgm:prSet presAssocID="{33FE8422-8E59-44A3-976D-6545189A1A6A}" presName="vertTwo" presStyleCnt="0"/>
      <dgm:spPr/>
      <dgm:t>
        <a:bodyPr/>
        <a:lstStyle/>
        <a:p>
          <a:endParaRPr lang="ru-RU"/>
        </a:p>
      </dgm:t>
    </dgm:pt>
    <dgm:pt modelId="{BF250AA0-115B-4E8F-BD78-8B1B631A847E}" type="pres">
      <dgm:prSet presAssocID="{33FE8422-8E59-44A3-976D-6545189A1A6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482A19-9E23-434D-8F66-6F1650990E49}" type="pres">
      <dgm:prSet presAssocID="{33FE8422-8E59-44A3-976D-6545189A1A6A}" presName="parTransTwo" presStyleCnt="0"/>
      <dgm:spPr/>
      <dgm:t>
        <a:bodyPr/>
        <a:lstStyle/>
        <a:p>
          <a:endParaRPr lang="ru-RU"/>
        </a:p>
      </dgm:t>
    </dgm:pt>
    <dgm:pt modelId="{AFCC81DD-D09A-4E39-A7BC-406088B19036}" type="pres">
      <dgm:prSet presAssocID="{33FE8422-8E59-44A3-976D-6545189A1A6A}" presName="horzTwo" presStyleCnt="0"/>
      <dgm:spPr/>
      <dgm:t>
        <a:bodyPr/>
        <a:lstStyle/>
        <a:p>
          <a:endParaRPr lang="ru-RU"/>
        </a:p>
      </dgm:t>
    </dgm:pt>
    <dgm:pt modelId="{842DA584-AC65-4803-A7FB-CFF237EABCF8}" type="pres">
      <dgm:prSet presAssocID="{D66C4675-D7E7-421F-B924-CE3E2E750820}" presName="vertThree" presStyleCnt="0"/>
      <dgm:spPr/>
      <dgm:t>
        <a:bodyPr/>
        <a:lstStyle/>
        <a:p>
          <a:endParaRPr lang="ru-RU"/>
        </a:p>
      </dgm:t>
    </dgm:pt>
    <dgm:pt modelId="{4BAD7732-C910-4B05-8D66-55CBEBDB16BD}" type="pres">
      <dgm:prSet presAssocID="{D66C4675-D7E7-421F-B924-CE3E2E750820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E74947-F46C-4FF8-B8DE-D8DC2AF07A63}" type="pres">
      <dgm:prSet presAssocID="{D66C4675-D7E7-421F-B924-CE3E2E750820}" presName="horzThree" presStyleCnt="0"/>
      <dgm:spPr/>
      <dgm:t>
        <a:bodyPr/>
        <a:lstStyle/>
        <a:p>
          <a:endParaRPr lang="ru-RU"/>
        </a:p>
      </dgm:t>
    </dgm:pt>
    <dgm:pt modelId="{DD44285A-DD37-4A7C-828D-C7D501677527}" type="pres">
      <dgm:prSet presAssocID="{E3AFCCB6-75B4-4914-A2AB-3DF07B324CAF}" presName="sibSpaceThree" presStyleCnt="0"/>
      <dgm:spPr/>
      <dgm:t>
        <a:bodyPr/>
        <a:lstStyle/>
        <a:p>
          <a:endParaRPr lang="ru-RU"/>
        </a:p>
      </dgm:t>
    </dgm:pt>
    <dgm:pt modelId="{95EF2386-1993-4E70-8F47-3F67870551D8}" type="pres">
      <dgm:prSet presAssocID="{D514202D-51CF-4084-B4E1-71EAFE65518F}" presName="vertThree" presStyleCnt="0"/>
      <dgm:spPr/>
      <dgm:t>
        <a:bodyPr/>
        <a:lstStyle/>
        <a:p>
          <a:endParaRPr lang="ru-RU"/>
        </a:p>
      </dgm:t>
    </dgm:pt>
    <dgm:pt modelId="{54521CAB-C477-497E-9819-0B5B6E7B549D}" type="pres">
      <dgm:prSet presAssocID="{D514202D-51CF-4084-B4E1-71EAFE65518F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D92810-8843-4602-8D37-45C0F7D59007}" type="pres">
      <dgm:prSet presAssocID="{D514202D-51CF-4084-B4E1-71EAFE65518F}" presName="horzThree" presStyleCnt="0"/>
      <dgm:spPr/>
      <dgm:t>
        <a:bodyPr/>
        <a:lstStyle/>
        <a:p>
          <a:endParaRPr lang="ru-RU"/>
        </a:p>
      </dgm:t>
    </dgm:pt>
  </dgm:ptLst>
  <dgm:cxnLst>
    <dgm:cxn modelId="{7CE81290-81F6-4E14-8CE6-1675AE58F98F}" srcId="{4437459C-4AEC-45B2-922A-2434AA3ABAB5}" destId="{50280695-64FE-4D74-99A2-7BC88B4973F9}" srcOrd="2" destOrd="0" parTransId="{60451927-9DD7-45F2-9A76-C0F277EBCDE0}" sibTransId="{80D2EDE6-0A1C-4727-A432-0C0F11F43389}"/>
    <dgm:cxn modelId="{560520E4-7F8D-4DDE-B266-7D715BCF4F1D}" srcId="{33FE8422-8E59-44A3-976D-6545189A1A6A}" destId="{D66C4675-D7E7-421F-B924-CE3E2E750820}" srcOrd="0" destOrd="0" parTransId="{6201F1A8-A5EE-488F-A300-3BA4B22CF3D8}" sibTransId="{E3AFCCB6-75B4-4914-A2AB-3DF07B324CAF}"/>
    <dgm:cxn modelId="{16CCF8EA-D7B9-4801-852E-8FBA53E4ACA9}" type="presOf" srcId="{E3240596-475D-4D28-B43D-739F0142D65F}" destId="{F5A46EBF-5472-4369-8514-C17A0512A62D}" srcOrd="0" destOrd="0" presId="urn:microsoft.com/office/officeart/2005/8/layout/hierarchy4"/>
    <dgm:cxn modelId="{C6218996-3733-4A72-AFE6-EA72B5F7EB1B}" type="presOf" srcId="{D514202D-51CF-4084-B4E1-71EAFE65518F}" destId="{54521CAB-C477-497E-9819-0B5B6E7B549D}" srcOrd="0" destOrd="0" presId="urn:microsoft.com/office/officeart/2005/8/layout/hierarchy4"/>
    <dgm:cxn modelId="{9B1A42B9-83C7-4B55-ABA5-A6CC99B9A6C2}" type="presOf" srcId="{88348124-8433-4EE3-A973-CEA13C3B9F17}" destId="{C6A07218-6CD0-438F-8CC1-BB58F2A01E0F}" srcOrd="0" destOrd="0" presId="urn:microsoft.com/office/officeart/2005/8/layout/hierarchy4"/>
    <dgm:cxn modelId="{27992D7D-691B-45A1-982E-CDB316E22821}" srcId="{4437459C-4AEC-45B2-922A-2434AA3ABAB5}" destId="{3AC44FF1-A23E-4316-B139-B94C3F7B89C0}" srcOrd="0" destOrd="0" parTransId="{85139DDE-B32A-41C9-8641-AFF92DE9443E}" sibTransId="{FE00C5BA-9EE3-490A-A949-2D1D0D424A51}"/>
    <dgm:cxn modelId="{CFBCDF5B-44BF-4E31-88B1-31AF3F79392B}" srcId="{33FE8422-8E59-44A3-976D-6545189A1A6A}" destId="{D514202D-51CF-4084-B4E1-71EAFE65518F}" srcOrd="1" destOrd="0" parTransId="{EB527240-B60E-45CF-935F-AA012BC711C5}" sibTransId="{DB4535E4-E39F-483B-9757-FDB6EBD67DB8}"/>
    <dgm:cxn modelId="{0B356E29-A79D-4567-BC7F-8A0E3914FDF5}" srcId="{E3240596-475D-4D28-B43D-739F0142D65F}" destId="{4437459C-4AEC-45B2-922A-2434AA3ABAB5}" srcOrd="0" destOrd="0" parTransId="{60C47EDA-50C1-45BF-BA2A-289FAF02ACC1}" sibTransId="{928AEDBA-A21C-4974-B5D8-CC393E7601B1}"/>
    <dgm:cxn modelId="{EB907529-AA90-400E-B5DD-DECB2ECC7953}" type="presOf" srcId="{BC47A4DD-EFD2-4743-9404-A1874AEE48D5}" destId="{80E94F68-9DDC-4164-A048-98E3F5BD3EFC}" srcOrd="0" destOrd="0" presId="urn:microsoft.com/office/officeart/2005/8/layout/hierarchy4"/>
    <dgm:cxn modelId="{E897DCF0-2688-4A8A-B2CA-8EDDD251E8D7}" srcId="{4437459C-4AEC-45B2-922A-2434AA3ABAB5}" destId="{BC47A4DD-EFD2-4743-9404-A1874AEE48D5}" srcOrd="1" destOrd="0" parTransId="{5FCB3B32-81AD-4DF6-9368-14825E1D075A}" sibTransId="{D112B684-D853-4A7A-8E0D-EA4F120DCFFE}"/>
    <dgm:cxn modelId="{00117428-3B72-47DE-A189-4CEB83E89E49}" srcId="{88348124-8433-4EE3-A973-CEA13C3B9F17}" destId="{E3240596-475D-4D28-B43D-739F0142D65F}" srcOrd="0" destOrd="0" parTransId="{2C856504-71C9-4D60-B361-DE143C02B5E2}" sibTransId="{F033A4D3-0A2E-4D8D-9AC1-B4929BA7C7D1}"/>
    <dgm:cxn modelId="{83FB6C28-FC3D-4AF7-9FD1-AA52F4EA8A31}" type="presOf" srcId="{50280695-64FE-4D74-99A2-7BC88B4973F9}" destId="{110B9632-CF10-4326-83D4-C5B4ADC02BEF}" srcOrd="0" destOrd="0" presId="urn:microsoft.com/office/officeart/2005/8/layout/hierarchy4"/>
    <dgm:cxn modelId="{D1DA30BF-B107-4B5D-8AD9-727037AED9D9}" type="presOf" srcId="{33FE8422-8E59-44A3-976D-6545189A1A6A}" destId="{BF250AA0-115B-4E8F-BD78-8B1B631A847E}" srcOrd="0" destOrd="0" presId="urn:microsoft.com/office/officeart/2005/8/layout/hierarchy4"/>
    <dgm:cxn modelId="{C7CBAD86-E1E8-4BDF-AB04-12532C4D7AC2}" srcId="{E3240596-475D-4D28-B43D-739F0142D65F}" destId="{33FE8422-8E59-44A3-976D-6545189A1A6A}" srcOrd="1" destOrd="0" parTransId="{43E9A609-BD2C-4253-8BD9-B136C202667E}" sibTransId="{917821D6-06A2-47EF-B889-248928F868ED}"/>
    <dgm:cxn modelId="{5CD42180-B5EA-4CBB-B9F7-3BA7341D9515}" type="presOf" srcId="{4437459C-4AEC-45B2-922A-2434AA3ABAB5}" destId="{40C87D43-BF90-4202-BF71-16FDF43E1CC7}" srcOrd="0" destOrd="0" presId="urn:microsoft.com/office/officeart/2005/8/layout/hierarchy4"/>
    <dgm:cxn modelId="{A6BF22BF-A9B8-4A81-9602-3E20488DE381}" type="presOf" srcId="{D66C4675-D7E7-421F-B924-CE3E2E750820}" destId="{4BAD7732-C910-4B05-8D66-55CBEBDB16BD}" srcOrd="0" destOrd="0" presId="urn:microsoft.com/office/officeart/2005/8/layout/hierarchy4"/>
    <dgm:cxn modelId="{3A21E333-B366-468D-B895-68EDAF2BCF03}" type="presOf" srcId="{3AC44FF1-A23E-4316-B139-B94C3F7B89C0}" destId="{5592589A-7AFC-4764-84BD-937C36476B8D}" srcOrd="0" destOrd="0" presId="urn:microsoft.com/office/officeart/2005/8/layout/hierarchy4"/>
    <dgm:cxn modelId="{A11F8BC3-B945-4850-AEA8-DC8C0D8C11BE}" type="presParOf" srcId="{C6A07218-6CD0-438F-8CC1-BB58F2A01E0F}" destId="{3E783AD4-E000-4FAD-8A02-6864DBB70209}" srcOrd="0" destOrd="0" presId="urn:microsoft.com/office/officeart/2005/8/layout/hierarchy4"/>
    <dgm:cxn modelId="{B77384C5-57FA-4B5D-AF4B-E17490C1FCA3}" type="presParOf" srcId="{3E783AD4-E000-4FAD-8A02-6864DBB70209}" destId="{F5A46EBF-5472-4369-8514-C17A0512A62D}" srcOrd="0" destOrd="0" presId="urn:microsoft.com/office/officeart/2005/8/layout/hierarchy4"/>
    <dgm:cxn modelId="{D80E9B6C-2AD8-444B-B75A-62DD9715BAC0}" type="presParOf" srcId="{3E783AD4-E000-4FAD-8A02-6864DBB70209}" destId="{9AB9DB91-E2B8-49F2-9209-2346F338F6F0}" srcOrd="1" destOrd="0" presId="urn:microsoft.com/office/officeart/2005/8/layout/hierarchy4"/>
    <dgm:cxn modelId="{FDE8D291-C9F9-488C-AEBA-6C7E6C2CBDCD}" type="presParOf" srcId="{3E783AD4-E000-4FAD-8A02-6864DBB70209}" destId="{BC6A00AE-3061-40AE-BB44-0A8D6DE0150C}" srcOrd="2" destOrd="0" presId="urn:microsoft.com/office/officeart/2005/8/layout/hierarchy4"/>
    <dgm:cxn modelId="{ED9B904E-91DB-4209-A3A6-A95D508FE863}" type="presParOf" srcId="{BC6A00AE-3061-40AE-BB44-0A8D6DE0150C}" destId="{238A53D4-6210-47D9-B1C2-C6362904F179}" srcOrd="0" destOrd="0" presId="urn:microsoft.com/office/officeart/2005/8/layout/hierarchy4"/>
    <dgm:cxn modelId="{7A8AC7B4-AD65-4FA7-A080-B58535AC9EF2}" type="presParOf" srcId="{238A53D4-6210-47D9-B1C2-C6362904F179}" destId="{40C87D43-BF90-4202-BF71-16FDF43E1CC7}" srcOrd="0" destOrd="0" presId="urn:microsoft.com/office/officeart/2005/8/layout/hierarchy4"/>
    <dgm:cxn modelId="{A494AE5C-CEB9-43BB-8788-B4E64CF42D23}" type="presParOf" srcId="{238A53D4-6210-47D9-B1C2-C6362904F179}" destId="{5FD23BA8-C20B-4424-B130-CD6C9B2E1FB9}" srcOrd="1" destOrd="0" presId="urn:microsoft.com/office/officeart/2005/8/layout/hierarchy4"/>
    <dgm:cxn modelId="{190940D2-D2B0-409A-909B-2697C4D3F574}" type="presParOf" srcId="{238A53D4-6210-47D9-B1C2-C6362904F179}" destId="{76EAC7F9-42AC-447C-9170-1917E766BAC2}" srcOrd="2" destOrd="0" presId="urn:microsoft.com/office/officeart/2005/8/layout/hierarchy4"/>
    <dgm:cxn modelId="{5A1F7325-8F26-4CBB-9892-BC86BC6C8F96}" type="presParOf" srcId="{76EAC7F9-42AC-447C-9170-1917E766BAC2}" destId="{603B7991-DE3D-4F92-9825-D72664036FB7}" srcOrd="0" destOrd="0" presId="urn:microsoft.com/office/officeart/2005/8/layout/hierarchy4"/>
    <dgm:cxn modelId="{2F954582-BC2C-4D8A-A67E-5CAB5CC6B7BA}" type="presParOf" srcId="{603B7991-DE3D-4F92-9825-D72664036FB7}" destId="{5592589A-7AFC-4764-84BD-937C36476B8D}" srcOrd="0" destOrd="0" presId="urn:microsoft.com/office/officeart/2005/8/layout/hierarchy4"/>
    <dgm:cxn modelId="{26A6C43D-10F9-4D92-BEFB-87DD64DB3A69}" type="presParOf" srcId="{603B7991-DE3D-4F92-9825-D72664036FB7}" destId="{F232D98F-9FC6-412D-8392-96A45502C797}" srcOrd="1" destOrd="0" presId="urn:microsoft.com/office/officeart/2005/8/layout/hierarchy4"/>
    <dgm:cxn modelId="{8279C169-01A2-4EBE-91F5-5E34BCF520C2}" type="presParOf" srcId="{76EAC7F9-42AC-447C-9170-1917E766BAC2}" destId="{1E96626A-F47D-471D-B500-72AB2D681758}" srcOrd="1" destOrd="0" presId="urn:microsoft.com/office/officeart/2005/8/layout/hierarchy4"/>
    <dgm:cxn modelId="{592EBF7C-A78A-464D-A26E-295A9B9A6BED}" type="presParOf" srcId="{76EAC7F9-42AC-447C-9170-1917E766BAC2}" destId="{3C02DADE-156C-4DC0-A59B-FA611054BC81}" srcOrd="2" destOrd="0" presId="urn:microsoft.com/office/officeart/2005/8/layout/hierarchy4"/>
    <dgm:cxn modelId="{A6325511-8A04-4BA1-84E2-99C328D83FC5}" type="presParOf" srcId="{3C02DADE-156C-4DC0-A59B-FA611054BC81}" destId="{80E94F68-9DDC-4164-A048-98E3F5BD3EFC}" srcOrd="0" destOrd="0" presId="urn:microsoft.com/office/officeart/2005/8/layout/hierarchy4"/>
    <dgm:cxn modelId="{02E2365E-7249-4FA4-B36C-CD29029974E0}" type="presParOf" srcId="{3C02DADE-156C-4DC0-A59B-FA611054BC81}" destId="{EFAC9EFD-E437-4BFE-A23A-2B1BCA36F222}" srcOrd="1" destOrd="0" presId="urn:microsoft.com/office/officeart/2005/8/layout/hierarchy4"/>
    <dgm:cxn modelId="{3AB0D470-098D-4826-A317-D20AE650C037}" type="presParOf" srcId="{76EAC7F9-42AC-447C-9170-1917E766BAC2}" destId="{EEFCBF18-10D3-4998-A986-5C25E33DFD54}" srcOrd="3" destOrd="0" presId="urn:microsoft.com/office/officeart/2005/8/layout/hierarchy4"/>
    <dgm:cxn modelId="{5889EEC7-405E-42C2-9A72-8465FB6458AE}" type="presParOf" srcId="{76EAC7F9-42AC-447C-9170-1917E766BAC2}" destId="{851CC782-C108-40EA-9E7F-BFE00E382C68}" srcOrd="4" destOrd="0" presId="urn:microsoft.com/office/officeart/2005/8/layout/hierarchy4"/>
    <dgm:cxn modelId="{C96532BB-8835-4FEB-B2E1-4CAA539944C7}" type="presParOf" srcId="{851CC782-C108-40EA-9E7F-BFE00E382C68}" destId="{110B9632-CF10-4326-83D4-C5B4ADC02BEF}" srcOrd="0" destOrd="0" presId="urn:microsoft.com/office/officeart/2005/8/layout/hierarchy4"/>
    <dgm:cxn modelId="{6F2A8000-E457-4ECD-BB84-142CC995816D}" type="presParOf" srcId="{851CC782-C108-40EA-9E7F-BFE00E382C68}" destId="{0F28592B-7415-4D3E-9F90-CC2534A299E9}" srcOrd="1" destOrd="0" presId="urn:microsoft.com/office/officeart/2005/8/layout/hierarchy4"/>
    <dgm:cxn modelId="{F40C9021-D26C-4EDE-92D2-A6E01FD4D748}" type="presParOf" srcId="{BC6A00AE-3061-40AE-BB44-0A8D6DE0150C}" destId="{D9D23A45-8433-4B36-8E7A-E1FF1D038797}" srcOrd="1" destOrd="0" presId="urn:microsoft.com/office/officeart/2005/8/layout/hierarchy4"/>
    <dgm:cxn modelId="{E47F17C2-4A01-4DC4-88C1-65120DC428BB}" type="presParOf" srcId="{BC6A00AE-3061-40AE-BB44-0A8D6DE0150C}" destId="{9894DF12-C103-48BB-87F8-A156B8430900}" srcOrd="2" destOrd="0" presId="urn:microsoft.com/office/officeart/2005/8/layout/hierarchy4"/>
    <dgm:cxn modelId="{093070B2-F445-4888-85D0-791EA21B9554}" type="presParOf" srcId="{9894DF12-C103-48BB-87F8-A156B8430900}" destId="{BF250AA0-115B-4E8F-BD78-8B1B631A847E}" srcOrd="0" destOrd="0" presId="urn:microsoft.com/office/officeart/2005/8/layout/hierarchy4"/>
    <dgm:cxn modelId="{B30D54E2-76BF-4063-A6D9-FB65BBC7969A}" type="presParOf" srcId="{9894DF12-C103-48BB-87F8-A156B8430900}" destId="{44482A19-9E23-434D-8F66-6F1650990E49}" srcOrd="1" destOrd="0" presId="urn:microsoft.com/office/officeart/2005/8/layout/hierarchy4"/>
    <dgm:cxn modelId="{0D01D9C2-0B8C-4573-817F-D3363F8BD311}" type="presParOf" srcId="{9894DF12-C103-48BB-87F8-A156B8430900}" destId="{AFCC81DD-D09A-4E39-A7BC-406088B19036}" srcOrd="2" destOrd="0" presId="urn:microsoft.com/office/officeart/2005/8/layout/hierarchy4"/>
    <dgm:cxn modelId="{0F2744DC-B5FC-4521-8AC2-7500A7B62104}" type="presParOf" srcId="{AFCC81DD-D09A-4E39-A7BC-406088B19036}" destId="{842DA584-AC65-4803-A7FB-CFF237EABCF8}" srcOrd="0" destOrd="0" presId="urn:microsoft.com/office/officeart/2005/8/layout/hierarchy4"/>
    <dgm:cxn modelId="{4627FEB9-CB5D-4DE3-932C-FB4DB476FCDE}" type="presParOf" srcId="{842DA584-AC65-4803-A7FB-CFF237EABCF8}" destId="{4BAD7732-C910-4B05-8D66-55CBEBDB16BD}" srcOrd="0" destOrd="0" presId="urn:microsoft.com/office/officeart/2005/8/layout/hierarchy4"/>
    <dgm:cxn modelId="{26E5117E-5FA6-4CE8-9A90-32D3D606B0CF}" type="presParOf" srcId="{842DA584-AC65-4803-A7FB-CFF237EABCF8}" destId="{CEE74947-F46C-4FF8-B8DE-D8DC2AF07A63}" srcOrd="1" destOrd="0" presId="urn:microsoft.com/office/officeart/2005/8/layout/hierarchy4"/>
    <dgm:cxn modelId="{6B836151-D798-41F8-9EF7-AC4BF1E43628}" type="presParOf" srcId="{AFCC81DD-D09A-4E39-A7BC-406088B19036}" destId="{DD44285A-DD37-4A7C-828D-C7D501677527}" srcOrd="1" destOrd="0" presId="urn:microsoft.com/office/officeart/2005/8/layout/hierarchy4"/>
    <dgm:cxn modelId="{49526D7F-D0F0-4BAD-B2E2-CFA70690BDF5}" type="presParOf" srcId="{AFCC81DD-D09A-4E39-A7BC-406088B19036}" destId="{95EF2386-1993-4E70-8F47-3F67870551D8}" srcOrd="2" destOrd="0" presId="urn:microsoft.com/office/officeart/2005/8/layout/hierarchy4"/>
    <dgm:cxn modelId="{0BD485FB-CA07-4A0D-85C8-E441DE3F276F}" type="presParOf" srcId="{95EF2386-1993-4E70-8F47-3F67870551D8}" destId="{54521CAB-C477-497E-9819-0B5B6E7B549D}" srcOrd="0" destOrd="0" presId="urn:microsoft.com/office/officeart/2005/8/layout/hierarchy4"/>
    <dgm:cxn modelId="{180D4DCA-D39B-4AF7-B9A8-750E5EEA0AFF}" type="presParOf" srcId="{95EF2386-1993-4E70-8F47-3F67870551D8}" destId="{15D92810-8843-4602-8D37-45C0F7D5900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8DD180-EE5D-423C-9E5B-89D799F48ED0}" type="doc">
      <dgm:prSet loTypeId="urn:microsoft.com/office/officeart/2005/8/layout/StepDownProcess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F31C6F3-E2F1-4ADB-8F07-865B6D5E513C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Классное руководство </a:t>
          </a:r>
        </a:p>
      </dgm:t>
    </dgm:pt>
    <dgm:pt modelId="{806FDC7F-DCDE-4742-964A-448559C45F1A}" type="parTrans" cxnId="{97F5FFAA-5DA0-4E6F-98F3-4AF02F17E5FA}">
      <dgm:prSet/>
      <dgm:spPr/>
      <dgm:t>
        <a:bodyPr/>
        <a:lstStyle/>
        <a:p>
          <a:endParaRPr lang="ru-RU"/>
        </a:p>
      </dgm:t>
    </dgm:pt>
    <dgm:pt modelId="{0A8C00F2-CE01-446A-86C0-800CE9E48087}" type="sibTrans" cxnId="{97F5FFAA-5DA0-4E6F-98F3-4AF02F17E5FA}">
      <dgm:prSet/>
      <dgm:spPr/>
      <dgm:t>
        <a:bodyPr/>
        <a:lstStyle/>
        <a:p>
          <a:endParaRPr lang="ru-RU"/>
        </a:p>
      </dgm:t>
    </dgm:pt>
    <dgm:pt modelId="{A4DFA9DC-38FF-4838-8C77-5E82D06BE3C8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Школьный урок  </a:t>
          </a:r>
        </a:p>
      </dgm:t>
    </dgm:pt>
    <dgm:pt modelId="{BB63EE0F-67DE-404A-894C-19C199E1619C}" type="parTrans" cxnId="{8340EB83-E74E-4669-9221-C693F79F229B}">
      <dgm:prSet/>
      <dgm:spPr/>
      <dgm:t>
        <a:bodyPr/>
        <a:lstStyle/>
        <a:p>
          <a:endParaRPr lang="ru-RU"/>
        </a:p>
      </dgm:t>
    </dgm:pt>
    <dgm:pt modelId="{BD09BA3F-5BF6-4FC3-9546-2AEF1102D39B}" type="sibTrans" cxnId="{8340EB83-E74E-4669-9221-C693F79F229B}">
      <dgm:prSet/>
      <dgm:spPr/>
      <dgm:t>
        <a:bodyPr/>
        <a:lstStyle/>
        <a:p>
          <a:endParaRPr lang="ru-RU"/>
        </a:p>
      </dgm:t>
    </dgm:pt>
    <dgm:pt modelId="{68CD840B-2019-46B0-9933-8752801E2F7F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Курсы внеурочной деятельности</a:t>
          </a:r>
        </a:p>
      </dgm:t>
    </dgm:pt>
    <dgm:pt modelId="{E99F08B1-F91F-44AC-9689-06DC41B18674}" type="parTrans" cxnId="{F0B66469-B9BD-47B8-B0CA-A80EB274B490}">
      <dgm:prSet/>
      <dgm:spPr/>
      <dgm:t>
        <a:bodyPr/>
        <a:lstStyle/>
        <a:p>
          <a:endParaRPr lang="ru-RU"/>
        </a:p>
      </dgm:t>
    </dgm:pt>
    <dgm:pt modelId="{5C94203B-CB14-4E54-B440-853CF8BC9F0F}" type="sibTrans" cxnId="{F0B66469-B9BD-47B8-B0CA-A80EB274B490}">
      <dgm:prSet/>
      <dgm:spPr/>
      <dgm:t>
        <a:bodyPr/>
        <a:lstStyle/>
        <a:p>
          <a:endParaRPr lang="ru-RU"/>
        </a:p>
      </dgm:t>
    </dgm:pt>
    <dgm:pt modelId="{04EB46E3-B7D3-4988-AA94-3F0657BB6A50}" type="pres">
      <dgm:prSet presAssocID="{968DD180-EE5D-423C-9E5B-89D799F48ED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518421-3227-49C5-BFCE-C8AEFF44F4AA}" type="pres">
      <dgm:prSet presAssocID="{EF31C6F3-E2F1-4ADB-8F07-865B6D5E513C}" presName="composite" presStyleCnt="0"/>
      <dgm:spPr/>
    </dgm:pt>
    <dgm:pt modelId="{90322EA3-081A-419F-B56E-710E459FEE9E}" type="pres">
      <dgm:prSet presAssocID="{EF31C6F3-E2F1-4ADB-8F07-865B6D5E513C}" presName="bentUpArrow1" presStyleLbl="alignImgPlace1" presStyleIdx="0" presStyleCnt="2" custScaleX="45406" custScaleY="63621" custLinFactNeighborX="-36112" custLinFactNeighborY="-64659"/>
      <dgm:spPr/>
    </dgm:pt>
    <dgm:pt modelId="{D9A45DB0-C6A1-44B8-B320-CB942FA7137B}" type="pres">
      <dgm:prSet presAssocID="{EF31C6F3-E2F1-4ADB-8F07-865B6D5E513C}" presName="ParentText" presStyleLbl="node1" presStyleIdx="0" presStyleCnt="3" custScaleX="100867" custScaleY="57828" custLinFactNeighborX="9902" custLinFactNeighborY="-137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D7BB6-9704-47B7-A491-1B74EE44682E}" type="pres">
      <dgm:prSet presAssocID="{EF31C6F3-E2F1-4ADB-8F07-865B6D5E513C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3B746122-0C51-4507-9B3F-64BB311A6B0D}" type="pres">
      <dgm:prSet presAssocID="{0A8C00F2-CE01-446A-86C0-800CE9E48087}" presName="sibTrans" presStyleCnt="0"/>
      <dgm:spPr/>
    </dgm:pt>
    <dgm:pt modelId="{3E0D7467-B67F-4B83-AC7E-C64B05F20386}" type="pres">
      <dgm:prSet presAssocID="{A4DFA9DC-38FF-4838-8C77-5E82D06BE3C8}" presName="composite" presStyleCnt="0"/>
      <dgm:spPr/>
    </dgm:pt>
    <dgm:pt modelId="{DBBD35F1-157C-4ADA-9964-33C217F65388}" type="pres">
      <dgm:prSet presAssocID="{A4DFA9DC-38FF-4838-8C77-5E82D06BE3C8}" presName="bentUpArrow1" presStyleLbl="alignImgPlace1" presStyleIdx="1" presStyleCnt="2" custScaleX="55435" custScaleY="59506" custLinFactX="-6336" custLinFactY="-17013" custLinFactNeighborX="-100000" custLinFactNeighborY="-100000"/>
      <dgm:spPr/>
    </dgm:pt>
    <dgm:pt modelId="{0D74960C-4CCB-44C2-AD7F-8D11ECDDCED2}" type="pres">
      <dgm:prSet presAssocID="{A4DFA9DC-38FF-4838-8C77-5E82D06BE3C8}" presName="ParentText" presStyleLbl="node1" presStyleIdx="1" presStyleCnt="3" custScaleX="115029" custScaleY="28673" custLinFactNeighborX="-48433" custLinFactNeighborY="-464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F9525-DF88-42C2-A1B0-C03EA05D526B}" type="pres">
      <dgm:prSet presAssocID="{A4DFA9DC-38FF-4838-8C77-5E82D06BE3C8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8B625018-8488-4926-AFA8-1351ECB3252F}" type="pres">
      <dgm:prSet presAssocID="{BD09BA3F-5BF6-4FC3-9546-2AEF1102D39B}" presName="sibTrans" presStyleCnt="0"/>
      <dgm:spPr/>
    </dgm:pt>
    <dgm:pt modelId="{8F7342EB-5669-404A-BA7E-2FF3166335EE}" type="pres">
      <dgm:prSet presAssocID="{68CD840B-2019-46B0-9933-8752801E2F7F}" presName="composite" presStyleCnt="0"/>
      <dgm:spPr/>
    </dgm:pt>
    <dgm:pt modelId="{39E90C14-77C0-4A77-9DC6-DB4EE213189F}" type="pres">
      <dgm:prSet presAssocID="{68CD840B-2019-46B0-9933-8752801E2F7F}" presName="ParentText" presStyleLbl="node1" presStyleIdx="2" presStyleCnt="3" custScaleY="48595" custLinFactNeighborX="-84811" custLinFactNeighborY="-643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B66469-B9BD-47B8-B0CA-A80EB274B490}" srcId="{968DD180-EE5D-423C-9E5B-89D799F48ED0}" destId="{68CD840B-2019-46B0-9933-8752801E2F7F}" srcOrd="2" destOrd="0" parTransId="{E99F08B1-F91F-44AC-9689-06DC41B18674}" sibTransId="{5C94203B-CB14-4E54-B440-853CF8BC9F0F}"/>
    <dgm:cxn modelId="{31E8EE1F-128F-409B-8668-2DAEDD45B953}" type="presOf" srcId="{EF31C6F3-E2F1-4ADB-8F07-865B6D5E513C}" destId="{D9A45DB0-C6A1-44B8-B320-CB942FA7137B}" srcOrd="0" destOrd="0" presId="urn:microsoft.com/office/officeart/2005/8/layout/StepDownProcess"/>
    <dgm:cxn modelId="{1FCA8FA3-2DED-4FDA-B0DA-45727EA7FA4F}" type="presOf" srcId="{968DD180-EE5D-423C-9E5B-89D799F48ED0}" destId="{04EB46E3-B7D3-4988-AA94-3F0657BB6A50}" srcOrd="0" destOrd="0" presId="urn:microsoft.com/office/officeart/2005/8/layout/StepDownProcess"/>
    <dgm:cxn modelId="{B27C2A7A-C160-4E9C-9DBE-1F9AE824350E}" type="presOf" srcId="{68CD840B-2019-46B0-9933-8752801E2F7F}" destId="{39E90C14-77C0-4A77-9DC6-DB4EE213189F}" srcOrd="0" destOrd="0" presId="urn:microsoft.com/office/officeart/2005/8/layout/StepDownProcess"/>
    <dgm:cxn modelId="{C6117D15-F94E-4E00-9C87-C85BBF3C8A73}" type="presOf" srcId="{A4DFA9DC-38FF-4838-8C77-5E82D06BE3C8}" destId="{0D74960C-4CCB-44C2-AD7F-8D11ECDDCED2}" srcOrd="0" destOrd="0" presId="urn:microsoft.com/office/officeart/2005/8/layout/StepDownProcess"/>
    <dgm:cxn modelId="{8340EB83-E74E-4669-9221-C693F79F229B}" srcId="{968DD180-EE5D-423C-9E5B-89D799F48ED0}" destId="{A4DFA9DC-38FF-4838-8C77-5E82D06BE3C8}" srcOrd="1" destOrd="0" parTransId="{BB63EE0F-67DE-404A-894C-19C199E1619C}" sibTransId="{BD09BA3F-5BF6-4FC3-9546-2AEF1102D39B}"/>
    <dgm:cxn modelId="{97F5FFAA-5DA0-4E6F-98F3-4AF02F17E5FA}" srcId="{968DD180-EE5D-423C-9E5B-89D799F48ED0}" destId="{EF31C6F3-E2F1-4ADB-8F07-865B6D5E513C}" srcOrd="0" destOrd="0" parTransId="{806FDC7F-DCDE-4742-964A-448559C45F1A}" sibTransId="{0A8C00F2-CE01-446A-86C0-800CE9E48087}"/>
    <dgm:cxn modelId="{6FC63AAE-4EC7-48EA-94B9-F2AB579A9F50}" type="presParOf" srcId="{04EB46E3-B7D3-4988-AA94-3F0657BB6A50}" destId="{0D518421-3227-49C5-BFCE-C8AEFF44F4AA}" srcOrd="0" destOrd="0" presId="urn:microsoft.com/office/officeart/2005/8/layout/StepDownProcess"/>
    <dgm:cxn modelId="{CF4CEBBF-560F-464C-9A38-EAA4528337E2}" type="presParOf" srcId="{0D518421-3227-49C5-BFCE-C8AEFF44F4AA}" destId="{90322EA3-081A-419F-B56E-710E459FEE9E}" srcOrd="0" destOrd="0" presId="urn:microsoft.com/office/officeart/2005/8/layout/StepDownProcess"/>
    <dgm:cxn modelId="{F8F878E4-935A-4A8A-ABD4-00E6FABF5E89}" type="presParOf" srcId="{0D518421-3227-49C5-BFCE-C8AEFF44F4AA}" destId="{D9A45DB0-C6A1-44B8-B320-CB942FA7137B}" srcOrd="1" destOrd="0" presId="urn:microsoft.com/office/officeart/2005/8/layout/StepDownProcess"/>
    <dgm:cxn modelId="{6C4CDE36-CAFE-43DF-B609-D338A056C305}" type="presParOf" srcId="{0D518421-3227-49C5-BFCE-C8AEFF44F4AA}" destId="{F43D7BB6-9704-47B7-A491-1B74EE44682E}" srcOrd="2" destOrd="0" presId="urn:microsoft.com/office/officeart/2005/8/layout/StepDownProcess"/>
    <dgm:cxn modelId="{A115D45D-3082-475C-8825-4E2D19E08880}" type="presParOf" srcId="{04EB46E3-B7D3-4988-AA94-3F0657BB6A50}" destId="{3B746122-0C51-4507-9B3F-64BB311A6B0D}" srcOrd="1" destOrd="0" presId="urn:microsoft.com/office/officeart/2005/8/layout/StepDownProcess"/>
    <dgm:cxn modelId="{C833A73D-C2D0-4031-89D7-DF72015DE546}" type="presParOf" srcId="{04EB46E3-B7D3-4988-AA94-3F0657BB6A50}" destId="{3E0D7467-B67F-4B83-AC7E-C64B05F20386}" srcOrd="2" destOrd="0" presId="urn:microsoft.com/office/officeart/2005/8/layout/StepDownProcess"/>
    <dgm:cxn modelId="{7E35AB9E-A0F3-411D-AC45-086B86BDDDFA}" type="presParOf" srcId="{3E0D7467-B67F-4B83-AC7E-C64B05F20386}" destId="{DBBD35F1-157C-4ADA-9964-33C217F65388}" srcOrd="0" destOrd="0" presId="urn:microsoft.com/office/officeart/2005/8/layout/StepDownProcess"/>
    <dgm:cxn modelId="{EB4D18B9-AFD7-46D6-9F6E-9DF12EF96992}" type="presParOf" srcId="{3E0D7467-B67F-4B83-AC7E-C64B05F20386}" destId="{0D74960C-4CCB-44C2-AD7F-8D11ECDDCED2}" srcOrd="1" destOrd="0" presId="urn:microsoft.com/office/officeart/2005/8/layout/StepDownProcess"/>
    <dgm:cxn modelId="{C36D511A-2E6C-4696-BC98-5EF47E86D123}" type="presParOf" srcId="{3E0D7467-B67F-4B83-AC7E-C64B05F20386}" destId="{B33F9525-DF88-42C2-A1B0-C03EA05D526B}" srcOrd="2" destOrd="0" presId="urn:microsoft.com/office/officeart/2005/8/layout/StepDownProcess"/>
    <dgm:cxn modelId="{22D95B53-CFB9-4C2D-A1D4-3AD9234CA73F}" type="presParOf" srcId="{04EB46E3-B7D3-4988-AA94-3F0657BB6A50}" destId="{8B625018-8488-4926-AFA8-1351ECB3252F}" srcOrd="3" destOrd="0" presId="urn:microsoft.com/office/officeart/2005/8/layout/StepDownProcess"/>
    <dgm:cxn modelId="{494689E9-8030-4DF9-AB6C-4BABDB2B3EF4}" type="presParOf" srcId="{04EB46E3-B7D3-4988-AA94-3F0657BB6A50}" destId="{8F7342EB-5669-404A-BA7E-2FF3166335EE}" srcOrd="4" destOrd="0" presId="urn:microsoft.com/office/officeart/2005/8/layout/StepDownProcess"/>
    <dgm:cxn modelId="{8DA5084A-E77B-4B8F-AE18-396D7AB1DFC7}" type="presParOf" srcId="{8F7342EB-5669-404A-BA7E-2FF3166335EE}" destId="{39E90C14-77C0-4A77-9DC6-DB4EE213189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A1204B-E85F-455C-A057-658929FA3F2C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0733F5-2812-44AC-A1E7-D27CA63E54AC}">
      <dgm:prSet phldrT="[Текст]"/>
      <dgm:spPr/>
      <dgm:t>
        <a:bodyPr/>
        <a:lstStyle/>
        <a:p>
          <a:r>
            <a:rPr lang="ru-RU" altLang="ru-RU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Первый уровень </a:t>
          </a:r>
          <a:endParaRPr lang="ru-RU" u="none" dirty="0"/>
        </a:p>
      </dgm:t>
    </dgm:pt>
    <dgm:pt modelId="{37A84F8E-A20A-49C3-8B2B-A92C9028DE97}" type="parTrans" cxnId="{D0661BCA-9430-418C-A83A-2D0B807B2828}">
      <dgm:prSet/>
      <dgm:spPr/>
      <dgm:t>
        <a:bodyPr/>
        <a:lstStyle/>
        <a:p>
          <a:endParaRPr lang="ru-RU"/>
        </a:p>
      </dgm:t>
    </dgm:pt>
    <dgm:pt modelId="{40B99413-BCEA-4646-9EBD-5D30BBAF0083}" type="sibTrans" cxnId="{D0661BCA-9430-418C-A83A-2D0B807B2828}">
      <dgm:prSet/>
      <dgm:spPr/>
      <dgm:t>
        <a:bodyPr/>
        <a:lstStyle/>
        <a:p>
          <a:endParaRPr lang="ru-RU"/>
        </a:p>
      </dgm:t>
    </dgm:pt>
    <dgm:pt modelId="{1E4CB606-466E-42DF-B42E-2A051BE1A07E}">
      <dgm:prSet phldrT="[Текст]"/>
      <dgm:spPr/>
      <dgm:t>
        <a:bodyPr/>
        <a:lstStyle/>
        <a:p>
          <a:r>
            <a:rPr lang="ru-RU" altLang="ru-RU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Второй уровень </a:t>
          </a:r>
          <a:endParaRPr lang="ru-RU" u="none" dirty="0"/>
        </a:p>
      </dgm:t>
    </dgm:pt>
    <dgm:pt modelId="{75AD7CDA-5C00-4EF6-A4E6-837AC81C68FF}" type="parTrans" cxnId="{3FE40104-091F-4D07-8F0E-53B840C4921A}">
      <dgm:prSet/>
      <dgm:spPr/>
      <dgm:t>
        <a:bodyPr/>
        <a:lstStyle/>
        <a:p>
          <a:endParaRPr lang="ru-RU"/>
        </a:p>
      </dgm:t>
    </dgm:pt>
    <dgm:pt modelId="{649EA577-CAF0-4284-8F43-031BABDDCE92}" type="sibTrans" cxnId="{3FE40104-091F-4D07-8F0E-53B840C4921A}">
      <dgm:prSet/>
      <dgm:spPr/>
      <dgm:t>
        <a:bodyPr/>
        <a:lstStyle/>
        <a:p>
          <a:endParaRPr lang="ru-RU"/>
        </a:p>
      </dgm:t>
    </dgm:pt>
    <dgm:pt modelId="{D4540369-034A-4ACB-9C89-513D4343C9A7}">
      <dgm:prSet phldrT="[Текст]"/>
      <dgm:spPr/>
      <dgm:t>
        <a:bodyPr/>
        <a:lstStyle/>
        <a:p>
          <a:r>
            <a:rPr lang="ru-RU" altLang="ru-RU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Третий уровень </a:t>
          </a:r>
          <a:endParaRPr lang="ru-RU" u="none" dirty="0"/>
        </a:p>
      </dgm:t>
    </dgm:pt>
    <dgm:pt modelId="{910BED07-FD1D-4E87-ACF2-7F5C879870BE}" type="parTrans" cxnId="{497FBEEB-D610-4CE1-AD11-0DFEB3269945}">
      <dgm:prSet/>
      <dgm:spPr/>
      <dgm:t>
        <a:bodyPr/>
        <a:lstStyle/>
        <a:p>
          <a:endParaRPr lang="ru-RU"/>
        </a:p>
      </dgm:t>
    </dgm:pt>
    <dgm:pt modelId="{5922591E-7B2B-488C-9C58-0A2AF400A133}" type="sibTrans" cxnId="{497FBEEB-D610-4CE1-AD11-0DFEB3269945}">
      <dgm:prSet/>
      <dgm:spPr/>
      <dgm:t>
        <a:bodyPr/>
        <a:lstStyle/>
        <a:p>
          <a:endParaRPr lang="ru-RU"/>
        </a:p>
      </dgm:t>
    </dgm:pt>
    <dgm:pt modelId="{E91C57B9-D8BF-4CCF-94EB-D419997D184F}" type="pres">
      <dgm:prSet presAssocID="{CDA1204B-E85F-455C-A057-658929FA3F2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B72D951-70A5-49D9-AB92-4F558E8C98CC}" type="pres">
      <dgm:prSet presAssocID="{5C0733F5-2812-44AC-A1E7-D27CA63E54AC}" presName="Accent1" presStyleCnt="0"/>
      <dgm:spPr/>
    </dgm:pt>
    <dgm:pt modelId="{D69CBB2C-993E-4682-AA8D-33F4015D2A27}" type="pres">
      <dgm:prSet presAssocID="{5C0733F5-2812-44AC-A1E7-D27CA63E54AC}" presName="Accent" presStyleLbl="node1" presStyleIdx="0" presStyleCnt="3"/>
      <dgm:spPr/>
    </dgm:pt>
    <dgm:pt modelId="{5B94C184-95B1-46D4-98D3-7755FD1DB213}" type="pres">
      <dgm:prSet presAssocID="{5C0733F5-2812-44AC-A1E7-D27CA63E54A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86D59-67FF-4D75-8F96-4CCA74E4A971}" type="pres">
      <dgm:prSet presAssocID="{1E4CB606-466E-42DF-B42E-2A051BE1A07E}" presName="Accent2" presStyleCnt="0"/>
      <dgm:spPr/>
    </dgm:pt>
    <dgm:pt modelId="{CD9EC090-EBCE-450E-8F2E-D7E64D9F3090}" type="pres">
      <dgm:prSet presAssocID="{1E4CB606-466E-42DF-B42E-2A051BE1A07E}" presName="Accent" presStyleLbl="node1" presStyleIdx="1" presStyleCnt="3"/>
      <dgm:spPr/>
    </dgm:pt>
    <dgm:pt modelId="{2D30678F-6F07-4451-9118-11CCB91FBB8F}" type="pres">
      <dgm:prSet presAssocID="{1E4CB606-466E-42DF-B42E-2A051BE1A07E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3FFC6-BF02-48AD-91AF-20B2AF0AD816}" type="pres">
      <dgm:prSet presAssocID="{D4540369-034A-4ACB-9C89-513D4343C9A7}" presName="Accent3" presStyleCnt="0"/>
      <dgm:spPr/>
    </dgm:pt>
    <dgm:pt modelId="{1968F194-7009-4B6B-95BC-A918E64D1EE6}" type="pres">
      <dgm:prSet presAssocID="{D4540369-034A-4ACB-9C89-513D4343C9A7}" presName="Accent" presStyleLbl="node1" presStyleIdx="2" presStyleCnt="3"/>
      <dgm:spPr/>
    </dgm:pt>
    <dgm:pt modelId="{D0C6EC32-AE85-4094-BED9-6919B89EC029}" type="pres">
      <dgm:prSet presAssocID="{D4540369-034A-4ACB-9C89-513D4343C9A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7FBEEB-D610-4CE1-AD11-0DFEB3269945}" srcId="{CDA1204B-E85F-455C-A057-658929FA3F2C}" destId="{D4540369-034A-4ACB-9C89-513D4343C9A7}" srcOrd="2" destOrd="0" parTransId="{910BED07-FD1D-4E87-ACF2-7F5C879870BE}" sibTransId="{5922591E-7B2B-488C-9C58-0A2AF400A133}"/>
    <dgm:cxn modelId="{ACF34B7D-22CF-49E0-B15B-A3D77B27F6D4}" type="presOf" srcId="{D4540369-034A-4ACB-9C89-513D4343C9A7}" destId="{D0C6EC32-AE85-4094-BED9-6919B89EC029}" srcOrd="0" destOrd="0" presId="urn:microsoft.com/office/officeart/2009/layout/CircleArrowProcess"/>
    <dgm:cxn modelId="{60CBBD8D-B273-4CD7-945B-DC1B45A9218A}" type="presOf" srcId="{1E4CB606-466E-42DF-B42E-2A051BE1A07E}" destId="{2D30678F-6F07-4451-9118-11CCB91FBB8F}" srcOrd="0" destOrd="0" presId="urn:microsoft.com/office/officeart/2009/layout/CircleArrowProcess"/>
    <dgm:cxn modelId="{454937FA-D3DB-411B-B620-73D72BC924AA}" type="presOf" srcId="{CDA1204B-E85F-455C-A057-658929FA3F2C}" destId="{E91C57B9-D8BF-4CCF-94EB-D419997D184F}" srcOrd="0" destOrd="0" presId="urn:microsoft.com/office/officeart/2009/layout/CircleArrowProcess"/>
    <dgm:cxn modelId="{D0661BCA-9430-418C-A83A-2D0B807B2828}" srcId="{CDA1204B-E85F-455C-A057-658929FA3F2C}" destId="{5C0733F5-2812-44AC-A1E7-D27CA63E54AC}" srcOrd="0" destOrd="0" parTransId="{37A84F8E-A20A-49C3-8B2B-A92C9028DE97}" sibTransId="{40B99413-BCEA-4646-9EBD-5D30BBAF0083}"/>
    <dgm:cxn modelId="{3FE40104-091F-4D07-8F0E-53B840C4921A}" srcId="{CDA1204B-E85F-455C-A057-658929FA3F2C}" destId="{1E4CB606-466E-42DF-B42E-2A051BE1A07E}" srcOrd="1" destOrd="0" parTransId="{75AD7CDA-5C00-4EF6-A4E6-837AC81C68FF}" sibTransId="{649EA577-CAF0-4284-8F43-031BABDDCE92}"/>
    <dgm:cxn modelId="{C7B5EEA6-2C96-46BF-9ED1-58EAA351B4CF}" type="presOf" srcId="{5C0733F5-2812-44AC-A1E7-D27CA63E54AC}" destId="{5B94C184-95B1-46D4-98D3-7755FD1DB213}" srcOrd="0" destOrd="0" presId="urn:microsoft.com/office/officeart/2009/layout/CircleArrowProcess"/>
    <dgm:cxn modelId="{B1DDE20D-0026-4CCD-B55E-A4E309D5AFCA}" type="presParOf" srcId="{E91C57B9-D8BF-4CCF-94EB-D419997D184F}" destId="{8B72D951-70A5-49D9-AB92-4F558E8C98CC}" srcOrd="0" destOrd="0" presId="urn:microsoft.com/office/officeart/2009/layout/CircleArrowProcess"/>
    <dgm:cxn modelId="{5471BA3E-CC92-498B-A6D2-34697A0BF69F}" type="presParOf" srcId="{8B72D951-70A5-49D9-AB92-4F558E8C98CC}" destId="{D69CBB2C-993E-4682-AA8D-33F4015D2A27}" srcOrd="0" destOrd="0" presId="urn:microsoft.com/office/officeart/2009/layout/CircleArrowProcess"/>
    <dgm:cxn modelId="{4E2CBF49-7DED-4279-95D6-0C8809F4759E}" type="presParOf" srcId="{E91C57B9-D8BF-4CCF-94EB-D419997D184F}" destId="{5B94C184-95B1-46D4-98D3-7755FD1DB213}" srcOrd="1" destOrd="0" presId="urn:microsoft.com/office/officeart/2009/layout/CircleArrowProcess"/>
    <dgm:cxn modelId="{62BBC44B-EE03-4B10-A2B7-2268CED49C36}" type="presParOf" srcId="{E91C57B9-D8BF-4CCF-94EB-D419997D184F}" destId="{DA086D59-67FF-4D75-8F96-4CCA74E4A971}" srcOrd="2" destOrd="0" presId="urn:microsoft.com/office/officeart/2009/layout/CircleArrowProcess"/>
    <dgm:cxn modelId="{68E36CFE-6AF4-45E5-8552-28F4A58999EA}" type="presParOf" srcId="{DA086D59-67FF-4D75-8F96-4CCA74E4A971}" destId="{CD9EC090-EBCE-450E-8F2E-D7E64D9F3090}" srcOrd="0" destOrd="0" presId="urn:microsoft.com/office/officeart/2009/layout/CircleArrowProcess"/>
    <dgm:cxn modelId="{73230552-0A06-457E-8351-38A6D03994A9}" type="presParOf" srcId="{E91C57B9-D8BF-4CCF-94EB-D419997D184F}" destId="{2D30678F-6F07-4451-9118-11CCB91FBB8F}" srcOrd="3" destOrd="0" presId="urn:microsoft.com/office/officeart/2009/layout/CircleArrowProcess"/>
    <dgm:cxn modelId="{D8DD603C-9C9A-4F2D-BDD6-A91066632432}" type="presParOf" srcId="{E91C57B9-D8BF-4CCF-94EB-D419997D184F}" destId="{2603FFC6-BF02-48AD-91AF-20B2AF0AD816}" srcOrd="4" destOrd="0" presId="urn:microsoft.com/office/officeart/2009/layout/CircleArrowProcess"/>
    <dgm:cxn modelId="{498A2A62-4880-4166-97C2-93436CEE4C69}" type="presParOf" srcId="{2603FFC6-BF02-48AD-91AF-20B2AF0AD816}" destId="{1968F194-7009-4B6B-95BC-A918E64D1EE6}" srcOrd="0" destOrd="0" presId="urn:microsoft.com/office/officeart/2009/layout/CircleArrowProcess"/>
    <dgm:cxn modelId="{30148619-22C4-4795-AE1E-40C259558584}" type="presParOf" srcId="{E91C57B9-D8BF-4CCF-94EB-D419997D184F}" destId="{D0C6EC32-AE85-4094-BED9-6919B89EC02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5EC4B-8CFA-443E-9E2D-B3F842648564}">
      <dsp:nvSpPr>
        <dsp:cNvPr id="0" name=""/>
        <dsp:cNvSpPr/>
      </dsp:nvSpPr>
      <dsp:spPr>
        <a:xfrm>
          <a:off x="0" y="0"/>
          <a:ext cx="7304237" cy="5092333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3952217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Результат </a:t>
          </a:r>
          <a:endParaRPr lang="ru-RU" sz="4500" kern="1200" dirty="0"/>
        </a:p>
      </dsp:txBody>
      <dsp:txXfrm>
        <a:off x="126777" y="126777"/>
        <a:ext cx="7050683" cy="4838779"/>
      </dsp:txXfrm>
    </dsp:sp>
    <dsp:sp modelId="{61F33BFB-E297-4983-BD65-51C0893DBDAE}">
      <dsp:nvSpPr>
        <dsp:cNvPr id="0" name=""/>
        <dsp:cNvSpPr/>
      </dsp:nvSpPr>
      <dsp:spPr>
        <a:xfrm>
          <a:off x="182605" y="1273083"/>
          <a:ext cx="1095635" cy="17544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Итог участия школьника в деятельности</a:t>
          </a:r>
          <a:endParaRPr lang="ru-RU" sz="1200" b="1" kern="1200" dirty="0"/>
        </a:p>
      </dsp:txBody>
      <dsp:txXfrm>
        <a:off x="216300" y="1306778"/>
        <a:ext cx="1028245" cy="1687078"/>
      </dsp:txXfrm>
    </dsp:sp>
    <dsp:sp modelId="{3AE611B0-9758-486F-87A2-7C7ED02816A7}">
      <dsp:nvSpPr>
        <dsp:cNvPr id="0" name=""/>
        <dsp:cNvSpPr/>
      </dsp:nvSpPr>
      <dsp:spPr>
        <a:xfrm>
          <a:off x="182605" y="3081477"/>
          <a:ext cx="1095635" cy="17544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248291"/>
              <a:satOff val="144"/>
              <a:lumOff val="14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05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Приобретённое знание, пережитые чувства и отношения….</a:t>
          </a:r>
          <a:endParaRPr lang="ru-RU" sz="1050" b="1" kern="1200" dirty="0"/>
        </a:p>
      </dsp:txBody>
      <dsp:txXfrm>
        <a:off x="216300" y="3115172"/>
        <a:ext cx="1028245" cy="1687078"/>
      </dsp:txXfrm>
    </dsp:sp>
    <dsp:sp modelId="{D538AA6A-223B-46A8-9E73-10AD2E785959}">
      <dsp:nvSpPr>
        <dsp:cNvPr id="0" name=""/>
        <dsp:cNvSpPr/>
      </dsp:nvSpPr>
      <dsp:spPr>
        <a:xfrm>
          <a:off x="1460281" y="1296146"/>
          <a:ext cx="5660783" cy="3564633"/>
        </a:xfrm>
        <a:prstGeom prst="roundRect">
          <a:avLst>
            <a:gd name="adj" fmla="val 10500"/>
          </a:avLst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2263542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  </a:t>
          </a:r>
          <a:r>
            <a:rPr lang="ru-RU" sz="4500" kern="1200" dirty="0" smtClean="0"/>
            <a:t>Задачи</a:t>
          </a:r>
          <a:endParaRPr lang="ru-RU" sz="4500" kern="1200" dirty="0"/>
        </a:p>
      </dsp:txBody>
      <dsp:txXfrm>
        <a:off x="1569906" y="1405771"/>
        <a:ext cx="5441533" cy="3345383"/>
      </dsp:txXfrm>
    </dsp:sp>
    <dsp:sp modelId="{75353314-90CE-4415-8CC6-DEEC64FBEB45}">
      <dsp:nvSpPr>
        <dsp:cNvPr id="0" name=""/>
        <dsp:cNvSpPr/>
      </dsp:nvSpPr>
      <dsp:spPr>
        <a:xfrm>
          <a:off x="1660763" y="2356201"/>
          <a:ext cx="1132156" cy="99781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496582"/>
              <a:satOff val="288"/>
              <a:lumOff val="2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интересов, склонностей….</a:t>
          </a:r>
          <a:endParaRPr lang="ru-RU" sz="1200" kern="1200" dirty="0"/>
        </a:p>
      </dsp:txBody>
      <dsp:txXfrm>
        <a:off x="1691449" y="2386887"/>
        <a:ext cx="1070784" cy="936438"/>
      </dsp:txXfrm>
    </dsp:sp>
    <dsp:sp modelId="{EFE1F481-EEBF-4C4A-8D27-5DB341309F95}">
      <dsp:nvSpPr>
        <dsp:cNvPr id="0" name=""/>
        <dsp:cNvSpPr/>
      </dsp:nvSpPr>
      <dsp:spPr>
        <a:xfrm>
          <a:off x="1660763" y="3597852"/>
          <a:ext cx="1132156" cy="99781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744874"/>
              <a:satOff val="432"/>
              <a:lumOff val="42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05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индивидуального развития ребенка ………</a:t>
          </a:r>
          <a:endParaRPr lang="ru-RU" sz="1050" kern="1200" dirty="0"/>
        </a:p>
      </dsp:txBody>
      <dsp:txXfrm>
        <a:off x="1691449" y="3628538"/>
        <a:ext cx="1070784" cy="936438"/>
      </dsp:txXfrm>
    </dsp:sp>
    <dsp:sp modelId="{F8B7BA0D-8CD5-4C91-BA84-12001B5C252D}">
      <dsp:nvSpPr>
        <dsp:cNvPr id="0" name=""/>
        <dsp:cNvSpPr/>
      </dsp:nvSpPr>
      <dsp:spPr>
        <a:xfrm>
          <a:off x="2885173" y="2546166"/>
          <a:ext cx="4053851" cy="2036933"/>
        </a:xfrm>
        <a:prstGeom prst="roundRect">
          <a:avLst>
            <a:gd name="adj" fmla="val 10500"/>
          </a:avLst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149736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       Цель </a:t>
          </a:r>
          <a:endParaRPr lang="ru-RU" sz="4500" kern="1200" dirty="0"/>
        </a:p>
      </dsp:txBody>
      <dsp:txXfrm>
        <a:off x="2947816" y="2608809"/>
        <a:ext cx="3928565" cy="1911647"/>
      </dsp:txXfrm>
    </dsp:sp>
    <dsp:sp modelId="{65B99C7F-8E52-427B-9E27-388397A9988A}">
      <dsp:nvSpPr>
        <dsp:cNvPr id="0" name=""/>
        <dsp:cNvSpPr/>
      </dsp:nvSpPr>
      <dsp:spPr>
        <a:xfrm>
          <a:off x="2986519" y="3462787"/>
          <a:ext cx="3851158" cy="91662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3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проявления и развития ребенком своих интересов на основе свободного выбора, постижения духовно-нравственных ценностей и культурных традиций</a:t>
          </a:r>
          <a:endParaRPr lang="ru-RU" sz="1300" kern="1200" dirty="0"/>
        </a:p>
      </dsp:txBody>
      <dsp:txXfrm>
        <a:off x="3014708" y="3490976"/>
        <a:ext cx="3794780" cy="8602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84337-6D0C-4234-8FE8-E082F57D337A}">
      <dsp:nvSpPr>
        <dsp:cNvPr id="0" name=""/>
        <dsp:cNvSpPr/>
      </dsp:nvSpPr>
      <dsp:spPr>
        <a:xfrm rot="16200000">
          <a:off x="970" y="566641"/>
          <a:ext cx="2338877" cy="233887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6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</a:t>
          </a:r>
          <a:endParaRPr lang="ru-RU" sz="2600" kern="1200" dirty="0"/>
        </a:p>
      </dsp:txBody>
      <dsp:txXfrm rot="5400000">
        <a:off x="971" y="1151359"/>
        <a:ext cx="1929574" cy="1169439"/>
      </dsp:txXfrm>
    </dsp:sp>
    <dsp:sp modelId="{B3DEEC79-9FB7-4195-8A4D-FFF54D04832B}">
      <dsp:nvSpPr>
        <dsp:cNvPr id="0" name=""/>
        <dsp:cNvSpPr/>
      </dsp:nvSpPr>
      <dsp:spPr>
        <a:xfrm rot="5400000">
          <a:off x="2508351" y="566641"/>
          <a:ext cx="2338877" cy="233887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6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Эффект</a:t>
          </a:r>
          <a:endParaRPr lang="ru-RU" sz="2600" kern="1200" dirty="0"/>
        </a:p>
      </dsp:txBody>
      <dsp:txXfrm rot="-5400000">
        <a:off x="2917655" y="1151360"/>
        <a:ext cx="1929574" cy="11694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832BB-4085-4173-9DAD-134AEB2B7927}">
      <dsp:nvSpPr>
        <dsp:cNvPr id="0" name=""/>
        <dsp:cNvSpPr/>
      </dsp:nvSpPr>
      <dsp:spPr>
        <a:xfrm rot="5400000">
          <a:off x="515987" y="1048375"/>
          <a:ext cx="1542097" cy="2566016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3C458-CAC1-4973-ABAA-4AA47B08A0BA}">
      <dsp:nvSpPr>
        <dsp:cNvPr id="0" name=""/>
        <dsp:cNvSpPr/>
      </dsp:nvSpPr>
      <dsp:spPr>
        <a:xfrm>
          <a:off x="258572" y="1815062"/>
          <a:ext cx="2316613" cy="2030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000000"/>
              </a:solidFill>
            </a:rPr>
            <a:t>Часть результатов освоения ООП</a:t>
          </a:r>
        </a:p>
      </dsp:txBody>
      <dsp:txXfrm>
        <a:off x="258572" y="1815062"/>
        <a:ext cx="2316613" cy="2030647"/>
      </dsp:txXfrm>
    </dsp:sp>
    <dsp:sp modelId="{FC39D7DF-72CC-4E61-A097-AB8A9EC41D12}">
      <dsp:nvSpPr>
        <dsp:cNvPr id="0" name=""/>
        <dsp:cNvSpPr/>
      </dsp:nvSpPr>
      <dsp:spPr>
        <a:xfrm>
          <a:off x="2138089" y="859462"/>
          <a:ext cx="437096" cy="437096"/>
        </a:xfrm>
        <a:prstGeom prst="triangle">
          <a:avLst>
            <a:gd name="adj" fmla="val 100000"/>
          </a:avLst>
        </a:prstGeom>
        <a:solidFill>
          <a:schemeClr val="accent5">
            <a:hueOff val="248291"/>
            <a:satOff val="144"/>
            <a:lumOff val="1421"/>
            <a:alphaOff val="0"/>
          </a:schemeClr>
        </a:solidFill>
        <a:ln w="15875" cap="rnd" cmpd="sng" algn="ctr">
          <a:solidFill>
            <a:schemeClr val="accent5">
              <a:hueOff val="248291"/>
              <a:satOff val="144"/>
              <a:lumOff val="14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BD768-1D09-469B-9BF2-0DC77397EF83}">
      <dsp:nvSpPr>
        <dsp:cNvPr id="0" name=""/>
        <dsp:cNvSpPr/>
      </dsp:nvSpPr>
      <dsp:spPr>
        <a:xfrm rot="5400000">
          <a:off x="3351975" y="346607"/>
          <a:ext cx="1542097" cy="2566016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 w="15875" cap="rnd" cmpd="sng" algn="ctr">
          <a:solidFill>
            <a:schemeClr val="accent5">
              <a:hueOff val="496582"/>
              <a:satOff val="288"/>
              <a:lumOff val="2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82AEC-CCBF-42F0-92EC-492C7839822D}">
      <dsp:nvSpPr>
        <dsp:cNvPr id="0" name=""/>
        <dsp:cNvSpPr/>
      </dsp:nvSpPr>
      <dsp:spPr>
        <a:xfrm>
          <a:off x="3094560" y="1113293"/>
          <a:ext cx="2316613" cy="2030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000000"/>
              </a:solidFill>
            </a:rPr>
            <a:t>Педагог конкретизирует результаты </a:t>
          </a:r>
          <a:r>
            <a:rPr lang="ru-RU" sz="1700" kern="1200" dirty="0">
              <a:solidFill>
                <a:srgbClr val="010000"/>
              </a:solidFill>
            </a:rPr>
            <a:t/>
          </a:r>
          <a:br>
            <a:rPr lang="ru-RU" sz="1700" kern="1200" dirty="0">
              <a:solidFill>
                <a:srgbClr val="010000"/>
              </a:solidFill>
            </a:rPr>
          </a:br>
          <a:r>
            <a:rPr lang="ru-RU" sz="1700" kern="1200" dirty="0">
              <a:solidFill>
                <a:srgbClr val="000000"/>
              </a:solidFill>
            </a:rPr>
            <a:t>в рабочей программе </a:t>
          </a:r>
          <a:r>
            <a:rPr lang="ru-RU" sz="1700" kern="1200" dirty="0">
              <a:solidFill>
                <a:srgbClr val="010000"/>
              </a:solidFill>
            </a:rPr>
            <a:t/>
          </a:r>
          <a:br>
            <a:rPr lang="ru-RU" sz="1700" kern="1200" dirty="0">
              <a:solidFill>
                <a:srgbClr val="010000"/>
              </a:solidFill>
            </a:rPr>
          </a:br>
          <a:r>
            <a:rPr lang="ru-RU" sz="1700" kern="1200" dirty="0">
              <a:solidFill>
                <a:srgbClr val="000000"/>
              </a:solidFill>
            </a:rPr>
            <a:t>с учетом требований ФГОС</a:t>
          </a:r>
        </a:p>
      </dsp:txBody>
      <dsp:txXfrm>
        <a:off x="3094560" y="1113293"/>
        <a:ext cx="2316613" cy="2030647"/>
      </dsp:txXfrm>
    </dsp:sp>
    <dsp:sp modelId="{B686017E-EE28-4808-B858-107E9DDD6E13}">
      <dsp:nvSpPr>
        <dsp:cNvPr id="0" name=""/>
        <dsp:cNvSpPr/>
      </dsp:nvSpPr>
      <dsp:spPr>
        <a:xfrm>
          <a:off x="4974077" y="157694"/>
          <a:ext cx="437096" cy="437096"/>
        </a:xfrm>
        <a:prstGeom prst="triangle">
          <a:avLst>
            <a:gd name="adj" fmla="val 100000"/>
          </a:avLst>
        </a:prstGeom>
        <a:solidFill>
          <a:schemeClr val="accent5">
            <a:hueOff val="744874"/>
            <a:satOff val="432"/>
            <a:lumOff val="4264"/>
            <a:alphaOff val="0"/>
          </a:schemeClr>
        </a:solidFill>
        <a:ln w="15875" cap="rnd" cmpd="sng" algn="ctr">
          <a:solidFill>
            <a:schemeClr val="accent5">
              <a:hueOff val="744874"/>
              <a:satOff val="432"/>
              <a:lumOff val="42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E693D-7AA7-4A9D-88F3-754A93E2F6CA}">
      <dsp:nvSpPr>
        <dsp:cNvPr id="0" name=""/>
        <dsp:cNvSpPr/>
      </dsp:nvSpPr>
      <dsp:spPr>
        <a:xfrm rot="5400000">
          <a:off x="6187963" y="-355160"/>
          <a:ext cx="1542097" cy="2566016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rnd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E1CA8-6A4C-41CB-9A6E-15430E7BAD70}">
      <dsp:nvSpPr>
        <dsp:cNvPr id="0" name=""/>
        <dsp:cNvSpPr/>
      </dsp:nvSpPr>
      <dsp:spPr>
        <a:xfrm>
          <a:off x="5930548" y="411525"/>
          <a:ext cx="2316613" cy="2030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000000"/>
              </a:solidFill>
            </a:rPr>
            <a:t>Администрация школы проводит мониторинг результатов </a:t>
          </a:r>
          <a:r>
            <a:rPr lang="ru-RU" sz="1700" kern="1200" dirty="0">
              <a:solidFill>
                <a:srgbClr val="010000"/>
              </a:solidFill>
            </a:rPr>
            <a:t/>
          </a:r>
          <a:br>
            <a:rPr lang="ru-RU" sz="1700" kern="1200" dirty="0">
              <a:solidFill>
                <a:srgbClr val="010000"/>
              </a:solidFill>
            </a:rPr>
          </a:br>
          <a:r>
            <a:rPr lang="ru-RU" sz="1700" kern="1200" dirty="0">
              <a:solidFill>
                <a:srgbClr val="000000"/>
              </a:solidFill>
            </a:rPr>
            <a:t>с помощью психолого-педагогических диагностик, портфолио, </a:t>
          </a:r>
          <a:r>
            <a:rPr lang="ru-RU" sz="1700" kern="1200" dirty="0">
              <a:solidFill>
                <a:srgbClr val="010000"/>
              </a:solidFill>
            </a:rPr>
            <a:t/>
          </a:r>
          <a:br>
            <a:rPr lang="ru-RU" sz="1700" kern="1200" dirty="0">
              <a:solidFill>
                <a:srgbClr val="010000"/>
              </a:solidFill>
            </a:rPr>
          </a:br>
          <a:r>
            <a:rPr lang="ru-RU" sz="1700" kern="1200" dirty="0">
              <a:solidFill>
                <a:srgbClr val="000000"/>
              </a:solidFill>
            </a:rPr>
            <a:t>в том числе электронного</a:t>
          </a:r>
        </a:p>
      </dsp:txBody>
      <dsp:txXfrm>
        <a:off x="5930548" y="411525"/>
        <a:ext cx="2316613" cy="20306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6C6E9-D9B0-4A44-8E8A-CBE69DAE6716}">
      <dsp:nvSpPr>
        <dsp:cNvPr id="0" name=""/>
        <dsp:cNvSpPr/>
      </dsp:nvSpPr>
      <dsp:spPr>
        <a:xfrm>
          <a:off x="48582" y="644927"/>
          <a:ext cx="8376353" cy="131153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19366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Какие </a:t>
          </a:r>
          <a:br>
            <a:rPr lang="ru-RU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результаты</a:t>
          </a:r>
        </a:p>
      </dsp:txBody>
      <dsp:txXfrm>
        <a:off x="48582" y="972810"/>
        <a:ext cx="8048470" cy="655765"/>
      </dsp:txXfrm>
    </dsp:sp>
    <dsp:sp modelId="{A86C317A-C7A3-4EAD-A942-E3A222B9C0B3}">
      <dsp:nvSpPr>
        <dsp:cNvPr id="0" name=""/>
        <dsp:cNvSpPr/>
      </dsp:nvSpPr>
      <dsp:spPr>
        <a:xfrm>
          <a:off x="24291" y="1845147"/>
          <a:ext cx="2579916" cy="23500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</a:t>
          </a:r>
          <a:r>
            <a:rPr lang="ru-RU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ичностные, метапредметные и предметные результаты</a:t>
          </a:r>
          <a:br>
            <a:rPr lang="ru-RU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 ФГОС</a:t>
          </a:r>
        </a:p>
      </dsp:txBody>
      <dsp:txXfrm>
        <a:off x="24291" y="1845147"/>
        <a:ext cx="2579916" cy="2350007"/>
      </dsp:txXfrm>
    </dsp:sp>
    <dsp:sp modelId="{040C544C-1201-4CD3-9C8F-7C829F31160C}">
      <dsp:nvSpPr>
        <dsp:cNvPr id="0" name=""/>
        <dsp:cNvSpPr/>
      </dsp:nvSpPr>
      <dsp:spPr>
        <a:xfrm>
          <a:off x="2604208" y="1311054"/>
          <a:ext cx="5796436" cy="1219916"/>
        </a:xfrm>
        <a:prstGeom prst="rightArrow">
          <a:avLst>
            <a:gd name="adj1" fmla="val 5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96582"/>
                <a:satOff val="288"/>
                <a:lumOff val="2843"/>
                <a:alphaOff val="0"/>
                <a:shade val="74000"/>
                <a:satMod val="130000"/>
                <a:lumMod val="90000"/>
              </a:schemeClr>
              <a:schemeClr val="accent5">
                <a:hueOff val="496582"/>
                <a:satOff val="288"/>
                <a:lumOff val="284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19366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 какой форме </a:t>
          </a:r>
          <a:br>
            <a:rPr lang="ru-RU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проводят</a:t>
          </a:r>
        </a:p>
      </dsp:txBody>
      <dsp:txXfrm>
        <a:off x="2604208" y="1616033"/>
        <a:ext cx="5491457" cy="609958"/>
      </dsp:txXfrm>
    </dsp:sp>
    <dsp:sp modelId="{CFE7F61F-958B-4E1D-9F08-EA8D8CFAEFD2}">
      <dsp:nvSpPr>
        <dsp:cNvPr id="0" name=""/>
        <dsp:cNvSpPr/>
      </dsp:nvSpPr>
      <dsp:spPr>
        <a:xfrm>
          <a:off x="2604208" y="2251785"/>
          <a:ext cx="2579916" cy="23500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496582"/>
              <a:satOff val="288"/>
              <a:lumOff val="28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Формы занятий отличаются</a:t>
          </a:r>
          <a:br>
            <a:rPr lang="ru-RU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 уроков </a:t>
          </a:r>
          <a:r>
            <a:rPr lang="ru-RU" sz="2400" b="1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2400" b="1" kern="1200" dirty="0">
              <a:solidFill>
                <a:srgbClr val="000000"/>
              </a:solidFill>
            </a:rPr>
            <a:t>студия, клуб, научное общество и др.)</a:t>
          </a:r>
          <a:endParaRPr lang="ru-RU" sz="2400" b="1" kern="1200" dirty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04208" y="2251785"/>
        <a:ext cx="2579916" cy="2350007"/>
      </dsp:txXfrm>
    </dsp:sp>
    <dsp:sp modelId="{D3CA2D2B-28BE-4B70-9433-1D6B0AD8DDBD}">
      <dsp:nvSpPr>
        <dsp:cNvPr id="0" name=""/>
        <dsp:cNvSpPr/>
      </dsp:nvSpPr>
      <dsp:spPr>
        <a:xfrm>
          <a:off x="5184124" y="1717693"/>
          <a:ext cx="3216519" cy="1219916"/>
        </a:xfrm>
        <a:prstGeom prst="rightArrow">
          <a:avLst>
            <a:gd name="adj1" fmla="val 5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993165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5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19366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Насколько обязательна</a:t>
          </a:r>
        </a:p>
      </dsp:txBody>
      <dsp:txXfrm>
        <a:off x="5184124" y="2022672"/>
        <a:ext cx="2911540" cy="609958"/>
      </dsp:txXfrm>
    </dsp:sp>
    <dsp:sp modelId="{7CC76F36-0689-4284-8381-D18DB6882D3A}">
      <dsp:nvSpPr>
        <dsp:cNvPr id="0" name=""/>
        <dsp:cNvSpPr/>
      </dsp:nvSpPr>
      <dsp:spPr>
        <a:xfrm>
          <a:off x="5184124" y="2658424"/>
          <a:ext cx="2579916" cy="23156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Каждый ученик обязательно занимается </a:t>
          </a:r>
          <a:br>
            <a:rPr lang="ru-RU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 программам внеурочной деятельности</a:t>
          </a:r>
        </a:p>
      </dsp:txBody>
      <dsp:txXfrm>
        <a:off x="5184124" y="2658424"/>
        <a:ext cx="2579916" cy="2315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2CD39-98C5-46EA-B955-7C61127813B7}">
      <dsp:nvSpPr>
        <dsp:cNvPr id="0" name=""/>
        <dsp:cNvSpPr/>
      </dsp:nvSpPr>
      <dsp:spPr>
        <a:xfrm>
          <a:off x="0" y="3487"/>
          <a:ext cx="8290905" cy="114192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ЦЕЛЬ ЗАНЯТИЙ</a:t>
          </a:r>
        </a:p>
      </dsp:txBody>
      <dsp:txXfrm>
        <a:off x="55744" y="59231"/>
        <a:ext cx="8179417" cy="1030432"/>
      </dsp:txXfrm>
    </dsp:sp>
    <dsp:sp modelId="{8D92BA7C-C1A5-44A7-8CBD-E4A388880961}">
      <dsp:nvSpPr>
        <dsp:cNvPr id="0" name=""/>
        <dsp:cNvSpPr/>
      </dsp:nvSpPr>
      <dsp:spPr>
        <a:xfrm>
          <a:off x="0" y="1145408"/>
          <a:ext cx="8290905" cy="1199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236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Ученики достигают планируемых результатов ООП каждого уровня общего образования по ФГОС</a:t>
          </a:r>
        </a:p>
      </dsp:txBody>
      <dsp:txXfrm>
        <a:off x="0" y="1145408"/>
        <a:ext cx="8290905" cy="1199565"/>
      </dsp:txXfrm>
    </dsp:sp>
    <dsp:sp modelId="{BC7E19A2-7D9E-4976-A9CD-340AA74BC4E2}">
      <dsp:nvSpPr>
        <dsp:cNvPr id="0" name=""/>
        <dsp:cNvSpPr/>
      </dsp:nvSpPr>
      <dsp:spPr>
        <a:xfrm>
          <a:off x="0" y="2344973"/>
          <a:ext cx="8290905" cy="114192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ПРОГРАММА ДЛЯ ЗАНЯТИЙ</a:t>
          </a:r>
        </a:p>
      </dsp:txBody>
      <dsp:txXfrm>
        <a:off x="55744" y="2400717"/>
        <a:ext cx="8179417" cy="1030432"/>
      </dsp:txXfrm>
    </dsp:sp>
    <dsp:sp modelId="{36CD904F-D443-4D85-99FE-C2F7C92A80DB}">
      <dsp:nvSpPr>
        <dsp:cNvPr id="0" name=""/>
        <dsp:cNvSpPr/>
      </dsp:nvSpPr>
      <dsp:spPr>
        <a:xfrm>
          <a:off x="0" y="3486893"/>
          <a:ext cx="8290905" cy="1199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236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 самостоятельно пишут и реализуют рабочую программу, которая является обязательной частью ООП</a:t>
          </a:r>
        </a:p>
      </dsp:txBody>
      <dsp:txXfrm>
        <a:off x="0" y="3486893"/>
        <a:ext cx="8290905" cy="11995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DE5D1-E910-451B-B2DE-96CEAF4B15EC}">
      <dsp:nvSpPr>
        <dsp:cNvPr id="0" name=""/>
        <dsp:cNvSpPr/>
      </dsp:nvSpPr>
      <dsp:spPr>
        <a:xfrm>
          <a:off x="5267561" y="1265487"/>
          <a:ext cx="1705874" cy="301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86"/>
              </a:lnTo>
              <a:lnTo>
                <a:pt x="1705874" y="205386"/>
              </a:lnTo>
              <a:lnTo>
                <a:pt x="1705874" y="301386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8B944-94F9-4660-8203-9E6EFD2716A9}">
      <dsp:nvSpPr>
        <dsp:cNvPr id="0" name=""/>
        <dsp:cNvSpPr/>
      </dsp:nvSpPr>
      <dsp:spPr>
        <a:xfrm>
          <a:off x="5267561" y="1265487"/>
          <a:ext cx="150779" cy="301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86"/>
              </a:lnTo>
              <a:lnTo>
                <a:pt x="150779" y="205386"/>
              </a:lnTo>
              <a:lnTo>
                <a:pt x="150779" y="301386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1739A-BFA8-46AD-B8AD-06538CF2F0F6}">
      <dsp:nvSpPr>
        <dsp:cNvPr id="0" name=""/>
        <dsp:cNvSpPr/>
      </dsp:nvSpPr>
      <dsp:spPr>
        <a:xfrm>
          <a:off x="3712466" y="1265487"/>
          <a:ext cx="1555095" cy="301386"/>
        </a:xfrm>
        <a:custGeom>
          <a:avLst/>
          <a:gdLst/>
          <a:ahLst/>
          <a:cxnLst/>
          <a:rect l="0" t="0" r="0" b="0"/>
          <a:pathLst>
            <a:path>
              <a:moveTo>
                <a:pt x="1555095" y="0"/>
              </a:moveTo>
              <a:lnTo>
                <a:pt x="1555095" y="205386"/>
              </a:lnTo>
              <a:lnTo>
                <a:pt x="0" y="205386"/>
              </a:lnTo>
              <a:lnTo>
                <a:pt x="0" y="301386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BB216-5C40-424D-9832-5D889CF5E242}">
      <dsp:nvSpPr>
        <dsp:cNvPr id="0" name=""/>
        <dsp:cNvSpPr/>
      </dsp:nvSpPr>
      <dsp:spPr>
        <a:xfrm>
          <a:off x="3435886" y="532070"/>
          <a:ext cx="1831675" cy="301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86"/>
              </a:lnTo>
              <a:lnTo>
                <a:pt x="1831675" y="205386"/>
              </a:lnTo>
              <a:lnTo>
                <a:pt x="1831675" y="301386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7879D-698F-4120-9FCD-E1ECBDCD8008}">
      <dsp:nvSpPr>
        <dsp:cNvPr id="0" name=""/>
        <dsp:cNvSpPr/>
      </dsp:nvSpPr>
      <dsp:spPr>
        <a:xfrm>
          <a:off x="1373367" y="1265487"/>
          <a:ext cx="888565" cy="301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86"/>
              </a:lnTo>
              <a:lnTo>
                <a:pt x="888565" y="205386"/>
              </a:lnTo>
              <a:lnTo>
                <a:pt x="888565" y="301386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E84BC-F45F-4249-8E3F-E465AC3A1BB0}">
      <dsp:nvSpPr>
        <dsp:cNvPr id="0" name=""/>
        <dsp:cNvSpPr/>
      </dsp:nvSpPr>
      <dsp:spPr>
        <a:xfrm>
          <a:off x="777397" y="1265487"/>
          <a:ext cx="595969" cy="301386"/>
        </a:xfrm>
        <a:custGeom>
          <a:avLst/>
          <a:gdLst/>
          <a:ahLst/>
          <a:cxnLst/>
          <a:rect l="0" t="0" r="0" b="0"/>
          <a:pathLst>
            <a:path>
              <a:moveTo>
                <a:pt x="595969" y="0"/>
              </a:moveTo>
              <a:lnTo>
                <a:pt x="595969" y="205386"/>
              </a:lnTo>
              <a:lnTo>
                <a:pt x="0" y="205386"/>
              </a:lnTo>
              <a:lnTo>
                <a:pt x="0" y="301386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3A2B0-7658-410F-9504-7063795DDD75}">
      <dsp:nvSpPr>
        <dsp:cNvPr id="0" name=""/>
        <dsp:cNvSpPr/>
      </dsp:nvSpPr>
      <dsp:spPr>
        <a:xfrm>
          <a:off x="1373367" y="532070"/>
          <a:ext cx="2062518" cy="301386"/>
        </a:xfrm>
        <a:custGeom>
          <a:avLst/>
          <a:gdLst/>
          <a:ahLst/>
          <a:cxnLst/>
          <a:rect l="0" t="0" r="0" b="0"/>
          <a:pathLst>
            <a:path>
              <a:moveTo>
                <a:pt x="2062518" y="0"/>
              </a:moveTo>
              <a:lnTo>
                <a:pt x="2062518" y="205386"/>
              </a:lnTo>
              <a:lnTo>
                <a:pt x="0" y="205386"/>
              </a:lnTo>
              <a:lnTo>
                <a:pt x="0" y="301386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6F542-37F9-4356-AC33-CBA8C1100C98}">
      <dsp:nvSpPr>
        <dsp:cNvPr id="0" name=""/>
        <dsp:cNvSpPr/>
      </dsp:nvSpPr>
      <dsp:spPr>
        <a:xfrm>
          <a:off x="1333778" y="272380"/>
          <a:ext cx="4204214" cy="2596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56F5AC-F4D8-4445-BDFF-81568AE463A7}">
      <dsp:nvSpPr>
        <dsp:cNvPr id="0" name=""/>
        <dsp:cNvSpPr/>
      </dsp:nvSpPr>
      <dsp:spPr>
        <a:xfrm>
          <a:off x="1448921" y="381766"/>
          <a:ext cx="4204214" cy="259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Рабочая программа</a:t>
          </a:r>
        </a:p>
      </dsp:txBody>
      <dsp:txXfrm>
        <a:off x="1456527" y="389372"/>
        <a:ext cx="4189002" cy="244477"/>
      </dsp:txXfrm>
    </dsp:sp>
    <dsp:sp modelId="{85C0DCCD-7EBF-45E5-817F-4CE413A1216C}">
      <dsp:nvSpPr>
        <dsp:cNvPr id="0" name=""/>
        <dsp:cNvSpPr/>
      </dsp:nvSpPr>
      <dsp:spPr>
        <a:xfrm>
          <a:off x="242302" y="833456"/>
          <a:ext cx="2262130" cy="4320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E2FF35-F5F0-4F8B-BCCC-883CDEEC22C2}">
      <dsp:nvSpPr>
        <dsp:cNvPr id="0" name=""/>
        <dsp:cNvSpPr/>
      </dsp:nvSpPr>
      <dsp:spPr>
        <a:xfrm>
          <a:off x="357445" y="942842"/>
          <a:ext cx="2262130" cy="432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Часть ООП</a:t>
          </a:r>
        </a:p>
      </dsp:txBody>
      <dsp:txXfrm>
        <a:off x="370099" y="955496"/>
        <a:ext cx="2236822" cy="406722"/>
      </dsp:txXfrm>
    </dsp:sp>
    <dsp:sp modelId="{F277BF75-6023-4563-89BE-062236C2DD8C}">
      <dsp:nvSpPr>
        <dsp:cNvPr id="0" name=""/>
        <dsp:cNvSpPr/>
      </dsp:nvSpPr>
      <dsp:spPr>
        <a:xfrm>
          <a:off x="3975" y="1566874"/>
          <a:ext cx="1546844" cy="14357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307948-5B1B-4752-A9DD-19F7EF03A6C3}">
      <dsp:nvSpPr>
        <dsp:cNvPr id="0" name=""/>
        <dsp:cNvSpPr/>
      </dsp:nvSpPr>
      <dsp:spPr>
        <a:xfrm>
          <a:off x="119118" y="1676260"/>
          <a:ext cx="1546844" cy="1435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Разраба-тывается</a:t>
          </a:r>
          <a:r>
            <a:rPr lang="ru-RU" sz="16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ru-RU" sz="16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основе требований</a:t>
          </a:r>
          <a:br>
            <a:rPr lang="ru-RU" sz="16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ФГОС</a:t>
          </a:r>
        </a:p>
      </dsp:txBody>
      <dsp:txXfrm>
        <a:off x="161169" y="1718311"/>
        <a:ext cx="1462742" cy="1351633"/>
      </dsp:txXfrm>
    </dsp:sp>
    <dsp:sp modelId="{27234642-2163-4A16-B143-3D5FFBADF3BC}">
      <dsp:nvSpPr>
        <dsp:cNvPr id="0" name=""/>
        <dsp:cNvSpPr/>
      </dsp:nvSpPr>
      <dsp:spPr>
        <a:xfrm>
          <a:off x="1781105" y="1566874"/>
          <a:ext cx="961653" cy="13875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DBD0A9-BA81-44B2-8DCA-3F1CF0C8BF51}">
      <dsp:nvSpPr>
        <dsp:cNvPr id="0" name=""/>
        <dsp:cNvSpPr/>
      </dsp:nvSpPr>
      <dsp:spPr>
        <a:xfrm>
          <a:off x="1896248" y="1676260"/>
          <a:ext cx="961653" cy="1387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Входит </a:t>
          </a:r>
          <a:br>
            <a:rPr lang="ru-RU" sz="14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содержа-тельный раздел </a:t>
          </a:r>
          <a:r>
            <a:rPr lang="ru-RU" sz="16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ООП</a:t>
          </a:r>
        </a:p>
      </dsp:txBody>
      <dsp:txXfrm>
        <a:off x="1924414" y="1704426"/>
        <a:ext cx="905321" cy="1331267"/>
      </dsp:txXfrm>
    </dsp:sp>
    <dsp:sp modelId="{98DE91E7-38CA-4C84-B8D2-545CB50CA08E}">
      <dsp:nvSpPr>
        <dsp:cNvPr id="0" name=""/>
        <dsp:cNvSpPr/>
      </dsp:nvSpPr>
      <dsp:spPr>
        <a:xfrm>
          <a:off x="3905653" y="833456"/>
          <a:ext cx="2723816" cy="4320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2A0E26-30CA-4FB2-B674-A9FB4739EB29}">
      <dsp:nvSpPr>
        <dsp:cNvPr id="0" name=""/>
        <dsp:cNvSpPr/>
      </dsp:nvSpPr>
      <dsp:spPr>
        <a:xfrm>
          <a:off x="4020796" y="942842"/>
          <a:ext cx="2723816" cy="432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Структура по ФГОС</a:t>
          </a:r>
        </a:p>
      </dsp:txBody>
      <dsp:txXfrm>
        <a:off x="4033450" y="955496"/>
        <a:ext cx="2698508" cy="406722"/>
      </dsp:txXfrm>
    </dsp:sp>
    <dsp:sp modelId="{54478C43-3217-4E82-BD33-7F6DE72AC3BD}">
      <dsp:nvSpPr>
        <dsp:cNvPr id="0" name=""/>
        <dsp:cNvSpPr/>
      </dsp:nvSpPr>
      <dsp:spPr>
        <a:xfrm>
          <a:off x="2973044" y="1566874"/>
          <a:ext cx="1478842" cy="13122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D41C69-9C17-4F31-A18D-6EFD9BE35262}">
      <dsp:nvSpPr>
        <dsp:cNvPr id="0" name=""/>
        <dsp:cNvSpPr/>
      </dsp:nvSpPr>
      <dsp:spPr>
        <a:xfrm>
          <a:off x="3088187" y="1676260"/>
          <a:ext cx="1478842" cy="1312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Планируемые </a:t>
          </a:r>
          <a:r>
            <a:rPr lang="ru-RU" sz="1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результаты освоения внеурочной деятельности</a:t>
          </a:r>
        </a:p>
      </dsp:txBody>
      <dsp:txXfrm>
        <a:off x="3126621" y="1714694"/>
        <a:ext cx="1401974" cy="1235372"/>
      </dsp:txXfrm>
    </dsp:sp>
    <dsp:sp modelId="{78FD6EA4-4485-497D-B7C4-70BC4CA55943}">
      <dsp:nvSpPr>
        <dsp:cNvPr id="0" name=""/>
        <dsp:cNvSpPr/>
      </dsp:nvSpPr>
      <dsp:spPr>
        <a:xfrm>
          <a:off x="4682173" y="1566874"/>
          <a:ext cx="1472335" cy="12145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12A30B-76A0-46B1-A568-1E9D67AF54A2}">
      <dsp:nvSpPr>
        <dsp:cNvPr id="0" name=""/>
        <dsp:cNvSpPr/>
      </dsp:nvSpPr>
      <dsp:spPr>
        <a:xfrm>
          <a:off x="4797316" y="1676260"/>
          <a:ext cx="1472335" cy="1214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Содержание внеурочной деятельности</a:t>
          </a:r>
        </a:p>
      </dsp:txBody>
      <dsp:txXfrm>
        <a:off x="4832889" y="1711833"/>
        <a:ext cx="1401189" cy="1143401"/>
      </dsp:txXfrm>
    </dsp:sp>
    <dsp:sp modelId="{1053E294-3745-44DF-8CB1-0187EF4A6715}">
      <dsp:nvSpPr>
        <dsp:cNvPr id="0" name=""/>
        <dsp:cNvSpPr/>
      </dsp:nvSpPr>
      <dsp:spPr>
        <a:xfrm>
          <a:off x="6384794" y="1566874"/>
          <a:ext cx="1177283" cy="13647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FF4A18-DB3D-4207-9D0F-69BB3AF82E15}">
      <dsp:nvSpPr>
        <dsp:cNvPr id="0" name=""/>
        <dsp:cNvSpPr/>
      </dsp:nvSpPr>
      <dsp:spPr>
        <a:xfrm>
          <a:off x="6499937" y="1676260"/>
          <a:ext cx="1177283" cy="1364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Темати-ческое</a:t>
          </a:r>
          <a:r>
            <a:rPr lang="ru-RU" sz="1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планиро-вание</a:t>
          </a:r>
          <a:endParaRPr lang="ru-RU" sz="14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34418" y="1710741"/>
        <a:ext cx="1108321" cy="12957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16167-1697-474F-87F5-EE4A65F47BD2}">
      <dsp:nvSpPr>
        <dsp:cNvPr id="0" name=""/>
        <dsp:cNvSpPr/>
      </dsp:nvSpPr>
      <dsp:spPr>
        <a:xfrm>
          <a:off x="0" y="0"/>
          <a:ext cx="4005255" cy="4062025"/>
        </a:xfrm>
        <a:prstGeom prst="triangl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47FFB1-0F9F-44A1-8A0A-2597511887A9}">
      <dsp:nvSpPr>
        <dsp:cNvPr id="0" name=""/>
        <dsp:cNvSpPr/>
      </dsp:nvSpPr>
      <dsp:spPr>
        <a:xfrm>
          <a:off x="2002627" y="408384"/>
          <a:ext cx="2603416" cy="9615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</a:rPr>
            <a:t>1320</a:t>
          </a:r>
          <a:r>
            <a:rPr lang="ru-RU" sz="1800" b="1" kern="1200" dirty="0" smtClean="0">
              <a:solidFill>
                <a:srgbClr val="FF0000"/>
              </a:solidFill>
            </a:rPr>
            <a:t> (1350)</a:t>
          </a:r>
          <a:r>
            <a:rPr lang="ru-RU" sz="1800" b="1" kern="1200" dirty="0" smtClean="0">
              <a:solidFill>
                <a:srgbClr val="002060"/>
              </a:solidFill>
            </a:rPr>
            <a:t> </a:t>
          </a:r>
          <a:r>
            <a:rPr lang="ru-RU" sz="1800" b="1" kern="1200" dirty="0">
              <a:solidFill>
                <a:srgbClr val="002060"/>
              </a:solidFill>
            </a:rPr>
            <a:t>– </a:t>
          </a:r>
          <a:br>
            <a:rPr lang="ru-RU" sz="1800" b="1" kern="1200" dirty="0">
              <a:solidFill>
                <a:srgbClr val="002060"/>
              </a:solidFill>
            </a:rPr>
          </a:br>
          <a:r>
            <a:rPr lang="ru-RU" sz="1800" b="1" kern="1200" dirty="0">
              <a:solidFill>
                <a:srgbClr val="002060"/>
              </a:solidFill>
            </a:rPr>
            <a:t>начальное образование</a:t>
          </a:r>
        </a:p>
      </dsp:txBody>
      <dsp:txXfrm>
        <a:off x="2049566" y="455323"/>
        <a:ext cx="2509538" cy="867679"/>
      </dsp:txXfrm>
    </dsp:sp>
    <dsp:sp modelId="{172395A2-0B4E-4928-B5F3-C086DC3E82B0}">
      <dsp:nvSpPr>
        <dsp:cNvPr id="0" name=""/>
        <dsp:cNvSpPr/>
      </dsp:nvSpPr>
      <dsp:spPr>
        <a:xfrm>
          <a:off x="2002627" y="1490136"/>
          <a:ext cx="2603416" cy="9615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FF0000"/>
              </a:solidFill>
            </a:rPr>
            <a:t>1750</a:t>
          </a:r>
          <a:r>
            <a:rPr lang="ru-RU" sz="1800" b="1" kern="1200" dirty="0">
              <a:solidFill>
                <a:srgbClr val="002060"/>
              </a:solidFill>
            </a:rPr>
            <a:t> – </a:t>
          </a:r>
          <a:br>
            <a:rPr lang="ru-RU" sz="1800" b="1" kern="1200" dirty="0">
              <a:solidFill>
                <a:srgbClr val="002060"/>
              </a:solidFill>
            </a:rPr>
          </a:br>
          <a:r>
            <a:rPr lang="ru-RU" sz="1800" b="1" kern="1200" dirty="0">
              <a:solidFill>
                <a:srgbClr val="002060"/>
              </a:solidFill>
            </a:rPr>
            <a:t>основное образование</a:t>
          </a:r>
        </a:p>
      </dsp:txBody>
      <dsp:txXfrm>
        <a:off x="2049566" y="1537075"/>
        <a:ext cx="2509538" cy="867679"/>
      </dsp:txXfrm>
    </dsp:sp>
    <dsp:sp modelId="{AE4FF244-69B9-41DB-9B44-FEC297DC2DB3}">
      <dsp:nvSpPr>
        <dsp:cNvPr id="0" name=""/>
        <dsp:cNvSpPr/>
      </dsp:nvSpPr>
      <dsp:spPr>
        <a:xfrm>
          <a:off x="2002627" y="2571888"/>
          <a:ext cx="2603416" cy="9615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FF0000"/>
              </a:solidFill>
            </a:rPr>
            <a:t>700</a:t>
          </a:r>
          <a:r>
            <a:rPr lang="ru-RU" sz="1800" b="1" kern="1200" dirty="0">
              <a:solidFill>
                <a:srgbClr val="002060"/>
              </a:solidFill>
            </a:rPr>
            <a:t> – </a:t>
          </a:r>
          <a:br>
            <a:rPr lang="ru-RU" sz="1800" b="1" kern="1200" dirty="0">
              <a:solidFill>
                <a:srgbClr val="002060"/>
              </a:solidFill>
            </a:rPr>
          </a:br>
          <a:r>
            <a:rPr lang="ru-RU" sz="1800" b="1" kern="1200" dirty="0">
              <a:solidFill>
                <a:srgbClr val="002060"/>
              </a:solidFill>
            </a:rPr>
            <a:t>среднее </a:t>
          </a:r>
          <a:br>
            <a:rPr lang="ru-RU" sz="1800" b="1" kern="1200" dirty="0">
              <a:solidFill>
                <a:srgbClr val="002060"/>
              </a:solidFill>
            </a:rPr>
          </a:br>
          <a:r>
            <a:rPr lang="ru-RU" sz="1800" b="1" kern="1200" dirty="0">
              <a:solidFill>
                <a:srgbClr val="002060"/>
              </a:solidFill>
            </a:rPr>
            <a:t>образование</a:t>
          </a:r>
        </a:p>
      </dsp:txBody>
      <dsp:txXfrm>
        <a:off x="2049566" y="2618827"/>
        <a:ext cx="2509538" cy="8676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76310-71BB-4A76-8ABF-917534BFC991}">
      <dsp:nvSpPr>
        <dsp:cNvPr id="0" name=""/>
        <dsp:cNvSpPr/>
      </dsp:nvSpPr>
      <dsp:spPr>
        <a:xfrm rot="5400000">
          <a:off x="1336076" y="1453918"/>
          <a:ext cx="1285865" cy="14639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06C023-BA57-4D8F-9681-3D80277D8A14}">
      <dsp:nvSpPr>
        <dsp:cNvPr id="0" name=""/>
        <dsp:cNvSpPr/>
      </dsp:nvSpPr>
      <dsp:spPr>
        <a:xfrm>
          <a:off x="291989" y="28510"/>
          <a:ext cx="3571462" cy="1515178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Конкретный </a:t>
          </a:r>
          <a:b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объем часов</a:t>
          </a:r>
        </a:p>
      </dsp:txBody>
      <dsp:txXfrm>
        <a:off x="365967" y="102488"/>
        <a:ext cx="3423506" cy="1367222"/>
      </dsp:txXfrm>
    </dsp:sp>
    <dsp:sp modelId="{626B5453-BC53-46E5-BE48-3608BE0F263C}">
      <dsp:nvSpPr>
        <dsp:cNvPr id="0" name=""/>
        <dsp:cNvSpPr/>
      </dsp:nvSpPr>
      <dsp:spPr>
        <a:xfrm>
          <a:off x="3160040" y="173017"/>
          <a:ext cx="1574353" cy="1224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AA7AA-EDA7-47A5-8565-746A9B2B1F8E}">
      <dsp:nvSpPr>
        <dsp:cNvPr id="0" name=""/>
        <dsp:cNvSpPr/>
      </dsp:nvSpPr>
      <dsp:spPr>
        <a:xfrm rot="5400000">
          <a:off x="3468430" y="3155963"/>
          <a:ext cx="1285865" cy="14639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1160045"/>
            <a:satOff val="229"/>
            <a:lumOff val="10781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436F67-ACA4-4DB1-BC67-BE1071021D79}">
      <dsp:nvSpPr>
        <dsp:cNvPr id="0" name=""/>
        <dsp:cNvSpPr/>
      </dsp:nvSpPr>
      <dsp:spPr>
        <a:xfrm>
          <a:off x="2689771" y="1752995"/>
          <a:ext cx="3571462" cy="1515178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496582"/>
                <a:satOff val="288"/>
                <a:lumOff val="2843"/>
                <a:alphaOff val="0"/>
                <a:shade val="74000"/>
                <a:satMod val="130000"/>
                <a:lumMod val="90000"/>
              </a:schemeClr>
              <a:schemeClr val="accent5">
                <a:hueOff val="496582"/>
                <a:satOff val="288"/>
                <a:lumOff val="284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Указан </a:t>
          </a:r>
          <a:b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 образовательной программе</a:t>
          </a:r>
        </a:p>
      </dsp:txBody>
      <dsp:txXfrm>
        <a:off x="2763749" y="1826973"/>
        <a:ext cx="3423506" cy="1367222"/>
      </dsp:txXfrm>
    </dsp:sp>
    <dsp:sp modelId="{0A876725-A666-47B9-9BA6-9B07D2DDD738}">
      <dsp:nvSpPr>
        <dsp:cNvPr id="0" name=""/>
        <dsp:cNvSpPr/>
      </dsp:nvSpPr>
      <dsp:spPr>
        <a:xfrm>
          <a:off x="5292394" y="1875062"/>
          <a:ext cx="1574353" cy="1224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339CC-3607-4334-B8CF-F4205F4C32AB}">
      <dsp:nvSpPr>
        <dsp:cNvPr id="0" name=""/>
        <dsp:cNvSpPr/>
      </dsp:nvSpPr>
      <dsp:spPr>
        <a:xfrm>
          <a:off x="4848686" y="3414646"/>
          <a:ext cx="3571462" cy="1515178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993165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5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 учетом запросов учеников</a:t>
          </a:r>
          <a:b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 их родителей, возможностей школы</a:t>
          </a:r>
        </a:p>
      </dsp:txBody>
      <dsp:txXfrm>
        <a:off x="4922664" y="3488624"/>
        <a:ext cx="3423506" cy="13672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46EBF-5472-4369-8514-C17A0512A62D}">
      <dsp:nvSpPr>
        <dsp:cNvPr id="0" name=""/>
        <dsp:cNvSpPr/>
      </dsp:nvSpPr>
      <dsp:spPr>
        <a:xfrm>
          <a:off x="948" y="81"/>
          <a:ext cx="8263941" cy="7865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Учебный проект</a:t>
          </a:r>
        </a:p>
      </dsp:txBody>
      <dsp:txXfrm>
        <a:off x="23984" y="23117"/>
        <a:ext cx="8217869" cy="740434"/>
      </dsp:txXfrm>
    </dsp:sp>
    <dsp:sp modelId="{40C87D43-BF90-4202-BF71-16FDF43E1CC7}">
      <dsp:nvSpPr>
        <dsp:cNvPr id="0" name=""/>
        <dsp:cNvSpPr/>
      </dsp:nvSpPr>
      <dsp:spPr>
        <a:xfrm>
          <a:off x="948" y="940507"/>
          <a:ext cx="4891745" cy="10865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Ученик выполняет проект самостоятельно</a:t>
          </a:r>
        </a:p>
      </dsp:txBody>
      <dsp:txXfrm>
        <a:off x="32771" y="972330"/>
        <a:ext cx="4828099" cy="1022884"/>
      </dsp:txXfrm>
    </dsp:sp>
    <dsp:sp modelId="{5592589A-7AFC-4764-84BD-937C36476B8D}">
      <dsp:nvSpPr>
        <dsp:cNvPr id="0" name=""/>
        <dsp:cNvSpPr/>
      </dsp:nvSpPr>
      <dsp:spPr>
        <a:xfrm>
          <a:off x="948" y="2180956"/>
          <a:ext cx="1586169" cy="10865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Выбирает тему</a:t>
          </a:r>
        </a:p>
      </dsp:txBody>
      <dsp:txXfrm>
        <a:off x="32771" y="2212779"/>
        <a:ext cx="1522523" cy="1022884"/>
      </dsp:txXfrm>
    </dsp:sp>
    <dsp:sp modelId="{80E94F68-9DDC-4164-A048-98E3F5BD3EFC}">
      <dsp:nvSpPr>
        <dsp:cNvPr id="0" name=""/>
        <dsp:cNvSpPr/>
      </dsp:nvSpPr>
      <dsp:spPr>
        <a:xfrm>
          <a:off x="1653736" y="2180956"/>
          <a:ext cx="1586169" cy="10865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Реализует </a:t>
          </a:r>
          <a:br>
            <a:rPr lang="ru-RU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 рамках одного или нескольких предметов</a:t>
          </a:r>
        </a:p>
      </dsp:txBody>
      <dsp:txXfrm>
        <a:off x="1685559" y="2212779"/>
        <a:ext cx="1522523" cy="1022884"/>
      </dsp:txXfrm>
    </dsp:sp>
    <dsp:sp modelId="{110B9632-CF10-4326-83D4-C5B4ADC02BEF}">
      <dsp:nvSpPr>
        <dsp:cNvPr id="0" name=""/>
        <dsp:cNvSpPr/>
      </dsp:nvSpPr>
      <dsp:spPr>
        <a:xfrm>
          <a:off x="3306524" y="2180956"/>
          <a:ext cx="1586169" cy="10865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 рамках одного направления внеурочной деятельности</a:t>
          </a:r>
        </a:p>
      </dsp:txBody>
      <dsp:txXfrm>
        <a:off x="3338347" y="2212779"/>
        <a:ext cx="1522523" cy="1022884"/>
      </dsp:txXfrm>
    </dsp:sp>
    <dsp:sp modelId="{BF250AA0-115B-4E8F-BD78-8B1B631A847E}">
      <dsp:nvSpPr>
        <dsp:cNvPr id="0" name=""/>
        <dsp:cNvSpPr/>
      </dsp:nvSpPr>
      <dsp:spPr>
        <a:xfrm>
          <a:off x="5025932" y="940507"/>
          <a:ext cx="3238957" cy="10865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Педагог руководит</a:t>
          </a:r>
        </a:p>
      </dsp:txBody>
      <dsp:txXfrm>
        <a:off x="5057755" y="972330"/>
        <a:ext cx="3175311" cy="1022884"/>
      </dsp:txXfrm>
    </dsp:sp>
    <dsp:sp modelId="{4BAD7732-C910-4B05-8D66-55CBEBDB16BD}">
      <dsp:nvSpPr>
        <dsp:cNvPr id="0" name=""/>
        <dsp:cNvSpPr/>
      </dsp:nvSpPr>
      <dsp:spPr>
        <a:xfrm>
          <a:off x="5025932" y="2180956"/>
          <a:ext cx="1586169" cy="10865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Помогает ученику провести</a:t>
          </a:r>
          <a:br>
            <a:rPr lang="ru-RU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 завершить работу</a:t>
          </a:r>
        </a:p>
      </dsp:txBody>
      <dsp:txXfrm>
        <a:off x="5057755" y="2212779"/>
        <a:ext cx="1522523" cy="1022884"/>
      </dsp:txXfrm>
    </dsp:sp>
    <dsp:sp modelId="{54521CAB-C477-497E-9819-0B5B6E7B549D}">
      <dsp:nvSpPr>
        <dsp:cNvPr id="0" name=""/>
        <dsp:cNvSpPr/>
      </dsp:nvSpPr>
      <dsp:spPr>
        <a:xfrm>
          <a:off x="6678720" y="2180956"/>
          <a:ext cx="1586169" cy="10865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Помогает представить продукт проектной деятельности</a:t>
          </a:r>
        </a:p>
      </dsp:txBody>
      <dsp:txXfrm>
        <a:off x="6710543" y="2212779"/>
        <a:ext cx="1522523" cy="10228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22EA3-081A-419F-B56E-710E459FEE9E}">
      <dsp:nvSpPr>
        <dsp:cNvPr id="0" name=""/>
        <dsp:cNvSpPr/>
      </dsp:nvSpPr>
      <dsp:spPr>
        <a:xfrm rot="5400000">
          <a:off x="62110" y="964453"/>
          <a:ext cx="864293" cy="7022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A45DB0-C6A1-44B8-B320-CB942FA7137B}">
      <dsp:nvSpPr>
        <dsp:cNvPr id="0" name=""/>
        <dsp:cNvSpPr/>
      </dsp:nvSpPr>
      <dsp:spPr>
        <a:xfrm>
          <a:off x="230133" y="32255"/>
          <a:ext cx="2306747" cy="92569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Классное руководство </a:t>
          </a:r>
        </a:p>
      </dsp:txBody>
      <dsp:txXfrm>
        <a:off x="275330" y="77452"/>
        <a:ext cx="2216353" cy="835298"/>
      </dsp:txXfrm>
    </dsp:sp>
    <dsp:sp modelId="{F43D7BB6-9704-47B7-A491-1B74EE44682E}">
      <dsp:nvSpPr>
        <dsp:cNvPr id="0" name=""/>
        <dsp:cNvSpPr/>
      </dsp:nvSpPr>
      <dsp:spPr>
        <a:xfrm>
          <a:off x="2300515" y="67412"/>
          <a:ext cx="1663287" cy="1293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D35F1-157C-4ADA-9964-33C217F65388}">
      <dsp:nvSpPr>
        <dsp:cNvPr id="0" name=""/>
        <dsp:cNvSpPr/>
      </dsp:nvSpPr>
      <dsp:spPr>
        <a:xfrm rot="5400000">
          <a:off x="1066766" y="1574085"/>
          <a:ext cx="808390" cy="8573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1160045"/>
            <a:satOff val="229"/>
            <a:lumOff val="10781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74960C-4CCB-44C2-AD7F-8D11ECDDCED2}">
      <dsp:nvSpPr>
        <dsp:cNvPr id="0" name=""/>
        <dsp:cNvSpPr/>
      </dsp:nvSpPr>
      <dsp:spPr>
        <a:xfrm>
          <a:off x="796916" y="1140573"/>
          <a:ext cx="2630620" cy="45898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496582"/>
                <a:satOff val="288"/>
                <a:lumOff val="2843"/>
                <a:alphaOff val="0"/>
                <a:tint val="60000"/>
                <a:lumMod val="110000"/>
              </a:schemeClr>
            </a:gs>
            <a:gs pos="100000">
              <a:schemeClr val="accent5">
                <a:hueOff val="496582"/>
                <a:satOff val="288"/>
                <a:lumOff val="2843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Школьный урок  </a:t>
          </a:r>
        </a:p>
      </dsp:txBody>
      <dsp:txXfrm>
        <a:off x="819326" y="1162983"/>
        <a:ext cx="2585800" cy="414168"/>
      </dsp:txXfrm>
    </dsp:sp>
    <dsp:sp modelId="{B33F9525-DF88-42C2-A1B0-C03EA05D526B}">
      <dsp:nvSpPr>
        <dsp:cNvPr id="0" name=""/>
        <dsp:cNvSpPr/>
      </dsp:nvSpPr>
      <dsp:spPr>
        <a:xfrm>
          <a:off x="4363310" y="1465830"/>
          <a:ext cx="1663287" cy="1293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90C14-77C0-4A77-9DC6-DB4EE213189F}">
      <dsp:nvSpPr>
        <dsp:cNvPr id="0" name=""/>
        <dsp:cNvSpPr/>
      </dsp:nvSpPr>
      <dsp:spPr>
        <a:xfrm>
          <a:off x="1865838" y="1806249"/>
          <a:ext cx="2286919" cy="77789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993165"/>
                <a:satOff val="576"/>
                <a:lumOff val="5686"/>
                <a:alphaOff val="0"/>
                <a:tint val="60000"/>
                <a:lumMod val="110000"/>
              </a:schemeClr>
            </a:gs>
            <a:gs pos="100000">
              <a:schemeClr val="accent5">
                <a:hueOff val="993165"/>
                <a:satOff val="576"/>
                <a:lumOff val="5686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Курсы внеурочной деятельности</a:t>
          </a:r>
        </a:p>
      </dsp:txBody>
      <dsp:txXfrm>
        <a:off x="1903818" y="1844229"/>
        <a:ext cx="2210959" cy="7019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CBB2C-993E-4682-AA8D-33F4015D2A27}">
      <dsp:nvSpPr>
        <dsp:cNvPr id="0" name=""/>
        <dsp:cNvSpPr/>
      </dsp:nvSpPr>
      <dsp:spPr>
        <a:xfrm>
          <a:off x="2864491" y="0"/>
          <a:ext cx="2668771" cy="266917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4C184-95B1-46D4-98D3-7755FD1DB213}">
      <dsp:nvSpPr>
        <dsp:cNvPr id="0" name=""/>
        <dsp:cNvSpPr/>
      </dsp:nvSpPr>
      <dsp:spPr>
        <a:xfrm>
          <a:off x="3454377" y="963654"/>
          <a:ext cx="1482985" cy="74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600" b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Первый уровень </a:t>
          </a:r>
          <a:endParaRPr lang="ru-RU" sz="2600" u="none" kern="1200" dirty="0"/>
        </a:p>
      </dsp:txBody>
      <dsp:txXfrm>
        <a:off x="3454377" y="963654"/>
        <a:ext cx="1482985" cy="741315"/>
      </dsp:txXfrm>
    </dsp:sp>
    <dsp:sp modelId="{CD9EC090-EBCE-450E-8F2E-D7E64D9F3090}">
      <dsp:nvSpPr>
        <dsp:cNvPr id="0" name=""/>
        <dsp:cNvSpPr/>
      </dsp:nvSpPr>
      <dsp:spPr>
        <a:xfrm>
          <a:off x="2123248" y="1533640"/>
          <a:ext cx="2668771" cy="266917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0678F-6F07-4451-9118-11CCB91FBB8F}">
      <dsp:nvSpPr>
        <dsp:cNvPr id="0" name=""/>
        <dsp:cNvSpPr/>
      </dsp:nvSpPr>
      <dsp:spPr>
        <a:xfrm>
          <a:off x="2716142" y="2506166"/>
          <a:ext cx="1482985" cy="74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600" b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Второй уровень </a:t>
          </a:r>
          <a:endParaRPr lang="ru-RU" sz="2600" u="none" kern="1200" dirty="0"/>
        </a:p>
      </dsp:txBody>
      <dsp:txXfrm>
        <a:off x="2716142" y="2506166"/>
        <a:ext cx="1482985" cy="741315"/>
      </dsp:txXfrm>
    </dsp:sp>
    <dsp:sp modelId="{1968F194-7009-4B6B-95BC-A918E64D1EE6}">
      <dsp:nvSpPr>
        <dsp:cNvPr id="0" name=""/>
        <dsp:cNvSpPr/>
      </dsp:nvSpPr>
      <dsp:spPr>
        <a:xfrm>
          <a:off x="3054437" y="3250808"/>
          <a:ext cx="2292888" cy="229380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6EC32-AE85-4094-BED9-6919B89EC029}">
      <dsp:nvSpPr>
        <dsp:cNvPr id="0" name=""/>
        <dsp:cNvSpPr/>
      </dsp:nvSpPr>
      <dsp:spPr>
        <a:xfrm>
          <a:off x="3457885" y="4050896"/>
          <a:ext cx="1482985" cy="74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600" b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Третий уровень </a:t>
          </a:r>
          <a:endParaRPr lang="ru-RU" sz="2600" u="none" kern="1200" dirty="0"/>
        </a:p>
      </dsp:txBody>
      <dsp:txXfrm>
        <a:off x="3457885" y="4050896"/>
        <a:ext cx="1482985" cy="741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82C3F-2D89-47D7-9988-3BF9FF44CF2C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58B4A-4110-48C4-BBE4-9AC2FEB97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127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FFC4A-60BE-4BDD-8281-965CDCF25B05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E9902-3259-4849-8DEB-0B1A1B1966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CE31C5-2411-4F2E-AE16-C7AB731DFCEA}" type="slidenum">
              <a:rPr lang="en-US"/>
              <a:pPr/>
              <a:t>5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53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CE31C5-2411-4F2E-AE16-C7AB731DFCEA}" type="slidenum">
              <a:rPr lang="en-US"/>
              <a:pPr/>
              <a:t>6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75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CE31C5-2411-4F2E-AE16-C7AB731DFCEA}" type="slidenum">
              <a:rPr lang="en-US"/>
              <a:pPr/>
              <a:t>7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3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CE31C5-2411-4F2E-AE16-C7AB731DFCEA}" type="slidenum">
              <a:rPr lang="en-US"/>
              <a:pPr/>
              <a:t>8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761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CE31C5-2411-4F2E-AE16-C7AB731DFCEA}" type="slidenum">
              <a:rPr lang="en-US"/>
              <a:pPr/>
              <a:t>9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766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CE31C5-2411-4F2E-AE16-C7AB731DFCEA}" type="slidenum">
              <a:rPr lang="en-US"/>
              <a:pPr/>
              <a:t>15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2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47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57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025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123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032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581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134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188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5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9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42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78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45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86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24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71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98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66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0167" y="2128302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cs typeface="Aharoni" pitchFamily="2" charset="-79"/>
              </a:rPr>
              <a:t>«Организация внеурочной деятельности в рамках</a:t>
            </a:r>
            <a:br>
              <a:rPr lang="ru-RU" sz="4000" b="1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4000" b="1" dirty="0" smtClean="0">
                <a:solidFill>
                  <a:schemeClr val="tx1"/>
                </a:solidFill>
                <a:cs typeface="Aharoni" pitchFamily="2" charset="-79"/>
              </a:rPr>
              <a:t> ФГОС …» </a:t>
            </a:r>
            <a:endParaRPr lang="ru-RU" sz="4000" b="1" dirty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4048" y="5517232"/>
            <a:ext cx="4098960" cy="8640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Загретдинова Светлана Анатольевна,</a:t>
            </a:r>
            <a:br>
              <a:rPr lang="ru-RU" dirty="0" smtClean="0"/>
            </a:br>
            <a:r>
              <a:rPr lang="ru-RU" dirty="0" smtClean="0"/>
              <a:t>заместитель директора </a:t>
            </a:r>
            <a:br>
              <a:rPr lang="ru-RU" dirty="0" smtClean="0"/>
            </a:br>
            <a:r>
              <a:rPr lang="ru-RU" dirty="0" smtClean="0"/>
              <a:t>по УВР МБОУ НШ №30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20713" y="-163513"/>
            <a:ext cx="7543800" cy="79216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79644" y="101073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6084" name="Группа 6"/>
          <p:cNvGrpSpPr>
            <a:grpSpLocks/>
          </p:cNvGrpSpPr>
          <p:nvPr/>
        </p:nvGrpSpPr>
        <p:grpSpPr bwMode="auto">
          <a:xfrm>
            <a:off x="3167063" y="3740150"/>
            <a:ext cx="2122487" cy="831850"/>
            <a:chOff x="2986929" y="2803311"/>
            <a:chExt cx="1767802" cy="1237404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986929" y="2803311"/>
              <a:ext cx="1767802" cy="1237404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/>
            <p:cNvSpPr txBox="1"/>
            <p:nvPr/>
          </p:nvSpPr>
          <p:spPr>
            <a:xfrm>
              <a:off x="3047751" y="2864709"/>
              <a:ext cx="1646158" cy="1114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Работа с родителями</a:t>
              </a:r>
            </a:p>
          </p:txBody>
        </p:sp>
      </p:grpSp>
      <p:sp>
        <p:nvSpPr>
          <p:cNvPr id="10" name="Стрелка: изогнутая вверх 9"/>
          <p:cNvSpPr/>
          <p:nvPr/>
        </p:nvSpPr>
        <p:spPr>
          <a:xfrm rot="5400000">
            <a:off x="2326482" y="3528219"/>
            <a:ext cx="684212" cy="844550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086" name="TextBox 10"/>
          <p:cNvSpPr txBox="1">
            <a:spLocks noChangeArrowheads="1"/>
          </p:cNvSpPr>
          <p:nvPr/>
        </p:nvSpPr>
        <p:spPr bwMode="auto">
          <a:xfrm>
            <a:off x="620713" y="1090613"/>
            <a:ext cx="4048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6087" name="TextBox 11"/>
          <p:cNvSpPr txBox="1">
            <a:spLocks noChangeArrowheads="1"/>
          </p:cNvSpPr>
          <p:nvPr/>
        </p:nvSpPr>
        <p:spPr bwMode="auto">
          <a:xfrm>
            <a:off x="1025525" y="1965325"/>
            <a:ext cx="403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6088" name="TextBox 12"/>
          <p:cNvSpPr txBox="1">
            <a:spLocks noChangeArrowheads="1"/>
          </p:cNvSpPr>
          <p:nvPr/>
        </p:nvSpPr>
        <p:spPr bwMode="auto">
          <a:xfrm>
            <a:off x="2014538" y="2698750"/>
            <a:ext cx="403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6089" name="TextBox 13"/>
          <p:cNvSpPr txBox="1">
            <a:spLocks noChangeArrowheads="1"/>
          </p:cNvSpPr>
          <p:nvPr/>
        </p:nvSpPr>
        <p:spPr bwMode="auto">
          <a:xfrm>
            <a:off x="3222625" y="3740150"/>
            <a:ext cx="4048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46090" name="Группа 14"/>
          <p:cNvGrpSpPr>
            <a:grpSpLocks/>
          </p:cNvGrpSpPr>
          <p:nvPr/>
        </p:nvGrpSpPr>
        <p:grpSpPr bwMode="auto">
          <a:xfrm>
            <a:off x="4759325" y="987425"/>
            <a:ext cx="2763838" cy="703263"/>
            <a:chOff x="2986929" y="2803311"/>
            <a:chExt cx="1767802" cy="1237404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>
              <a:off x="2986929" y="2803311"/>
              <a:ext cx="1767802" cy="1237404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рямоугольник: скругленные углы 4"/>
            <p:cNvSpPr txBox="1"/>
            <p:nvPr/>
          </p:nvSpPr>
          <p:spPr>
            <a:xfrm>
              <a:off x="3047853" y="2864762"/>
              <a:ext cx="1645955" cy="1114502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anchor="ctr"/>
            <a:lstStyle>
              <a:lvl1pPr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Ключевые общешкольные дела</a:t>
              </a:r>
              <a:endPara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091" name="Группа 17"/>
          <p:cNvGrpSpPr>
            <a:grpSpLocks/>
          </p:cNvGrpSpPr>
          <p:nvPr/>
        </p:nvGrpSpPr>
        <p:grpSpPr bwMode="auto">
          <a:xfrm>
            <a:off x="5181600" y="1768475"/>
            <a:ext cx="2832100" cy="830263"/>
            <a:chOff x="2986929" y="2803311"/>
            <a:chExt cx="1767802" cy="1237404"/>
          </a:xfrm>
        </p:grpSpPr>
        <p:sp>
          <p:nvSpPr>
            <p:cNvPr id="19" name="Прямоугольник: скругленные углы 18"/>
            <p:cNvSpPr/>
            <p:nvPr/>
          </p:nvSpPr>
          <p:spPr>
            <a:xfrm>
              <a:off x="2986929" y="2803311"/>
              <a:ext cx="1767802" cy="1237404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: скругленные углы 4"/>
            <p:cNvSpPr txBox="1"/>
            <p:nvPr/>
          </p:nvSpPr>
          <p:spPr>
            <a:xfrm>
              <a:off x="3047375" y="2864826"/>
              <a:ext cx="1646910" cy="1114373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anchor="ctr"/>
            <a:lstStyle>
              <a:lvl1pPr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Детские общественные объединения</a:t>
              </a:r>
              <a:endPara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092" name="Группа 21"/>
          <p:cNvGrpSpPr>
            <a:grpSpLocks/>
          </p:cNvGrpSpPr>
          <p:nvPr/>
        </p:nvGrpSpPr>
        <p:grpSpPr bwMode="auto">
          <a:xfrm>
            <a:off x="6148388" y="4503738"/>
            <a:ext cx="2566987" cy="1398587"/>
            <a:chOff x="2986929" y="2803311"/>
            <a:chExt cx="1767802" cy="1237404"/>
          </a:xfrm>
        </p:grpSpPr>
        <p:sp>
          <p:nvSpPr>
            <p:cNvPr id="23" name="Прямоугольник: скругленные углы 22"/>
            <p:cNvSpPr/>
            <p:nvPr/>
          </p:nvSpPr>
          <p:spPr>
            <a:xfrm>
              <a:off x="2986929" y="2803311"/>
              <a:ext cx="1767802" cy="1237404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: скругленные углы 4"/>
            <p:cNvSpPr txBox="1"/>
            <p:nvPr/>
          </p:nvSpPr>
          <p:spPr>
            <a:xfrm>
              <a:off x="3047058" y="2863706"/>
              <a:ext cx="1647544" cy="1116614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anchor="ctr"/>
            <a:lstStyle>
              <a:lvl1pPr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Организация предметно – эстетической среды</a:t>
              </a:r>
              <a:endPara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093" name="TextBox 24"/>
          <p:cNvSpPr txBox="1">
            <a:spLocks noChangeArrowheads="1"/>
          </p:cNvSpPr>
          <p:nvPr/>
        </p:nvSpPr>
        <p:spPr bwMode="auto">
          <a:xfrm>
            <a:off x="7523163" y="739775"/>
            <a:ext cx="4905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4800">
                <a:solidFill>
                  <a:srgbClr val="00B050"/>
                </a:solidFill>
              </a:rPr>
              <a:t>*</a:t>
            </a:r>
          </a:p>
        </p:txBody>
      </p:sp>
      <p:sp>
        <p:nvSpPr>
          <p:cNvPr id="46094" name="TextBox 25"/>
          <p:cNvSpPr txBox="1">
            <a:spLocks noChangeArrowheads="1"/>
          </p:cNvSpPr>
          <p:nvPr/>
        </p:nvSpPr>
        <p:spPr bwMode="auto">
          <a:xfrm>
            <a:off x="7993063" y="1506538"/>
            <a:ext cx="492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4800">
                <a:solidFill>
                  <a:srgbClr val="00B050"/>
                </a:solidFill>
              </a:rPr>
              <a:t>*</a:t>
            </a:r>
          </a:p>
        </p:txBody>
      </p:sp>
      <p:sp>
        <p:nvSpPr>
          <p:cNvPr id="46095" name="TextBox 26"/>
          <p:cNvSpPr txBox="1">
            <a:spLocks noChangeArrowheads="1"/>
          </p:cNvSpPr>
          <p:nvPr/>
        </p:nvSpPr>
        <p:spPr bwMode="auto">
          <a:xfrm>
            <a:off x="8239125" y="2578100"/>
            <a:ext cx="4905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4800">
                <a:solidFill>
                  <a:srgbClr val="00B050"/>
                </a:solidFill>
              </a:rPr>
              <a:t>*</a:t>
            </a:r>
          </a:p>
        </p:txBody>
      </p:sp>
      <p:grpSp>
        <p:nvGrpSpPr>
          <p:cNvPr id="46096" name="Группа 27"/>
          <p:cNvGrpSpPr>
            <a:grpSpLocks/>
          </p:cNvGrpSpPr>
          <p:nvPr/>
        </p:nvGrpSpPr>
        <p:grpSpPr bwMode="auto">
          <a:xfrm>
            <a:off x="5546725" y="2698750"/>
            <a:ext cx="2682875" cy="792163"/>
            <a:chOff x="2986929" y="2803311"/>
            <a:chExt cx="1767802" cy="1237404"/>
          </a:xfrm>
        </p:grpSpPr>
        <p:sp>
          <p:nvSpPr>
            <p:cNvPr id="29" name="Прямоугольник: скругленные углы 22"/>
            <p:cNvSpPr/>
            <p:nvPr/>
          </p:nvSpPr>
          <p:spPr>
            <a:xfrm>
              <a:off x="2986929" y="2803311"/>
              <a:ext cx="1767802" cy="1237404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рямоугольник: скругленные углы 4"/>
            <p:cNvSpPr txBox="1"/>
            <p:nvPr/>
          </p:nvSpPr>
          <p:spPr>
            <a:xfrm>
              <a:off x="3047599" y="2862825"/>
              <a:ext cx="1646462" cy="1118375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anchor="ctr"/>
            <a:lstStyle>
              <a:lvl1pPr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Дополнительное образование</a:t>
              </a:r>
              <a:endPara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097" name="TextBox 30"/>
          <p:cNvSpPr txBox="1">
            <a:spLocks noChangeArrowheads="1"/>
          </p:cNvSpPr>
          <p:nvPr/>
        </p:nvSpPr>
        <p:spPr bwMode="auto">
          <a:xfrm>
            <a:off x="8653463" y="4371975"/>
            <a:ext cx="4905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4800">
                <a:solidFill>
                  <a:srgbClr val="00B050"/>
                </a:solidFill>
              </a:rPr>
              <a:t>*</a:t>
            </a:r>
          </a:p>
        </p:txBody>
      </p:sp>
      <p:grpSp>
        <p:nvGrpSpPr>
          <p:cNvPr id="46098" name="Группа 31"/>
          <p:cNvGrpSpPr>
            <a:grpSpLocks/>
          </p:cNvGrpSpPr>
          <p:nvPr/>
        </p:nvGrpSpPr>
        <p:grpSpPr bwMode="auto">
          <a:xfrm>
            <a:off x="5892800" y="3608388"/>
            <a:ext cx="2682875" cy="793750"/>
            <a:chOff x="2986929" y="2803311"/>
            <a:chExt cx="1767802" cy="1237404"/>
          </a:xfrm>
        </p:grpSpPr>
        <p:sp>
          <p:nvSpPr>
            <p:cNvPr id="33" name="Прямоугольник: скругленные углы 22"/>
            <p:cNvSpPr/>
            <p:nvPr/>
          </p:nvSpPr>
          <p:spPr>
            <a:xfrm>
              <a:off x="2986929" y="2803311"/>
              <a:ext cx="1767802" cy="1237404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Прямоугольник: скругленные углы 4"/>
            <p:cNvSpPr txBox="1"/>
            <p:nvPr/>
          </p:nvSpPr>
          <p:spPr>
            <a:xfrm>
              <a:off x="3047599" y="2862706"/>
              <a:ext cx="1646462" cy="1118613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anchor="ctr"/>
            <a:lstStyle>
              <a:lvl1pPr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Профилактика</a:t>
              </a:r>
              <a:endPara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099" name="TextBox 40"/>
          <p:cNvSpPr txBox="1">
            <a:spLocks noChangeArrowheads="1"/>
          </p:cNvSpPr>
          <p:nvPr/>
        </p:nvSpPr>
        <p:spPr bwMode="auto">
          <a:xfrm>
            <a:off x="8521700" y="3282950"/>
            <a:ext cx="6048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4800">
                <a:solidFill>
                  <a:srgbClr val="00B05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3078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825875" y="538163"/>
          <a:ext cx="4465638" cy="5599225"/>
        </p:xfrm>
        <a:graphic>
          <a:graphicData uri="http://schemas.openxmlformats.org/drawingml/2006/table">
            <a:tbl>
              <a:tblPr/>
              <a:tblGrid>
                <a:gridCol w="4465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25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Интегрированный курс </a:t>
                      </a: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Безопасное детство</a:t>
                      </a: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74" marR="243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0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Спортивно-массовые и физкультурно-оздоровительные общешкольные мероприятия, реализация проекта «Будь здоров!»</a:t>
                      </a:r>
                    </a:p>
                  </a:txBody>
                  <a:tcPr marL="24374" marR="243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клуб </a:t>
                      </a: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Олимпиец</a:t>
                      </a: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74" marR="243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 </a:t>
                      </a: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Социокультурные истоки</a:t>
                      </a: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74" marR="243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 </a:t>
                      </a: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добрососедства</a:t>
                      </a: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74" marR="243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 </a:t>
                      </a: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Королевство шахмат</a:t>
                      </a: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74" marR="243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«Финансовая грамотность»</a:t>
                      </a:r>
                    </a:p>
                  </a:txBody>
                  <a:tcPr marL="24374" marR="243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5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*Олимпиады, конференции учащихся, интеллектуальные марафоны, детские исследовательские проекты</a:t>
                      </a:r>
                    </a:p>
                  </a:txBody>
                  <a:tcPr marL="24374" marR="243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5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Традиционные мероприятия  (по плану работы школы) </a:t>
                      </a:r>
                    </a:p>
                  </a:txBody>
                  <a:tcPr marL="24374" marR="243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Читательская копилка</a:t>
                      </a: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74" marR="243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650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 выставок, концертов, познавательных экскурсий в рамках социального сотрудничества, участие в творческих конкурсах </a:t>
                      </a:r>
                    </a:p>
                  </a:txBody>
                  <a:tcPr marL="24374" marR="243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по экологическому воспитанию «Путешествие на экологическом экспрессе» </a:t>
                      </a:r>
                    </a:p>
                  </a:txBody>
                  <a:tcPr marL="24374" marR="243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25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практика.  Профессиональная проба</a:t>
                      </a:r>
                    </a:p>
                  </a:txBody>
                  <a:tcPr marL="24374" marR="243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 – значимые акции, КТД</a:t>
                      </a:r>
                    </a:p>
                  </a:txBody>
                  <a:tcPr marL="24374" marR="243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Отряд ЮИД </a:t>
                      </a: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Звёзды дорог</a:t>
                      </a: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74" marR="243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Отряд ДЮП 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Пожарный дозор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74" marR="243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797036" y="4077078"/>
            <a:ext cx="2289542" cy="921909"/>
            <a:chOff x="1865838" y="1806249"/>
            <a:chExt cx="2286919" cy="777893"/>
          </a:xfrm>
          <a:scene3d>
            <a:camera prst="orthographicFront"/>
            <a:lightRig rig="flat" dir="t"/>
          </a:scene3d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1865838" y="1806249"/>
              <a:ext cx="2286919" cy="777893"/>
            </a:xfrm>
            <a:prstGeom prst="roundRect">
              <a:avLst>
                <a:gd name="adj" fmla="val 1667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993165"/>
                <a:satOff val="576"/>
                <a:lumOff val="5686"/>
                <a:alphaOff val="0"/>
              </a:schemeClr>
            </a:fillRef>
            <a:effectRef idx="1">
              <a:schemeClr val="accent5">
                <a:hueOff val="993165"/>
                <a:satOff val="576"/>
                <a:lumOff val="568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Прямоугольник: скругленные углы 4"/>
            <p:cNvSpPr txBox="1"/>
            <p:nvPr/>
          </p:nvSpPr>
          <p:spPr>
            <a:xfrm>
              <a:off x="1903818" y="1844229"/>
              <a:ext cx="2210959" cy="7019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2390" tIns="72390" rIns="72390" bIns="72390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Курсы внеурочной деятельности</a:t>
              </a:r>
            </a:p>
          </p:txBody>
        </p:sp>
      </p:grpSp>
      <p:grpSp>
        <p:nvGrpSpPr>
          <p:cNvPr id="47143" name="Группа 7"/>
          <p:cNvGrpSpPr>
            <a:grpSpLocks/>
          </p:cNvGrpSpPr>
          <p:nvPr/>
        </p:nvGrpSpPr>
        <p:grpSpPr bwMode="auto">
          <a:xfrm>
            <a:off x="796925" y="927100"/>
            <a:ext cx="2122488" cy="1055688"/>
            <a:chOff x="2924562" y="-1446096"/>
            <a:chExt cx="1767802" cy="1237404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2924562" y="-1446096"/>
              <a:ext cx="1767802" cy="1237404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: скругленные углы 4"/>
            <p:cNvSpPr txBox="1"/>
            <p:nvPr/>
          </p:nvSpPr>
          <p:spPr>
            <a:xfrm>
              <a:off x="2958940" y="-1414463"/>
              <a:ext cx="1647480" cy="11183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Ключевые общешкольные дела</a:t>
              </a:r>
            </a:p>
          </p:txBody>
        </p:sp>
      </p:grpSp>
      <p:grpSp>
        <p:nvGrpSpPr>
          <p:cNvPr id="47144" name="Группа 10"/>
          <p:cNvGrpSpPr>
            <a:grpSpLocks/>
          </p:cNvGrpSpPr>
          <p:nvPr/>
        </p:nvGrpSpPr>
        <p:grpSpPr bwMode="auto">
          <a:xfrm>
            <a:off x="782638" y="5214938"/>
            <a:ext cx="2484437" cy="922337"/>
            <a:chOff x="2986929" y="2803311"/>
            <a:chExt cx="1767802" cy="1237404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>
              <a:off x="2986929" y="2803311"/>
              <a:ext cx="1767802" cy="1237404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: скругленные углы 4"/>
            <p:cNvSpPr txBox="1"/>
            <p:nvPr/>
          </p:nvSpPr>
          <p:spPr>
            <a:xfrm>
              <a:off x="3046797" y="2862945"/>
              <a:ext cx="1648067" cy="1118136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anchor="ctr"/>
            <a:lstStyle>
              <a:lvl1pPr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defTabSz="8890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Детские общественные объединения</a:t>
              </a:r>
              <a:endPara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25881" y="3209917"/>
            <a:ext cx="2630620" cy="458988"/>
            <a:chOff x="796916" y="1140573"/>
            <a:chExt cx="2630620" cy="458988"/>
          </a:xfrm>
          <a:scene3d>
            <a:camera prst="orthographicFront"/>
            <a:lightRig rig="flat" dir="t"/>
          </a:scene3d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796916" y="1140573"/>
              <a:ext cx="2630620" cy="458988"/>
            </a:xfrm>
            <a:prstGeom prst="roundRect">
              <a:avLst>
                <a:gd name="adj" fmla="val 1667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496582"/>
                <a:satOff val="288"/>
                <a:lumOff val="2843"/>
                <a:alphaOff val="0"/>
              </a:schemeClr>
            </a:fillRef>
            <a:effectRef idx="1">
              <a:schemeClr val="accent5">
                <a:hueOff val="496582"/>
                <a:satOff val="288"/>
                <a:lumOff val="284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Прямоугольник: скругленные углы 4"/>
            <p:cNvSpPr txBox="1"/>
            <p:nvPr/>
          </p:nvSpPr>
          <p:spPr>
            <a:xfrm>
              <a:off x="819326" y="1162983"/>
              <a:ext cx="2585800" cy="4141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2390" tIns="72390" rIns="72390" bIns="72390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Школьный урок  </a:t>
              </a:r>
            </a:p>
          </p:txBody>
        </p:sp>
      </p:grp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1516722" y="1930215"/>
            <a:ext cx="2598370" cy="1458586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 flipV="1">
            <a:off x="1527927" y="2911273"/>
            <a:ext cx="2276087" cy="265785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cxnSpLocks/>
          </p:cNvCxnSpPr>
          <p:nvPr/>
        </p:nvCxnSpPr>
        <p:spPr>
          <a:xfrm flipV="1">
            <a:off x="1515072" y="3811292"/>
            <a:ext cx="2276087" cy="265785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cxnSpLocks/>
            <a:stCxn id="12" idx="3"/>
          </p:cNvCxnSpPr>
          <p:nvPr/>
        </p:nvCxnSpPr>
        <p:spPr>
          <a:xfrm>
            <a:off x="3266735" y="5676370"/>
            <a:ext cx="524424" cy="56886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cxnSpLocks/>
          </p:cNvCxnSpPr>
          <p:nvPr/>
        </p:nvCxnSpPr>
        <p:spPr>
          <a:xfrm flipV="1">
            <a:off x="2937402" y="1311980"/>
            <a:ext cx="889022" cy="210739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468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A7847532-CD8A-48F2-83A8-D29B13237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114" y="869667"/>
            <a:ext cx="8740907" cy="130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1" tIns="40781" rIns="81561" bIns="40781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Microsoft Sans Serif" pitchFamily="34" charset="0"/>
              </a:defRPr>
            </a:lvl5pPr>
            <a:lvl6pPr marL="545302" algn="l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Microsoft Sans Serif" pitchFamily="34" charset="0"/>
              </a:defRPr>
            </a:lvl6pPr>
            <a:lvl7pPr marL="1090605" algn="l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Microsoft Sans Serif" pitchFamily="34" charset="0"/>
              </a:defRPr>
            </a:lvl7pPr>
            <a:lvl8pPr marL="1635907" algn="l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Microsoft Sans Serif" pitchFamily="34" charset="0"/>
              </a:defRPr>
            </a:lvl8pPr>
            <a:lvl9pPr marL="2181210" algn="l" rtl="0" eaLnBrk="1" fontAlgn="base" hangingPunct="1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6731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РЕЗУЛЬТАТЫ</a:t>
            </a:r>
          </a:p>
        </p:txBody>
      </p:sp>
      <p:pic>
        <p:nvPicPr>
          <p:cNvPr id="6" name="Рисунок 5" descr="Изображение выглядит как стол, канцелярские товары, письменная принадлежность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A6ABEC0-D9E3-491F-BCDF-2C158012A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73522"/>
            <a:ext cx="5847878" cy="438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13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11642031"/>
              </p:ext>
            </p:extLst>
          </p:nvPr>
        </p:nvGraphicFramePr>
        <p:xfrm>
          <a:off x="-1476672" y="404664"/>
          <a:ext cx="765651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73984879"/>
              </p:ext>
            </p:extLst>
          </p:nvPr>
        </p:nvGraphicFramePr>
        <p:xfrm>
          <a:off x="3563888" y="1584908"/>
          <a:ext cx="4848200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469900"/>
            <a:ext cx="7564437" cy="3095625"/>
          </a:xfrm>
        </p:spPr>
      </p:pic>
      <p:sp>
        <p:nvSpPr>
          <p:cNvPr id="49155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173163" y="-100013"/>
            <a:ext cx="6797675" cy="5699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mtClean="0">
                <a:ln>
                  <a:noFill/>
                </a:ln>
              </a:rPr>
              <a:t>«Сетка» результатов</a:t>
            </a:r>
          </a:p>
        </p:txBody>
      </p:sp>
      <p:pic>
        <p:nvPicPr>
          <p:cNvPr id="49156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565525"/>
            <a:ext cx="7564437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838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-53231" y="620688"/>
            <a:ext cx="9140243" cy="70007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91" b="1" spc="37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3291" b="1" spc="37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91" b="1" spc="37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91" b="1" spc="37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внеурочной </a:t>
            </a:r>
            <a:r>
              <a:rPr lang="ru-RU" sz="3291" b="1" spc="37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8CC638B-52A0-4589-9EB2-2F558C9CD8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597821"/>
              </p:ext>
            </p:extLst>
          </p:nvPr>
        </p:nvGraphicFramePr>
        <p:xfrm>
          <a:off x="391294" y="2204864"/>
          <a:ext cx="8251191" cy="4002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6585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29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85852"/>
            <a:ext cx="7654888" cy="3102961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об образовании в РФ;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РФ от 31 мая 2021 г. №286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«Об утверждении федерального государственного образовательного стандарта начального общего образования» 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от 31 мая 2021 г. № 287 “Об утверждении федерального государственного образовательного стандарта основного общего образования”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789040"/>
            <a:ext cx="76328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ОУ: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общеобразовательная программа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учебный график на текущий учебный год;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внеурочной деятельности на текущий учебный год;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по курсам внеурочной деятельности;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80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457" y="404664"/>
            <a:ext cx="6798734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Внеурочная </a:t>
            </a:r>
            <a:r>
              <a:rPr lang="ru-RU" b="1" u="sng" dirty="0" smtClean="0">
                <a:solidFill>
                  <a:srgbClr val="FF0000"/>
                </a:solidFill>
              </a:rPr>
              <a:t>деятельность</a:t>
            </a:r>
            <a:r>
              <a:rPr lang="ru-RU" b="1" dirty="0" smtClean="0">
                <a:solidFill>
                  <a:srgbClr val="FF0000"/>
                </a:solidFill>
              </a:rPr>
              <a:t>…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338876"/>
              </p:ext>
            </p:extLst>
          </p:nvPr>
        </p:nvGraphicFramePr>
        <p:xfrm>
          <a:off x="951457" y="1052736"/>
          <a:ext cx="7304237" cy="5092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588224" y="5805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,,,,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3888" y="1134680"/>
            <a:ext cx="3024336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спортивно-оздоровительное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39952" y="1621304"/>
            <a:ext cx="3024336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духовно-нравственное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14264" y="2125360"/>
            <a:ext cx="3024336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социальное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2611984"/>
            <a:ext cx="3024336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общекультурное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31358" y="3124115"/>
            <a:ext cx="3024336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общеинтеллектуальное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428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-1548680" y="188640"/>
            <a:ext cx="12221901" cy="115148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Понятие «внеурочная  деятельность»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AC6532B2-2F3C-47A0-A245-5592155DE1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552957"/>
              </p:ext>
            </p:extLst>
          </p:nvPr>
        </p:nvGraphicFramePr>
        <p:xfrm>
          <a:off x="539552" y="548680"/>
          <a:ext cx="842493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0243" cy="70007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spc="37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внеурочной деятельности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9DF1C23-F24A-4045-A2AF-D613D8EE90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079325"/>
              </p:ext>
            </p:extLst>
          </p:nvPr>
        </p:nvGraphicFramePr>
        <p:xfrm>
          <a:off x="426548" y="1547366"/>
          <a:ext cx="8290905" cy="4689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2441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-10466" y="620688"/>
            <a:ext cx="9140243" cy="70007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91" b="1" spc="37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Требования ФГОС к рабочей программе</a:t>
            </a:r>
            <a:br>
              <a:rPr lang="ru-RU" sz="3291" b="1" spc="37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91" b="1" spc="37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внеурочной деятельности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32738CE2-8C68-4B53-8BB5-BE73E5CA5A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289992"/>
              </p:ext>
            </p:extLst>
          </p:nvPr>
        </p:nvGraphicFramePr>
        <p:xfrm>
          <a:off x="851242" y="1412776"/>
          <a:ext cx="7681197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2751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3758" y="906742"/>
            <a:ext cx="9140243" cy="700073"/>
          </a:xfrm>
        </p:spPr>
        <p:txBody>
          <a:bodyPr/>
          <a:lstStyle/>
          <a:p>
            <a:pPr algn="ctr" eaLnBrk="1" hangingPunct="1"/>
            <a:r>
              <a:rPr lang="ru-RU" sz="3291" b="1" spc="37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Часы для внеурочной деятельности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52E60F55-9571-4246-A963-7F14C1D54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4953396"/>
              </p:ext>
            </p:extLst>
          </p:nvPr>
        </p:nvGraphicFramePr>
        <p:xfrm>
          <a:off x="827584" y="1705745"/>
          <a:ext cx="4606044" cy="406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633B824-A2A2-4AC7-AD1D-5CFEAE1B77ED}"/>
              </a:ext>
            </a:extLst>
          </p:cNvPr>
          <p:cNvSpPr/>
          <p:nvPr/>
        </p:nvSpPr>
        <p:spPr>
          <a:xfrm rot="17867121">
            <a:off x="-152544" y="2965617"/>
            <a:ext cx="3470391" cy="1053937"/>
          </a:xfrm>
          <a:prstGeom prst="rect">
            <a:avLst/>
          </a:prstGeom>
          <a:noFill/>
        </p:spPr>
        <p:txBody>
          <a:bodyPr wrap="square" lIns="68384" tIns="34192" rIns="68384" bIns="34192">
            <a:spAutoFit/>
          </a:bodyPr>
          <a:lstStyle/>
          <a:p>
            <a:pPr algn="ctr"/>
            <a:r>
              <a:rPr lang="ru-RU" sz="3200" b="1" spc="37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КОЛИЧЕСТВО</a:t>
            </a:r>
          </a:p>
          <a:p>
            <a:pPr algn="ctr"/>
            <a:r>
              <a:rPr lang="ru-RU" sz="3200" b="1" spc="37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ЧАСОВ</a:t>
            </a:r>
          </a:p>
        </p:txBody>
      </p:sp>
      <p:pic>
        <p:nvPicPr>
          <p:cNvPr id="13" name="Рисунок 12" descr="Изображение выглядит как игрушка, кукл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AC20FE8-A76F-45EB-81CE-23D1A300A1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94" y="1814638"/>
            <a:ext cx="4256107" cy="426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0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9140243" cy="700073"/>
          </a:xfrm>
        </p:spPr>
        <p:txBody>
          <a:bodyPr/>
          <a:lstStyle/>
          <a:p>
            <a:pPr algn="ctr" eaLnBrk="1" hangingPunct="1"/>
            <a:r>
              <a:rPr lang="ru-RU" sz="3291" b="1" spc="37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Часы для внеурочной деятельности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7784D0C4-0D2C-461B-9786-E1304D9BD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7889284"/>
              </p:ext>
            </p:extLst>
          </p:nvPr>
        </p:nvGraphicFramePr>
        <p:xfrm>
          <a:off x="-108520" y="980728"/>
          <a:ext cx="8420149" cy="4976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CBD259-6CA9-4CE7-A3D8-AA82A75B09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2716">
            <a:off x="5871312" y="299436"/>
            <a:ext cx="3307778" cy="30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40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20615" y="476672"/>
            <a:ext cx="9140243" cy="98738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91" b="1" spc="37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Проектная деятельность учеников </a:t>
            </a:r>
            <a:br>
              <a:rPr lang="ru-RU" sz="3291" b="1" spc="37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91" b="1" spc="37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внеурочных занятиях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A428FF8-8E72-4953-AE60-CE888A6B81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1929185"/>
              </p:ext>
            </p:extLst>
          </p:nvPr>
        </p:nvGraphicFramePr>
        <p:xfrm>
          <a:off x="457817" y="1916832"/>
          <a:ext cx="8265838" cy="3267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4749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664</TotalTime>
  <Words>446</Words>
  <Application>Microsoft Office PowerPoint</Application>
  <PresentationFormat>Экран (4:3)</PresentationFormat>
  <Paragraphs>121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Aharoni</vt:lpstr>
      <vt:lpstr>Arial</vt:lpstr>
      <vt:lpstr>Calibri</vt:lpstr>
      <vt:lpstr>Garamond</vt:lpstr>
      <vt:lpstr>Times New Roman</vt:lpstr>
      <vt:lpstr>Натуральные материалы</vt:lpstr>
      <vt:lpstr>«Организация внеурочной деятельности в рамках  ФГОС …» </vt:lpstr>
      <vt:lpstr>Презентация PowerPoint</vt:lpstr>
      <vt:lpstr>Внеурочная деятельность…</vt:lpstr>
      <vt:lpstr>Понятие «внеурочная  деятельность»</vt:lpstr>
      <vt:lpstr>Содержание внеурочной деятельности</vt:lpstr>
      <vt:lpstr>Требования ФГОС к рабочей программе  внеурочной деятельности</vt:lpstr>
      <vt:lpstr>Часы для внеурочной деятельности</vt:lpstr>
      <vt:lpstr>Часы для внеурочной деятельности</vt:lpstr>
      <vt:lpstr>Проектная деятельность учеников  на внеурочных занятиях</vt:lpstr>
      <vt:lpstr>Реализация программы </vt:lpstr>
      <vt:lpstr>Презентация PowerPoint</vt:lpstr>
      <vt:lpstr>Презентация PowerPoint</vt:lpstr>
      <vt:lpstr>Презентация PowerPoint</vt:lpstr>
      <vt:lpstr>«Сетка» результатов</vt:lpstr>
      <vt:lpstr>Результаты  внеурочной деятельности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внеурочной деятельности в рамках  ФГОС НОО»</dc:title>
  <dc:creator>User</dc:creator>
  <cp:lastModifiedBy>Загретдинова С. А.</cp:lastModifiedBy>
  <cp:revision>50</cp:revision>
  <cp:lastPrinted>2021-10-07T07:52:12Z</cp:lastPrinted>
  <dcterms:created xsi:type="dcterms:W3CDTF">2014-08-27T16:17:34Z</dcterms:created>
  <dcterms:modified xsi:type="dcterms:W3CDTF">2021-10-07T08:13:37Z</dcterms:modified>
</cp:coreProperties>
</file>