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81" d="100"/>
          <a:sy n="81" d="100"/>
        </p:scale>
        <p:origin x="-216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440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457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119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73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823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221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20.02.2022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66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20.02.2022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021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20.02.2022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951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518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18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2FD08-D6FC-4C90-9DE2-F7AD027E6E0A}" type="datetimeFigureOut">
              <a:rPr lang="ru-RU" smtClean="0"/>
              <a:t>20.02.2022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31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urok.ru/go.html?href=http://school-collection.edu.ru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natomus.ru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nfourok.ru/go.html?href=http://www.sbio.info/" TargetMode="External"/><Relationship Id="rId4" Type="http://schemas.openxmlformats.org/officeDocument/2006/relationships/hyperlink" Target="https://infourok.ru/go.html?href=http://www.greeninfo.ru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hyperlink" Target="https://infourok.ru/videouroki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56" y="0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234550" y="2002545"/>
            <a:ext cx="91059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Цифровой образовательный контент в образовательной деятельности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61958" y="5632311"/>
            <a:ext cx="4600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биологии </a:t>
            </a:r>
            <a:r>
              <a:rPr lang="ru-RU" sz="20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Семерез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О.Б.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929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8373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89688" y="2968645"/>
            <a:ext cx="4357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871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022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662311" y="373769"/>
            <a:ext cx="69539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Цифровой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образовательный контент (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ЦОК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это представленные в цифровой форме фотографии, видеофрагменты, статические и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динамические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модели, объекты виртуальной реальности и интерактивного моделирования, картографические материалы, звукозаписи, символьные объекты и деловая графика, текстовые документы и иные учебные материалы, необходимые для организации учебного процесса.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124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769"/>
            <a:ext cx="12192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20356" y="1031169"/>
            <a:ext cx="6649155" cy="4351338"/>
          </a:xfrm>
        </p:spPr>
        <p:txBody>
          <a:bodyPr/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  <a:buNone/>
            </a:pPr>
            <a:r>
              <a:rPr lang="ru-RU" sz="2000" dirty="0" smtClean="0">
                <a:solidFill>
                  <a:srgbClr val="000066"/>
                </a:solidFill>
              </a:rPr>
              <a:t>      </a:t>
            </a:r>
            <a:r>
              <a:rPr lang="ru-RU" sz="24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Цифровой образовательный </a:t>
            </a:r>
            <a:r>
              <a:rPr lang="ru-RU" sz="24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контент</a:t>
            </a:r>
            <a:r>
              <a:rPr lang="ru-RU" sz="24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ЦОК)  </a:t>
            </a:r>
            <a:r>
              <a:rPr lang="ru-RU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 </a:t>
            </a:r>
            <a:r>
              <a:rPr lang="ru-RU" sz="20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собой законченный интерактивный мультимедиа продукт, направленный на достижение дидактической цели или на решение определенных учебных задач</a:t>
            </a:r>
            <a:r>
              <a:rPr lang="ru-RU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buNone/>
            </a:pPr>
            <a:r>
              <a:rPr lang="ru-RU" sz="20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ЦОК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предусматривает активное участие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обучающегося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использования ресурса.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870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452"/>
            <a:ext cx="12192000" cy="702846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557044" y="1027906"/>
            <a:ext cx="7993238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Назначение </a:t>
            </a:r>
            <a:r>
              <a:rPr lang="ru-RU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ЦОК:</a:t>
            </a:r>
            <a:endParaRPr lang="ru-RU" sz="2400" b="1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предоставление учебной информации;</a:t>
            </a:r>
            <a:endParaRPr lang="ru-RU" sz="2000" b="1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информационно-справочное обеспечение всех видов занятий;</a:t>
            </a:r>
            <a:endParaRPr lang="ru-RU" sz="2000" b="1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моделирование и демонстрация объектов;</a:t>
            </a:r>
            <a:endParaRPr lang="ru-RU" sz="2000" b="1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поддержка различных активных форм занятий;</a:t>
            </a:r>
            <a:endParaRPr lang="ru-RU" sz="2000" b="1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развитие навыков и умений в области решения учебных задач;</a:t>
            </a:r>
            <a:endParaRPr lang="ru-RU" sz="2000" b="1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контроль сформированности навыков, умений</a:t>
            </a:r>
            <a:r>
              <a:rPr lang="ru-RU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569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02" y="0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575881" y="317346"/>
            <a:ext cx="7284720" cy="6223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Формы организации деятельности обучающихся  при использовании </a:t>
            </a:r>
            <a:r>
              <a:rPr lang="ru-RU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ЦОК </a:t>
            </a:r>
            <a:r>
              <a:rPr lang="ru-RU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уроках:</a:t>
            </a:r>
          </a:p>
          <a:p>
            <a:endParaRPr lang="ru-RU" sz="24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коллективно-распределенное (всем классом, в группах)</a:t>
            </a:r>
          </a:p>
          <a:p>
            <a:pPr lvl="0">
              <a:lnSpc>
                <a:spcPct val="150000"/>
              </a:lnSpc>
              <a:buSzPts val="1000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и индивидуальное исследование;</a:t>
            </a: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индивидуальный информационный поиск;</a:t>
            </a: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письменная дискуссия между учениками;</a:t>
            </a: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детские творческие работы (проекты, сообщения)</a:t>
            </a: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различные дидактические игры;</a:t>
            </a: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практические работы;</a:t>
            </a: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выбор и движение по индивидуальной образовательной траектории (проектная деятельность);</a:t>
            </a: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зачетные работы (тесты, разборы, ответы на контрольные вопросы).</a:t>
            </a:r>
            <a:endParaRPr lang="ru-RU" sz="20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776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9970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660475" y="-109009"/>
            <a:ext cx="7000947" cy="7008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ru-RU" sz="2400" b="1" dirty="0" smtClean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ЦОК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помощь учителю и ученику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Единая коллекция цифровых образовательных ресурсов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u="sng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http://school-collection.edu.ru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редставляет собой наборы цифровых ресурсов, инновационные учебно-методические разработки, разнообразные тематические и предметные коллекции; учебные, культурно-просветительские и познавательные материалы.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ru-RU" dirty="0" smtClean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Открытый колледж: Биология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u="sng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https://college.ru/pedagogam/index.html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отличный помощник при подготовке к ЕГЭ, содержит разнообразные тематические задания.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450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6487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368801" y="125238"/>
            <a:ext cx="7586132" cy="6314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Анатомия человека в иллюстрациях</a:t>
            </a:r>
            <a:endParaRPr lang="ru-RU" b="1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u="sng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http://www.anatomus.ru/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яркий красочный наглядный материал с подробным описанием анатомического строения человека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Энциклопедия растений</a:t>
            </a:r>
            <a:endParaRPr lang="ru-RU" b="1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u="sng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http://www.greeninfo.ru/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справочно-информационный портал по цветоводству, садоводству и ландшафтному дизайну. На сайте представлена энциклопедия растений с подробными указаниями по выращиванию и уходу.</a:t>
            </a: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Вся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биология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ru-RU" u="sng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http://www.sbio.info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научно-образовательный проект, посвящённый биологии и родственным наукам. 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234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326" y="1825625"/>
            <a:ext cx="5809348" cy="4351338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0010"/>
            <a:ext cx="13788390" cy="693801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458553" y="230188"/>
            <a:ext cx="56590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Проект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«Инфоурок»</a:t>
            </a:r>
          </a:p>
          <a:p>
            <a:r>
              <a:rPr lang="ru-RU" sz="2400" u="sng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https://infourok.ru/videouroki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58553" y="1144588"/>
            <a:ext cx="6800850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0067" y="3139618"/>
            <a:ext cx="3070414" cy="2299812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0492" y="3928756"/>
            <a:ext cx="2997173" cy="2247880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5240067" y="1196122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240067" y="1466274"/>
            <a:ext cx="68008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 уроки, электронные презентации, тесты, игры, кроссворды и многое другое. Возможность обучения для учителя</a:t>
            </a:r>
            <a:r>
              <a:rPr lang="ru-RU" sz="200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повышение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квалификации.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157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2932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356101" y="544652"/>
            <a:ext cx="751839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рименение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ЦОК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уроках биологии – залог организации активной и осмысленной работы обучающихся.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 цифровых образовательных ресурсов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позволяет: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перейти от репродуктивного процесса обучения к активно-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деятельностному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осуществляется поддержка разнообразия методик и организационных форм обучения;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выстраиваются индивидуальные образовательные траектории в соответствии с возможностями и образовательными потребностями ученика;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идет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стимулирование успешного обучения всех категорий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обучающихся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7005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444</Words>
  <Application>Microsoft Office PowerPoint</Application>
  <PresentationFormat>Произвольный</PresentationFormat>
  <Paragraphs>51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20</cp:revision>
  <dcterms:created xsi:type="dcterms:W3CDTF">2021-03-23T08:20:08Z</dcterms:created>
  <dcterms:modified xsi:type="dcterms:W3CDTF">2022-02-20T17:09:06Z</dcterms:modified>
</cp:coreProperties>
</file>