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DA0C-EF87-4575-A181-D1CC75ABBF5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11D6B-4CB2-497A-8BB3-B44DD697B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1D6B-4CB2-497A-8BB3-B44DD697B8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0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3174" y="2492896"/>
            <a:ext cx="45576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Техника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безопасности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плавание.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7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Ученик допускается к занятиям плаванием только с разрешения врача и при наличии принадлежностей для душа (мыло, мочалка, шампунь, полотенце, тапочки), плавательных принадлежностей (плавок/купальника, плавательной шапочки и плавательных очков).</a:t>
            </a:r>
          </a:p>
        </p:txBody>
      </p:sp>
      <p:pic>
        <p:nvPicPr>
          <p:cNvPr id="1026" name="Picture 2" descr="http://www.ipn.md/_files/jpg/40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149080"/>
            <a:ext cx="7956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начала занятий с разрешения учителя необходимо пройти в раздевалку, раздеться, не мешая соседям, аккуратно складывая свою одежду. Вымыться в душе с мылом и мочалкой (без одежды). Надеть купальный костюм (плавки), шапочку и плавательные очки. Осторожно войти в помещение бассейна. С разрешения учителя войти в воду по специальным лестницам, спиной к воде.</a:t>
            </a:r>
          </a:p>
        </p:txBody>
      </p:sp>
      <p:pic>
        <p:nvPicPr>
          <p:cNvPr id="2050" name="Picture 2" descr="https://st.weblancer.net/download/710874_935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336704" cy="378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367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2100" y="2221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Вход и выход из воды разрешается только по команде учителя.</a:t>
            </a:r>
          </a:p>
          <a:p>
            <a:r>
              <a:rPr lang="ru-RU" dirty="0"/>
              <a:t>На занятиях необходимо соблюдать строжайшую дисциплину и выполнять все указания учителя.</a:t>
            </a:r>
          </a:p>
        </p:txBody>
      </p:sp>
      <p:pic>
        <p:nvPicPr>
          <p:cNvPr id="3074" name="Picture 2" descr="https://neaerythraia.topgreekgyms.gr/wp-content/uploads/2017/01/Mathimata-Kolumvisis-Fitness-C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85800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645024"/>
            <a:ext cx="8532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Категорически запрещено: шуметь, бегать, толкаться, в помещении бассейна и раздевалках, подавать ложные сигналы о помощи, подныривать, мешать плыть другим, проносить посторенние предметы, висеть или сидеть на бортиках и лестницах, бросать плавательные доски и другой спортивный инвентарь с бортиков в воду или из воды на кафель, хватать друг друга за руки, ноги, голову и другие части тела во избежание несчастных случаев и травм, «топить» друг друга, снимать шапочку для плавания, прыгать в воду с бортиков и лестниц.</a:t>
            </a:r>
          </a:p>
        </p:txBody>
      </p:sp>
      <p:pic>
        <p:nvPicPr>
          <p:cNvPr id="4098" name="Picture 2" descr="https://static.businessinsider.com/image/575876e5dd089509448b499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752528" cy="30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6102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Использовать спортивный инвентарь (доски для плавания, мячи, </a:t>
            </a:r>
            <a:r>
              <a:rPr lang="ru-RU" dirty="0" err="1"/>
              <a:t>калабашки</a:t>
            </a:r>
            <a:r>
              <a:rPr lang="ru-RU" dirty="0"/>
              <a:t> и т.д.) можно только с разрешения и под руководством учителя</a:t>
            </a:r>
          </a:p>
          <a:p>
            <a:r>
              <a:rPr lang="ru-RU" dirty="0"/>
              <a:t>При получении травмы сообщить об этом учителю немедленно.</a:t>
            </a:r>
          </a:p>
          <a:p>
            <a:r>
              <a:rPr lang="ru-RU" dirty="0"/>
              <a:t>В конце занятия с разрешения учителя необходимо выйти из воды по специальным лестницам, спиной к воде, организованно покинуть помещение бассейна. Принять душ, одеться, просушить волосы.</a:t>
            </a:r>
          </a:p>
        </p:txBody>
      </p:sp>
      <p:pic>
        <p:nvPicPr>
          <p:cNvPr id="5122" name="Picture 2" descr="https://static2.nordic.pictures/4147776-thickbox_default/kids-swimming-set-adidas-swim-kids-package-junior-ab6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533800" cy="35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iptop-shop.ru/upload/iblock/fb2/fb2a3b14f0fef9c951c3f6622fbb9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61" y="3068960"/>
            <a:ext cx="4183503" cy="2832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764704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Конец!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https://avatars.mds.yandex.net/get-pdb/51720/d4f54f1a-1bbe-491b-9980-5de6d420799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8034"/>
            <a:ext cx="7046124" cy="46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</TotalTime>
  <Words>132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Palatino Linotype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Ирина Баева</cp:lastModifiedBy>
  <cp:revision>3</cp:revision>
  <dcterms:created xsi:type="dcterms:W3CDTF">2018-05-20T18:01:50Z</dcterms:created>
  <dcterms:modified xsi:type="dcterms:W3CDTF">2021-10-20T16:38:25Z</dcterms:modified>
</cp:coreProperties>
</file>