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56" r:id="rId3"/>
    <p:sldId id="292" r:id="rId4"/>
    <p:sldId id="291" r:id="rId5"/>
    <p:sldId id="293" r:id="rId6"/>
    <p:sldId id="294" r:id="rId7"/>
    <p:sldId id="281" r:id="rId8"/>
    <p:sldId id="295" r:id="rId9"/>
    <p:sldId id="29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  <a:srgbClr val="9900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 snapToGrid="0">
      <p:cViewPr>
        <p:scale>
          <a:sx n="80" d="100"/>
          <a:sy n="80" d="100"/>
        </p:scale>
        <p:origin x="1980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D8E76A-9C92-43FE-A90C-44D47F80788E}" type="doc">
      <dgm:prSet loTypeId="urn:microsoft.com/office/officeart/2005/8/layout/list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C3B5AC-8AC8-4E69-97C9-94A43C21A467}">
      <dgm:prSet phldrT="[Текст]" custT="1"/>
      <dgm:spPr/>
      <dgm:t>
        <a:bodyPr/>
        <a:lstStyle/>
        <a:p>
          <a:r>
            <a:rPr lang="ru-RU" sz="2600" b="1" dirty="0" smtClean="0">
              <a:solidFill>
                <a:schemeClr val="tx1"/>
              </a:solidFill>
              <a:latin typeface="Georgia" panose="02040502050405020303" pitchFamily="18" charset="0"/>
            </a:rPr>
            <a:t>Физические симптомы</a:t>
          </a:r>
          <a:endParaRPr lang="ru-RU" sz="2600" b="1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D36C4EB8-B1A1-4BF9-BD1D-EFE76D7D69F0}" type="parTrans" cxnId="{3FC9BFAB-A0E6-4C71-A6CD-66C5959605A2}">
      <dgm:prSet/>
      <dgm:spPr/>
      <dgm:t>
        <a:bodyPr/>
        <a:lstStyle/>
        <a:p>
          <a:endParaRPr lang="ru-RU"/>
        </a:p>
      </dgm:t>
    </dgm:pt>
    <dgm:pt modelId="{8BC90953-49FD-48AF-9A58-9B00EDC761ED}" type="sibTrans" cxnId="{3FC9BFAB-A0E6-4C71-A6CD-66C5959605A2}">
      <dgm:prSet/>
      <dgm:spPr/>
      <dgm:t>
        <a:bodyPr/>
        <a:lstStyle/>
        <a:p>
          <a:endParaRPr lang="ru-RU"/>
        </a:p>
      </dgm:t>
    </dgm:pt>
    <dgm:pt modelId="{1959066B-8468-484C-93AD-AA61EB381D06}">
      <dgm:prSet phldrT="[Текст]" custT="1"/>
      <dgm:spPr/>
      <dgm:t>
        <a:bodyPr/>
        <a:lstStyle/>
        <a:p>
          <a:r>
            <a:rPr lang="ru-RU" sz="2600" b="1" dirty="0" smtClean="0">
              <a:solidFill>
                <a:schemeClr val="tx1"/>
              </a:solidFill>
              <a:latin typeface="Georgia" panose="02040502050405020303" pitchFamily="18" charset="0"/>
            </a:rPr>
            <a:t>Эмоциональные симптомы</a:t>
          </a:r>
          <a:endParaRPr lang="ru-RU" sz="2600" dirty="0">
            <a:solidFill>
              <a:schemeClr val="tx1"/>
            </a:solidFill>
          </a:endParaRPr>
        </a:p>
      </dgm:t>
    </dgm:pt>
    <dgm:pt modelId="{86AF5F9F-FA25-4F98-ADCE-78E956D9CCA7}" type="parTrans" cxnId="{39A09FC3-26CF-4614-923E-653CB0D27634}">
      <dgm:prSet/>
      <dgm:spPr/>
      <dgm:t>
        <a:bodyPr/>
        <a:lstStyle/>
        <a:p>
          <a:endParaRPr lang="ru-RU"/>
        </a:p>
      </dgm:t>
    </dgm:pt>
    <dgm:pt modelId="{5BA3EFD7-9279-4B39-A2C2-EFFBCFC1D581}" type="sibTrans" cxnId="{39A09FC3-26CF-4614-923E-653CB0D27634}">
      <dgm:prSet/>
      <dgm:spPr/>
      <dgm:t>
        <a:bodyPr/>
        <a:lstStyle/>
        <a:p>
          <a:endParaRPr lang="ru-RU"/>
        </a:p>
      </dgm:t>
    </dgm:pt>
    <dgm:pt modelId="{2C600435-E562-4394-943D-88CFC2660874}">
      <dgm:prSet custT="1"/>
      <dgm:spPr/>
      <dgm:t>
        <a:bodyPr/>
        <a:lstStyle/>
        <a:p>
          <a:r>
            <a:rPr lang="ru-RU" sz="2600" b="1" dirty="0" smtClean="0">
              <a:solidFill>
                <a:schemeClr val="tx1"/>
              </a:solidFill>
              <a:latin typeface="Georgia" panose="02040502050405020303" pitchFamily="18" charset="0"/>
            </a:rPr>
            <a:t>Социальные симптомы</a:t>
          </a:r>
          <a:endParaRPr lang="ru-RU" sz="2600" b="1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BA69A468-2F55-455C-9B9E-EA52EED03F68}" type="parTrans" cxnId="{53A3C061-88D1-4499-B4D5-59C258C12963}">
      <dgm:prSet/>
      <dgm:spPr/>
      <dgm:t>
        <a:bodyPr/>
        <a:lstStyle/>
        <a:p>
          <a:endParaRPr lang="ru-RU"/>
        </a:p>
      </dgm:t>
    </dgm:pt>
    <dgm:pt modelId="{13988519-93EF-46FB-89B9-376271632255}" type="sibTrans" cxnId="{53A3C061-88D1-4499-B4D5-59C258C12963}">
      <dgm:prSet/>
      <dgm:spPr/>
      <dgm:t>
        <a:bodyPr/>
        <a:lstStyle/>
        <a:p>
          <a:endParaRPr lang="ru-RU"/>
        </a:p>
      </dgm:t>
    </dgm:pt>
    <dgm:pt modelId="{F6F179DD-7690-4509-A6BA-4D24696658E7}">
      <dgm:prSet custT="1"/>
      <dgm:spPr/>
      <dgm:t>
        <a:bodyPr/>
        <a:lstStyle/>
        <a:p>
          <a:r>
            <a:rPr lang="ru-RU" sz="2600" b="1" dirty="0" smtClean="0">
              <a:solidFill>
                <a:schemeClr val="tx1"/>
              </a:solidFill>
              <a:latin typeface="Georgia" panose="02040502050405020303" pitchFamily="18" charset="0"/>
            </a:rPr>
            <a:t>Интеллектуальное состояние</a:t>
          </a:r>
          <a:endParaRPr lang="ru-RU" sz="2600" b="1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7F2E3757-E715-4221-88F9-BD1C9912A78B}" type="parTrans" cxnId="{86FF3354-D6C4-487B-8D2B-EC6455A1EDBB}">
      <dgm:prSet/>
      <dgm:spPr/>
      <dgm:t>
        <a:bodyPr/>
        <a:lstStyle/>
        <a:p>
          <a:endParaRPr lang="ru-RU"/>
        </a:p>
      </dgm:t>
    </dgm:pt>
    <dgm:pt modelId="{7B94D2B7-F48D-4211-9986-8C24D76A1189}" type="sibTrans" cxnId="{86FF3354-D6C4-487B-8D2B-EC6455A1EDBB}">
      <dgm:prSet/>
      <dgm:spPr/>
      <dgm:t>
        <a:bodyPr/>
        <a:lstStyle/>
        <a:p>
          <a:endParaRPr lang="ru-RU"/>
        </a:p>
      </dgm:t>
    </dgm:pt>
    <dgm:pt modelId="{026E570D-589F-432D-9365-1AE01A7214BB}">
      <dgm:prSet custT="1"/>
      <dgm:spPr/>
      <dgm:t>
        <a:bodyPr/>
        <a:lstStyle/>
        <a:p>
          <a:r>
            <a:rPr lang="ru-RU" sz="2600" b="1" dirty="0" smtClean="0">
              <a:solidFill>
                <a:schemeClr val="tx1"/>
              </a:solidFill>
              <a:latin typeface="Georgia" panose="02040502050405020303" pitchFamily="18" charset="0"/>
            </a:rPr>
            <a:t>Поведенческие симптомы</a:t>
          </a:r>
          <a:endParaRPr lang="ru-RU" sz="2600" b="1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81EA5C4A-87ED-4077-944A-C0E53849F5D8}" type="parTrans" cxnId="{459F9BB6-726E-410C-A191-137285A0A132}">
      <dgm:prSet/>
      <dgm:spPr/>
      <dgm:t>
        <a:bodyPr/>
        <a:lstStyle/>
        <a:p>
          <a:endParaRPr lang="ru-RU"/>
        </a:p>
      </dgm:t>
    </dgm:pt>
    <dgm:pt modelId="{3F342EFD-3DC0-4C13-BCF4-768003132AB0}" type="sibTrans" cxnId="{459F9BB6-726E-410C-A191-137285A0A132}">
      <dgm:prSet/>
      <dgm:spPr/>
      <dgm:t>
        <a:bodyPr/>
        <a:lstStyle/>
        <a:p>
          <a:endParaRPr lang="ru-RU"/>
        </a:p>
      </dgm:t>
    </dgm:pt>
    <dgm:pt modelId="{24A00870-4F3B-4FE3-A8B8-3DF84DAB79ED}" type="pres">
      <dgm:prSet presAssocID="{C0D8E76A-9C92-43FE-A90C-44D47F80788E}" presName="linear" presStyleCnt="0">
        <dgm:presLayoutVars>
          <dgm:dir/>
          <dgm:animLvl val="lvl"/>
          <dgm:resizeHandles val="exact"/>
        </dgm:presLayoutVars>
      </dgm:prSet>
      <dgm:spPr/>
    </dgm:pt>
    <dgm:pt modelId="{E9474EB8-F233-4DA7-A600-852EB1A4029C}" type="pres">
      <dgm:prSet presAssocID="{F1C3B5AC-8AC8-4E69-97C9-94A43C21A467}" presName="parentLin" presStyleCnt="0"/>
      <dgm:spPr/>
    </dgm:pt>
    <dgm:pt modelId="{9F34EBA9-2969-4E59-A221-F89FF469FF6B}" type="pres">
      <dgm:prSet presAssocID="{F1C3B5AC-8AC8-4E69-97C9-94A43C21A467}" presName="parentLeftMargin" presStyleLbl="node1" presStyleIdx="0" presStyleCnt="5"/>
      <dgm:spPr/>
    </dgm:pt>
    <dgm:pt modelId="{1F934E6C-1F27-4C7C-909F-D4CD6834E33B}" type="pres">
      <dgm:prSet presAssocID="{F1C3B5AC-8AC8-4E69-97C9-94A43C21A46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20E2457-B3BA-46A2-A084-68612CFB578B}" type="pres">
      <dgm:prSet presAssocID="{F1C3B5AC-8AC8-4E69-97C9-94A43C21A467}" presName="negativeSpace" presStyleCnt="0"/>
      <dgm:spPr/>
    </dgm:pt>
    <dgm:pt modelId="{6BA6D5AB-64B4-4C06-8DD1-E8EFF5C4AEF0}" type="pres">
      <dgm:prSet presAssocID="{F1C3B5AC-8AC8-4E69-97C9-94A43C21A467}" presName="childText" presStyleLbl="conFgAcc1" presStyleIdx="0" presStyleCnt="5">
        <dgm:presLayoutVars>
          <dgm:bulletEnabled val="1"/>
        </dgm:presLayoutVars>
      </dgm:prSet>
      <dgm:spPr/>
    </dgm:pt>
    <dgm:pt modelId="{37A62AC2-2B07-4F53-AEB0-9C2F255E429A}" type="pres">
      <dgm:prSet presAssocID="{8BC90953-49FD-48AF-9A58-9B00EDC761ED}" presName="spaceBetweenRectangles" presStyleCnt="0"/>
      <dgm:spPr/>
    </dgm:pt>
    <dgm:pt modelId="{BBEEC2AA-1A07-42AB-BAA4-21A489D789FD}" type="pres">
      <dgm:prSet presAssocID="{1959066B-8468-484C-93AD-AA61EB381D06}" presName="parentLin" presStyleCnt="0"/>
      <dgm:spPr/>
    </dgm:pt>
    <dgm:pt modelId="{8437B5DA-12AA-45B6-88CF-363C020D92E0}" type="pres">
      <dgm:prSet presAssocID="{1959066B-8468-484C-93AD-AA61EB381D06}" presName="parentLeftMargin" presStyleLbl="node1" presStyleIdx="0" presStyleCnt="5"/>
      <dgm:spPr/>
    </dgm:pt>
    <dgm:pt modelId="{DB0CAC24-B7CD-413B-A761-D1C52A1EC9CE}" type="pres">
      <dgm:prSet presAssocID="{1959066B-8468-484C-93AD-AA61EB381D0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99C00-DAAD-417D-9A4C-5F3E471F983B}" type="pres">
      <dgm:prSet presAssocID="{1959066B-8468-484C-93AD-AA61EB381D06}" presName="negativeSpace" presStyleCnt="0"/>
      <dgm:spPr/>
    </dgm:pt>
    <dgm:pt modelId="{3D29FA6E-CE2B-4BA2-9C81-CCFC15A63499}" type="pres">
      <dgm:prSet presAssocID="{1959066B-8468-484C-93AD-AA61EB381D06}" presName="childText" presStyleLbl="conFgAcc1" presStyleIdx="1" presStyleCnt="5">
        <dgm:presLayoutVars>
          <dgm:bulletEnabled val="1"/>
        </dgm:presLayoutVars>
      </dgm:prSet>
      <dgm:spPr/>
    </dgm:pt>
    <dgm:pt modelId="{43E2BFCD-0358-42F6-9147-4D58779FE49E}" type="pres">
      <dgm:prSet presAssocID="{5BA3EFD7-9279-4B39-A2C2-EFFBCFC1D581}" presName="spaceBetweenRectangles" presStyleCnt="0"/>
      <dgm:spPr/>
    </dgm:pt>
    <dgm:pt modelId="{769BEEAA-A1B9-41C8-8AF4-A73B1D0394AF}" type="pres">
      <dgm:prSet presAssocID="{026E570D-589F-432D-9365-1AE01A7214BB}" presName="parentLin" presStyleCnt="0"/>
      <dgm:spPr/>
    </dgm:pt>
    <dgm:pt modelId="{042B2CA8-91D6-446E-8D2B-9EA4D04D1F02}" type="pres">
      <dgm:prSet presAssocID="{026E570D-589F-432D-9365-1AE01A7214BB}" presName="parentLeftMargin" presStyleLbl="node1" presStyleIdx="1" presStyleCnt="5"/>
      <dgm:spPr/>
    </dgm:pt>
    <dgm:pt modelId="{F5CD5D98-A490-4FDE-BC85-4D70CA1F97D8}" type="pres">
      <dgm:prSet presAssocID="{026E570D-589F-432D-9365-1AE01A7214B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D1B9A-D241-4634-ACD7-C290B9094F1D}" type="pres">
      <dgm:prSet presAssocID="{026E570D-589F-432D-9365-1AE01A7214BB}" presName="negativeSpace" presStyleCnt="0"/>
      <dgm:spPr/>
    </dgm:pt>
    <dgm:pt modelId="{536C6BA2-A245-4B4E-9642-41F6F72014ED}" type="pres">
      <dgm:prSet presAssocID="{026E570D-589F-432D-9365-1AE01A7214BB}" presName="childText" presStyleLbl="conFgAcc1" presStyleIdx="2" presStyleCnt="5">
        <dgm:presLayoutVars>
          <dgm:bulletEnabled val="1"/>
        </dgm:presLayoutVars>
      </dgm:prSet>
      <dgm:spPr/>
    </dgm:pt>
    <dgm:pt modelId="{9DED89A9-B70D-4C6B-83E4-D8F515E24524}" type="pres">
      <dgm:prSet presAssocID="{3F342EFD-3DC0-4C13-BCF4-768003132AB0}" presName="spaceBetweenRectangles" presStyleCnt="0"/>
      <dgm:spPr/>
    </dgm:pt>
    <dgm:pt modelId="{9219BCC8-BBBA-49B2-90C7-6FDE9B8450F0}" type="pres">
      <dgm:prSet presAssocID="{F6F179DD-7690-4509-A6BA-4D24696658E7}" presName="parentLin" presStyleCnt="0"/>
      <dgm:spPr/>
    </dgm:pt>
    <dgm:pt modelId="{7E3D9B8E-A42C-41E6-B5A8-6D27701BB44F}" type="pres">
      <dgm:prSet presAssocID="{F6F179DD-7690-4509-A6BA-4D24696658E7}" presName="parentLeftMargin" presStyleLbl="node1" presStyleIdx="2" presStyleCnt="5"/>
      <dgm:spPr/>
    </dgm:pt>
    <dgm:pt modelId="{B50829B8-3EF2-49FB-A786-5954DCA10A61}" type="pres">
      <dgm:prSet presAssocID="{F6F179DD-7690-4509-A6BA-4D24696658E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CD4C4-C03B-463F-A138-CC82EAD8471B}" type="pres">
      <dgm:prSet presAssocID="{F6F179DD-7690-4509-A6BA-4D24696658E7}" presName="negativeSpace" presStyleCnt="0"/>
      <dgm:spPr/>
    </dgm:pt>
    <dgm:pt modelId="{FBBB207B-4061-4FCD-A508-ED5E74BB5204}" type="pres">
      <dgm:prSet presAssocID="{F6F179DD-7690-4509-A6BA-4D24696658E7}" presName="childText" presStyleLbl="conFgAcc1" presStyleIdx="3" presStyleCnt="5">
        <dgm:presLayoutVars>
          <dgm:bulletEnabled val="1"/>
        </dgm:presLayoutVars>
      </dgm:prSet>
      <dgm:spPr/>
    </dgm:pt>
    <dgm:pt modelId="{D7177F2E-CC14-415B-A3C0-BD0A58B6D327}" type="pres">
      <dgm:prSet presAssocID="{7B94D2B7-F48D-4211-9986-8C24D76A1189}" presName="spaceBetweenRectangles" presStyleCnt="0"/>
      <dgm:spPr/>
    </dgm:pt>
    <dgm:pt modelId="{8DD9A2EE-7F20-41AC-8C02-997B09AA9D86}" type="pres">
      <dgm:prSet presAssocID="{2C600435-E562-4394-943D-88CFC2660874}" presName="parentLin" presStyleCnt="0"/>
      <dgm:spPr/>
    </dgm:pt>
    <dgm:pt modelId="{9386B15A-944E-412E-83F1-0868522BC7F1}" type="pres">
      <dgm:prSet presAssocID="{2C600435-E562-4394-943D-88CFC2660874}" presName="parentLeftMargin" presStyleLbl="node1" presStyleIdx="3" presStyleCnt="5"/>
      <dgm:spPr/>
    </dgm:pt>
    <dgm:pt modelId="{D93AAD4B-1348-4986-B604-F4BE0BF2CD25}" type="pres">
      <dgm:prSet presAssocID="{2C600435-E562-4394-943D-88CFC266087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CFF16-C89E-42EE-BD37-503761A029A5}" type="pres">
      <dgm:prSet presAssocID="{2C600435-E562-4394-943D-88CFC2660874}" presName="negativeSpace" presStyleCnt="0"/>
      <dgm:spPr/>
    </dgm:pt>
    <dgm:pt modelId="{E20F6A91-D4E2-45AC-9EA2-4BB90566C536}" type="pres">
      <dgm:prSet presAssocID="{2C600435-E562-4394-943D-88CFC266087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59F9BB6-726E-410C-A191-137285A0A132}" srcId="{C0D8E76A-9C92-43FE-A90C-44D47F80788E}" destId="{026E570D-589F-432D-9365-1AE01A7214BB}" srcOrd="2" destOrd="0" parTransId="{81EA5C4A-87ED-4077-944A-C0E53849F5D8}" sibTransId="{3F342EFD-3DC0-4C13-BCF4-768003132AB0}"/>
    <dgm:cxn modelId="{86FF3354-D6C4-487B-8D2B-EC6455A1EDBB}" srcId="{C0D8E76A-9C92-43FE-A90C-44D47F80788E}" destId="{F6F179DD-7690-4509-A6BA-4D24696658E7}" srcOrd="3" destOrd="0" parTransId="{7F2E3757-E715-4221-88F9-BD1C9912A78B}" sibTransId="{7B94D2B7-F48D-4211-9986-8C24D76A1189}"/>
    <dgm:cxn modelId="{F490EA2A-A58E-48E1-ABC5-DD30341423FB}" type="presOf" srcId="{F6F179DD-7690-4509-A6BA-4D24696658E7}" destId="{B50829B8-3EF2-49FB-A786-5954DCA10A61}" srcOrd="1" destOrd="0" presId="urn:microsoft.com/office/officeart/2005/8/layout/list1"/>
    <dgm:cxn modelId="{213CBEE3-7B52-475C-8C81-7ED94D5501F3}" type="presOf" srcId="{1959066B-8468-484C-93AD-AA61EB381D06}" destId="{DB0CAC24-B7CD-413B-A761-D1C52A1EC9CE}" srcOrd="1" destOrd="0" presId="urn:microsoft.com/office/officeart/2005/8/layout/list1"/>
    <dgm:cxn modelId="{39A09FC3-26CF-4614-923E-653CB0D27634}" srcId="{C0D8E76A-9C92-43FE-A90C-44D47F80788E}" destId="{1959066B-8468-484C-93AD-AA61EB381D06}" srcOrd="1" destOrd="0" parTransId="{86AF5F9F-FA25-4F98-ADCE-78E956D9CCA7}" sibTransId="{5BA3EFD7-9279-4B39-A2C2-EFFBCFC1D581}"/>
    <dgm:cxn modelId="{CEC46986-5214-4FAF-A090-DEDD9DCFD796}" type="presOf" srcId="{F6F179DD-7690-4509-A6BA-4D24696658E7}" destId="{7E3D9B8E-A42C-41E6-B5A8-6D27701BB44F}" srcOrd="0" destOrd="0" presId="urn:microsoft.com/office/officeart/2005/8/layout/list1"/>
    <dgm:cxn modelId="{967D9A8C-5D42-4A77-9BDE-93D36D232650}" type="presOf" srcId="{026E570D-589F-432D-9365-1AE01A7214BB}" destId="{F5CD5D98-A490-4FDE-BC85-4D70CA1F97D8}" srcOrd="1" destOrd="0" presId="urn:microsoft.com/office/officeart/2005/8/layout/list1"/>
    <dgm:cxn modelId="{23D33BDB-2AA8-43DD-BE6B-3B7BF410C622}" type="presOf" srcId="{2C600435-E562-4394-943D-88CFC2660874}" destId="{D93AAD4B-1348-4986-B604-F4BE0BF2CD25}" srcOrd="1" destOrd="0" presId="urn:microsoft.com/office/officeart/2005/8/layout/list1"/>
    <dgm:cxn modelId="{3FC9BFAB-A0E6-4C71-A6CD-66C5959605A2}" srcId="{C0D8E76A-9C92-43FE-A90C-44D47F80788E}" destId="{F1C3B5AC-8AC8-4E69-97C9-94A43C21A467}" srcOrd="0" destOrd="0" parTransId="{D36C4EB8-B1A1-4BF9-BD1D-EFE76D7D69F0}" sibTransId="{8BC90953-49FD-48AF-9A58-9B00EDC761ED}"/>
    <dgm:cxn modelId="{1CAD16C4-A005-44B6-A156-5CBC4EC3BA72}" type="presOf" srcId="{F1C3B5AC-8AC8-4E69-97C9-94A43C21A467}" destId="{9F34EBA9-2969-4E59-A221-F89FF469FF6B}" srcOrd="0" destOrd="0" presId="urn:microsoft.com/office/officeart/2005/8/layout/list1"/>
    <dgm:cxn modelId="{53A3C061-88D1-4499-B4D5-59C258C12963}" srcId="{C0D8E76A-9C92-43FE-A90C-44D47F80788E}" destId="{2C600435-E562-4394-943D-88CFC2660874}" srcOrd="4" destOrd="0" parTransId="{BA69A468-2F55-455C-9B9E-EA52EED03F68}" sibTransId="{13988519-93EF-46FB-89B9-376271632255}"/>
    <dgm:cxn modelId="{0173A866-0051-44D7-B33B-7CB35F20C5B2}" type="presOf" srcId="{C0D8E76A-9C92-43FE-A90C-44D47F80788E}" destId="{24A00870-4F3B-4FE3-A8B8-3DF84DAB79ED}" srcOrd="0" destOrd="0" presId="urn:microsoft.com/office/officeart/2005/8/layout/list1"/>
    <dgm:cxn modelId="{8A7FAF5B-62FB-4FA7-8E45-02C921E6CA65}" type="presOf" srcId="{F1C3B5AC-8AC8-4E69-97C9-94A43C21A467}" destId="{1F934E6C-1F27-4C7C-909F-D4CD6834E33B}" srcOrd="1" destOrd="0" presId="urn:microsoft.com/office/officeart/2005/8/layout/list1"/>
    <dgm:cxn modelId="{DD692D07-D5A3-493A-AEFE-43DD413EC7CA}" type="presOf" srcId="{1959066B-8468-484C-93AD-AA61EB381D06}" destId="{8437B5DA-12AA-45B6-88CF-363C020D92E0}" srcOrd="0" destOrd="0" presId="urn:microsoft.com/office/officeart/2005/8/layout/list1"/>
    <dgm:cxn modelId="{148BE9B6-F0E0-449D-AE5D-564C1A57B128}" type="presOf" srcId="{2C600435-E562-4394-943D-88CFC2660874}" destId="{9386B15A-944E-412E-83F1-0868522BC7F1}" srcOrd="0" destOrd="0" presId="urn:microsoft.com/office/officeart/2005/8/layout/list1"/>
    <dgm:cxn modelId="{D6AD9F39-D20C-4DF2-8102-51B6D0B8F612}" type="presOf" srcId="{026E570D-589F-432D-9365-1AE01A7214BB}" destId="{042B2CA8-91D6-446E-8D2B-9EA4D04D1F02}" srcOrd="0" destOrd="0" presId="urn:microsoft.com/office/officeart/2005/8/layout/list1"/>
    <dgm:cxn modelId="{54B6B65A-F68D-446B-9BD2-7706E9F84AE7}" type="presParOf" srcId="{24A00870-4F3B-4FE3-A8B8-3DF84DAB79ED}" destId="{E9474EB8-F233-4DA7-A600-852EB1A4029C}" srcOrd="0" destOrd="0" presId="urn:microsoft.com/office/officeart/2005/8/layout/list1"/>
    <dgm:cxn modelId="{6ADEFC05-F5AC-4CB5-B9D1-C292B992EFC9}" type="presParOf" srcId="{E9474EB8-F233-4DA7-A600-852EB1A4029C}" destId="{9F34EBA9-2969-4E59-A221-F89FF469FF6B}" srcOrd="0" destOrd="0" presId="urn:microsoft.com/office/officeart/2005/8/layout/list1"/>
    <dgm:cxn modelId="{8FD5645E-87F8-42B4-A652-9A94DC73C536}" type="presParOf" srcId="{E9474EB8-F233-4DA7-A600-852EB1A4029C}" destId="{1F934E6C-1F27-4C7C-909F-D4CD6834E33B}" srcOrd="1" destOrd="0" presId="urn:microsoft.com/office/officeart/2005/8/layout/list1"/>
    <dgm:cxn modelId="{B7E4F0E6-AF09-45BB-B219-38E175282B7F}" type="presParOf" srcId="{24A00870-4F3B-4FE3-A8B8-3DF84DAB79ED}" destId="{120E2457-B3BA-46A2-A084-68612CFB578B}" srcOrd="1" destOrd="0" presId="urn:microsoft.com/office/officeart/2005/8/layout/list1"/>
    <dgm:cxn modelId="{BB5AAE60-9DD0-4328-839F-8AAD2B6CC703}" type="presParOf" srcId="{24A00870-4F3B-4FE3-A8B8-3DF84DAB79ED}" destId="{6BA6D5AB-64B4-4C06-8DD1-E8EFF5C4AEF0}" srcOrd="2" destOrd="0" presId="urn:microsoft.com/office/officeart/2005/8/layout/list1"/>
    <dgm:cxn modelId="{A15C74F3-59EF-4731-8693-8E551CB2DE7B}" type="presParOf" srcId="{24A00870-4F3B-4FE3-A8B8-3DF84DAB79ED}" destId="{37A62AC2-2B07-4F53-AEB0-9C2F255E429A}" srcOrd="3" destOrd="0" presId="urn:microsoft.com/office/officeart/2005/8/layout/list1"/>
    <dgm:cxn modelId="{16F6090E-DFD1-419D-B379-8653142925EF}" type="presParOf" srcId="{24A00870-4F3B-4FE3-A8B8-3DF84DAB79ED}" destId="{BBEEC2AA-1A07-42AB-BAA4-21A489D789FD}" srcOrd="4" destOrd="0" presId="urn:microsoft.com/office/officeart/2005/8/layout/list1"/>
    <dgm:cxn modelId="{A4F3C7A6-59BC-4C73-A018-427B2B35E0CD}" type="presParOf" srcId="{BBEEC2AA-1A07-42AB-BAA4-21A489D789FD}" destId="{8437B5DA-12AA-45B6-88CF-363C020D92E0}" srcOrd="0" destOrd="0" presId="urn:microsoft.com/office/officeart/2005/8/layout/list1"/>
    <dgm:cxn modelId="{6E137E4A-283E-4329-AE86-FD3AB3644E87}" type="presParOf" srcId="{BBEEC2AA-1A07-42AB-BAA4-21A489D789FD}" destId="{DB0CAC24-B7CD-413B-A761-D1C52A1EC9CE}" srcOrd="1" destOrd="0" presId="urn:microsoft.com/office/officeart/2005/8/layout/list1"/>
    <dgm:cxn modelId="{E8DDC71B-91AF-490D-B39B-A67E49191282}" type="presParOf" srcId="{24A00870-4F3B-4FE3-A8B8-3DF84DAB79ED}" destId="{83499C00-DAAD-417D-9A4C-5F3E471F983B}" srcOrd="5" destOrd="0" presId="urn:microsoft.com/office/officeart/2005/8/layout/list1"/>
    <dgm:cxn modelId="{C8C72AF0-E4D4-4FC7-9B2E-EEF7B0AAB6A5}" type="presParOf" srcId="{24A00870-4F3B-4FE3-A8B8-3DF84DAB79ED}" destId="{3D29FA6E-CE2B-4BA2-9C81-CCFC15A63499}" srcOrd="6" destOrd="0" presId="urn:microsoft.com/office/officeart/2005/8/layout/list1"/>
    <dgm:cxn modelId="{3C92C959-597B-4E37-930C-F4B85CE5AD42}" type="presParOf" srcId="{24A00870-4F3B-4FE3-A8B8-3DF84DAB79ED}" destId="{43E2BFCD-0358-42F6-9147-4D58779FE49E}" srcOrd="7" destOrd="0" presId="urn:microsoft.com/office/officeart/2005/8/layout/list1"/>
    <dgm:cxn modelId="{CEB1AE75-18B6-43DC-BA27-179A2D00FE47}" type="presParOf" srcId="{24A00870-4F3B-4FE3-A8B8-3DF84DAB79ED}" destId="{769BEEAA-A1B9-41C8-8AF4-A73B1D0394AF}" srcOrd="8" destOrd="0" presId="urn:microsoft.com/office/officeart/2005/8/layout/list1"/>
    <dgm:cxn modelId="{A95E6609-A301-4145-983B-C935AD300306}" type="presParOf" srcId="{769BEEAA-A1B9-41C8-8AF4-A73B1D0394AF}" destId="{042B2CA8-91D6-446E-8D2B-9EA4D04D1F02}" srcOrd="0" destOrd="0" presId="urn:microsoft.com/office/officeart/2005/8/layout/list1"/>
    <dgm:cxn modelId="{526195E9-ECC4-4074-821E-7614488D02AF}" type="presParOf" srcId="{769BEEAA-A1B9-41C8-8AF4-A73B1D0394AF}" destId="{F5CD5D98-A490-4FDE-BC85-4D70CA1F97D8}" srcOrd="1" destOrd="0" presId="urn:microsoft.com/office/officeart/2005/8/layout/list1"/>
    <dgm:cxn modelId="{9FB2105A-3132-406F-A2DF-F6305BE1E6CA}" type="presParOf" srcId="{24A00870-4F3B-4FE3-A8B8-3DF84DAB79ED}" destId="{BBDD1B9A-D241-4634-ACD7-C290B9094F1D}" srcOrd="9" destOrd="0" presId="urn:microsoft.com/office/officeart/2005/8/layout/list1"/>
    <dgm:cxn modelId="{5F874882-084A-4814-A4EF-171749DD71A6}" type="presParOf" srcId="{24A00870-4F3B-4FE3-A8B8-3DF84DAB79ED}" destId="{536C6BA2-A245-4B4E-9642-41F6F72014ED}" srcOrd="10" destOrd="0" presId="urn:microsoft.com/office/officeart/2005/8/layout/list1"/>
    <dgm:cxn modelId="{00FDDE57-C67D-4C15-BE43-33AE4706103C}" type="presParOf" srcId="{24A00870-4F3B-4FE3-A8B8-3DF84DAB79ED}" destId="{9DED89A9-B70D-4C6B-83E4-D8F515E24524}" srcOrd="11" destOrd="0" presId="urn:microsoft.com/office/officeart/2005/8/layout/list1"/>
    <dgm:cxn modelId="{801CE1E1-7597-43D3-A872-B3B551D2BD6C}" type="presParOf" srcId="{24A00870-4F3B-4FE3-A8B8-3DF84DAB79ED}" destId="{9219BCC8-BBBA-49B2-90C7-6FDE9B8450F0}" srcOrd="12" destOrd="0" presId="urn:microsoft.com/office/officeart/2005/8/layout/list1"/>
    <dgm:cxn modelId="{9ACC623D-2B68-4137-A8FC-700B2BEB70B3}" type="presParOf" srcId="{9219BCC8-BBBA-49B2-90C7-6FDE9B8450F0}" destId="{7E3D9B8E-A42C-41E6-B5A8-6D27701BB44F}" srcOrd="0" destOrd="0" presId="urn:microsoft.com/office/officeart/2005/8/layout/list1"/>
    <dgm:cxn modelId="{39C27D09-143D-42DD-A841-B769096B9DF1}" type="presParOf" srcId="{9219BCC8-BBBA-49B2-90C7-6FDE9B8450F0}" destId="{B50829B8-3EF2-49FB-A786-5954DCA10A61}" srcOrd="1" destOrd="0" presId="urn:microsoft.com/office/officeart/2005/8/layout/list1"/>
    <dgm:cxn modelId="{AB35047A-4616-4B4D-828F-D867C01432D8}" type="presParOf" srcId="{24A00870-4F3B-4FE3-A8B8-3DF84DAB79ED}" destId="{E74CD4C4-C03B-463F-A138-CC82EAD8471B}" srcOrd="13" destOrd="0" presId="urn:microsoft.com/office/officeart/2005/8/layout/list1"/>
    <dgm:cxn modelId="{1322D836-8BAC-4B40-A03E-2AAE615E19C4}" type="presParOf" srcId="{24A00870-4F3B-4FE3-A8B8-3DF84DAB79ED}" destId="{FBBB207B-4061-4FCD-A508-ED5E74BB5204}" srcOrd="14" destOrd="0" presId="urn:microsoft.com/office/officeart/2005/8/layout/list1"/>
    <dgm:cxn modelId="{F3958FD8-524A-47B5-AC25-B7D2BDA465D0}" type="presParOf" srcId="{24A00870-4F3B-4FE3-A8B8-3DF84DAB79ED}" destId="{D7177F2E-CC14-415B-A3C0-BD0A58B6D327}" srcOrd="15" destOrd="0" presId="urn:microsoft.com/office/officeart/2005/8/layout/list1"/>
    <dgm:cxn modelId="{D37C6B70-DB04-4415-8387-82483F6385F0}" type="presParOf" srcId="{24A00870-4F3B-4FE3-A8B8-3DF84DAB79ED}" destId="{8DD9A2EE-7F20-41AC-8C02-997B09AA9D86}" srcOrd="16" destOrd="0" presId="urn:microsoft.com/office/officeart/2005/8/layout/list1"/>
    <dgm:cxn modelId="{846EEDD7-9146-43CB-A371-BF1CCFDEEAE4}" type="presParOf" srcId="{8DD9A2EE-7F20-41AC-8C02-997B09AA9D86}" destId="{9386B15A-944E-412E-83F1-0868522BC7F1}" srcOrd="0" destOrd="0" presId="urn:microsoft.com/office/officeart/2005/8/layout/list1"/>
    <dgm:cxn modelId="{773AA5DD-948D-44BC-89A2-3A49F1EEBDF1}" type="presParOf" srcId="{8DD9A2EE-7F20-41AC-8C02-997B09AA9D86}" destId="{D93AAD4B-1348-4986-B604-F4BE0BF2CD25}" srcOrd="1" destOrd="0" presId="urn:microsoft.com/office/officeart/2005/8/layout/list1"/>
    <dgm:cxn modelId="{679A34A8-4B60-4E3A-BA9A-B857B7D7FE54}" type="presParOf" srcId="{24A00870-4F3B-4FE3-A8B8-3DF84DAB79ED}" destId="{453CFF16-C89E-42EE-BD37-503761A029A5}" srcOrd="17" destOrd="0" presId="urn:microsoft.com/office/officeart/2005/8/layout/list1"/>
    <dgm:cxn modelId="{BD399C78-7B7D-4348-BCBD-9389E27A3641}" type="presParOf" srcId="{24A00870-4F3B-4FE3-A8B8-3DF84DAB79ED}" destId="{E20F6A91-D4E2-45AC-9EA2-4BB90566C53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6D5AB-64B4-4C06-8DD1-E8EFF5C4AEF0}">
      <dsp:nvSpPr>
        <dsp:cNvPr id="0" name=""/>
        <dsp:cNvSpPr/>
      </dsp:nvSpPr>
      <dsp:spPr>
        <a:xfrm>
          <a:off x="0" y="361712"/>
          <a:ext cx="889461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34E6C-1F27-4C7C-909F-D4CD6834E33B}">
      <dsp:nvSpPr>
        <dsp:cNvPr id="0" name=""/>
        <dsp:cNvSpPr/>
      </dsp:nvSpPr>
      <dsp:spPr>
        <a:xfrm>
          <a:off x="444730" y="66512"/>
          <a:ext cx="622623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337" tIns="0" rIns="23533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Физические симптомы</a:t>
          </a:r>
          <a:endParaRPr lang="ru-RU" sz="2600" b="1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473551" y="95333"/>
        <a:ext cx="6168590" cy="532758"/>
      </dsp:txXfrm>
    </dsp:sp>
    <dsp:sp modelId="{3D29FA6E-CE2B-4BA2-9C81-CCFC15A63499}">
      <dsp:nvSpPr>
        <dsp:cNvPr id="0" name=""/>
        <dsp:cNvSpPr/>
      </dsp:nvSpPr>
      <dsp:spPr>
        <a:xfrm>
          <a:off x="0" y="1268913"/>
          <a:ext cx="889461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CAC24-B7CD-413B-A761-D1C52A1EC9CE}">
      <dsp:nvSpPr>
        <dsp:cNvPr id="0" name=""/>
        <dsp:cNvSpPr/>
      </dsp:nvSpPr>
      <dsp:spPr>
        <a:xfrm>
          <a:off x="444730" y="973712"/>
          <a:ext cx="622623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337" tIns="0" rIns="23533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Эмоциональные симптомы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473551" y="1002533"/>
        <a:ext cx="6168590" cy="532758"/>
      </dsp:txXfrm>
    </dsp:sp>
    <dsp:sp modelId="{536C6BA2-A245-4B4E-9642-41F6F72014ED}">
      <dsp:nvSpPr>
        <dsp:cNvPr id="0" name=""/>
        <dsp:cNvSpPr/>
      </dsp:nvSpPr>
      <dsp:spPr>
        <a:xfrm>
          <a:off x="0" y="2176113"/>
          <a:ext cx="889461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CD5D98-A490-4FDE-BC85-4D70CA1F97D8}">
      <dsp:nvSpPr>
        <dsp:cNvPr id="0" name=""/>
        <dsp:cNvSpPr/>
      </dsp:nvSpPr>
      <dsp:spPr>
        <a:xfrm>
          <a:off x="444730" y="1880913"/>
          <a:ext cx="622623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337" tIns="0" rIns="23533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Поведенческие симптомы</a:t>
          </a:r>
          <a:endParaRPr lang="ru-RU" sz="2600" b="1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473551" y="1909734"/>
        <a:ext cx="6168590" cy="532758"/>
      </dsp:txXfrm>
    </dsp:sp>
    <dsp:sp modelId="{FBBB207B-4061-4FCD-A508-ED5E74BB5204}">
      <dsp:nvSpPr>
        <dsp:cNvPr id="0" name=""/>
        <dsp:cNvSpPr/>
      </dsp:nvSpPr>
      <dsp:spPr>
        <a:xfrm>
          <a:off x="0" y="3083313"/>
          <a:ext cx="889461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829B8-3EF2-49FB-A786-5954DCA10A61}">
      <dsp:nvSpPr>
        <dsp:cNvPr id="0" name=""/>
        <dsp:cNvSpPr/>
      </dsp:nvSpPr>
      <dsp:spPr>
        <a:xfrm>
          <a:off x="444730" y="2788113"/>
          <a:ext cx="622623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337" tIns="0" rIns="23533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Интеллектуальное состояние</a:t>
          </a:r>
          <a:endParaRPr lang="ru-RU" sz="2600" b="1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473551" y="2816934"/>
        <a:ext cx="6168590" cy="532758"/>
      </dsp:txXfrm>
    </dsp:sp>
    <dsp:sp modelId="{E20F6A91-D4E2-45AC-9EA2-4BB90566C536}">
      <dsp:nvSpPr>
        <dsp:cNvPr id="0" name=""/>
        <dsp:cNvSpPr/>
      </dsp:nvSpPr>
      <dsp:spPr>
        <a:xfrm>
          <a:off x="0" y="3990513"/>
          <a:ext cx="889461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AAD4B-1348-4986-B604-F4BE0BF2CD25}">
      <dsp:nvSpPr>
        <dsp:cNvPr id="0" name=""/>
        <dsp:cNvSpPr/>
      </dsp:nvSpPr>
      <dsp:spPr>
        <a:xfrm>
          <a:off x="444730" y="3695313"/>
          <a:ext cx="622623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337" tIns="0" rIns="23533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Социальные симптомы</a:t>
          </a:r>
          <a:endParaRPr lang="ru-RU" sz="2600" b="1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473551" y="3724134"/>
        <a:ext cx="6168590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FC0D-CC87-41C1-B2E3-2441C2A59EF3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D228-9CC0-4A2A-86FD-559F0813447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652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FC0D-CC87-41C1-B2E3-2441C2A59EF3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D228-9CC0-4A2A-86FD-559F0813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39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FC0D-CC87-41C1-B2E3-2441C2A59EF3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D228-9CC0-4A2A-86FD-559F0813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808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6CFEB-CF32-4695-A86B-86547BB6A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1AB3C8-6793-4CC5-9FD3-BBE1C4D19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BC1375-9062-46ED-96E0-85A948F12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E283-C0DD-4C0B-B75E-1F1205908A81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D65559-B129-4B26-AEFA-2BFAAA397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89ACE7-CC54-4EF0-8160-A9B7E467E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C1AF-DFBA-43FE-96B0-93D322596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994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C7892-87BD-477D-8257-7960F9656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379D9C-909B-429C-9EBE-0993F8DED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BB675D-BEF3-441A-A2E8-8C362009E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E283-C0DD-4C0B-B75E-1F1205908A81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8A190A-00D0-4FD9-9D68-58159B6DD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094245-BCF7-4D3F-96F9-EB6F5B26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C1AF-DFBA-43FE-96B0-93D322596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893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097A7-A403-491A-8AD1-CEB9E9BF8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B9142E-1EF8-41A3-AED2-B0470562E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3EC66E-3FC5-4105-B2B5-C50C54D91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E283-C0DD-4C0B-B75E-1F1205908A81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33C533-4144-48FF-9847-8327F2A75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0A9B0-1C21-45BC-A240-CE69E5D40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C1AF-DFBA-43FE-96B0-93D322596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71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87447-2B33-4C30-BDD6-D69F0DED6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A85526-2C4A-42FD-8BAB-73FA0324B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BD8983-87D5-40AD-B436-AC39ABAA4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C29ADC-7247-4268-BF1F-E085FABBB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E283-C0DD-4C0B-B75E-1F1205908A81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EF7C7D-572C-4A45-BF77-D67C4CF52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E74A6E-2475-41E4-BD93-AA07E2C8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C1AF-DFBA-43FE-96B0-93D322596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811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F60D2-0D1D-4321-8C15-9F58B2B8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85C58F-2FBD-451A-9F00-538BA6FFB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78C436-A988-45E4-B40E-85090AE07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2CE1E0-1E88-4C57-8FFC-092D6CE71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08EB23-8167-4E5F-8D7C-78D79BB09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8F06F47-5813-4467-A585-CA58AC6BE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E283-C0DD-4C0B-B75E-1F1205908A81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7C25DA-4DC5-46C6-BB99-57D8E26D1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A1C3A8-E448-4BFF-B723-92DF793BE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C1AF-DFBA-43FE-96B0-93D322596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37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375B7-FEEE-46EB-8D64-42C28153A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54E8DC-5D10-4ADE-A6B4-D12EFE387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E283-C0DD-4C0B-B75E-1F1205908A81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75D03A-AE88-40CD-947D-6346A14D3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4637C8-DF23-4F8E-9148-B4547750B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C1AF-DFBA-43FE-96B0-93D322596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83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EE45D2D-BAC0-40E8-926B-CE8D9CB4E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E283-C0DD-4C0B-B75E-1F1205908A81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41AACAA-43A7-434F-A6D8-4F78F3668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FFB5D9-0F0A-41A8-AFE5-AC3C03281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C1AF-DFBA-43FE-96B0-93D322596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108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BCA55-8FDF-4AB1-AC24-B28D6E757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A550C1-6628-4D41-8C36-11C859FBB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090850-15FA-47D2-ABE4-7E91EEDBF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079BEA-6409-481D-B341-60995AB1B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E283-C0DD-4C0B-B75E-1F1205908A81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00A14C-49FE-4A5A-9A35-B32CDD39D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931E4B-B9B6-42DC-B6C1-1CF17E2A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C1AF-DFBA-43FE-96B0-93D322596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7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FC0D-CC87-41C1-B2E3-2441C2A59EF3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D228-9CC0-4A2A-86FD-559F0813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460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8AA99-B0B6-4587-A3F0-02A4F1228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6B5AC6-5C71-47E6-8679-47270EA5B4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04A84F-32F2-4809-A33D-8784242F4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2787CE-DEB9-4CAC-957C-A440F8346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E283-C0DD-4C0B-B75E-1F1205908A81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74E77E-CF7C-427D-B22A-4F62C8176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90EFF3-C5FC-46A9-9E31-64068CB76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C1AF-DFBA-43FE-96B0-93D322596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874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23B63C-AF48-4A1C-A165-15413B4BF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EE3B98-9FFB-4E26-902F-FC39BF196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5A9239-937A-47A0-9F1C-C36ABDCC8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E283-C0DD-4C0B-B75E-1F1205908A81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B6AB38-80C4-474A-9E0D-653EE442F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DDC53D-C70F-42DC-BB1D-E66D400F1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C1AF-DFBA-43FE-96B0-93D322596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89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A97D59D-7DA6-4671-A10A-0390EFB77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24E788-B6F5-488E-8DFF-12BEB786B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66FCCA-BB4E-4588-9E2A-C5C4A786A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E283-C0DD-4C0B-B75E-1F1205908A81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9CA667-4100-46CC-AC7B-064857BA8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F6876-2565-4084-8C10-4D73A507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C1AF-DFBA-43FE-96B0-93D322596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60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FC0D-CC87-41C1-B2E3-2441C2A59EF3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D228-9CC0-4A2A-86FD-559F0813447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FC0D-CC87-41C1-B2E3-2441C2A59EF3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D228-9CC0-4A2A-86FD-559F0813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76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FC0D-CC87-41C1-B2E3-2441C2A59EF3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D228-9CC0-4A2A-86FD-559F0813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64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FC0D-CC87-41C1-B2E3-2441C2A59EF3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D228-9CC0-4A2A-86FD-559F0813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59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FC0D-CC87-41C1-B2E3-2441C2A59EF3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D228-9CC0-4A2A-86FD-559F0813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89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BC2FC0D-CC87-41C1-B2E3-2441C2A59EF3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BCD228-9CC0-4A2A-86FD-559F0813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33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FC0D-CC87-41C1-B2E3-2441C2A59EF3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D228-9CC0-4A2A-86FD-559F0813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8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BC2FC0D-CC87-41C1-B2E3-2441C2A59EF3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BCD228-9CC0-4A2A-86FD-559F0813447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49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743B1-A8E5-483B-B0DC-4D9F5AB32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AC0BE3-7883-446D-A387-F1E6275A1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64E011-F143-4228-8C9A-16753FD073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BE283-C0DD-4C0B-B75E-1F1205908A81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F2A691-2AB9-441A-806E-1EEB95315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647F67-47DE-4168-B206-885064A21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FC1AF-DFBA-43FE-96B0-93D322596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26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7421" y="1881626"/>
            <a:ext cx="9908376" cy="1651738"/>
          </a:xfrm>
        </p:spPr>
        <p:txBody>
          <a:bodyPr>
            <a:normAutofit/>
          </a:bodyPr>
          <a:lstStyle/>
          <a:p>
            <a:pPr algn="ctr"/>
            <a:r>
              <a:rPr lang="ru-RU" sz="3400" dirty="0">
                <a:solidFill>
                  <a:srgbClr val="005A9E"/>
                </a:solidFill>
                <a:latin typeface="Georgia" panose="02040502050405020303" pitchFamily="18" charset="0"/>
              </a:rPr>
              <a:t>Профилактика профессионального выгорания: как сохранить себя в начале </a:t>
            </a:r>
            <a:br>
              <a:rPr lang="ru-RU" sz="3400" dirty="0">
                <a:solidFill>
                  <a:srgbClr val="005A9E"/>
                </a:solidFill>
                <a:latin typeface="Georgia" panose="02040502050405020303" pitchFamily="18" charset="0"/>
              </a:rPr>
            </a:br>
            <a:r>
              <a:rPr lang="ru-RU" sz="3400" dirty="0">
                <a:solidFill>
                  <a:srgbClr val="005A9E"/>
                </a:solidFill>
                <a:latin typeface="Georgia" panose="02040502050405020303" pitchFamily="18" charset="0"/>
              </a:rPr>
              <a:t>профессионального пути </a:t>
            </a:r>
            <a:endParaRPr lang="ru-RU" sz="3400" dirty="0">
              <a:solidFill>
                <a:srgbClr val="005A9E"/>
              </a:solidFill>
              <a:highlight>
                <a:srgbClr val="FFFF00"/>
              </a:highlight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7541" y="128767"/>
            <a:ext cx="9588137" cy="630185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latin typeface="Georgia" panose="02040502050405020303" pitchFamily="18" charset="0"/>
              </a:rPr>
              <a:t>Муниципальное казенное учреждение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latin typeface="Georgia" panose="02040502050405020303" pitchFamily="18" charset="0"/>
              </a:rPr>
              <a:t>Для детей, нуждающихся в психолого-педагогической и медико-социальной помощи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latin typeface="Georgia" panose="02040502050405020303" pitchFamily="18" charset="0"/>
              </a:rPr>
              <a:t>«Центр диагностики и консультирования»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48" y="268911"/>
            <a:ext cx="842780" cy="12714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95405" y="4656038"/>
            <a:ext cx="6072496" cy="10002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i="1" u="sng" spc="-50" dirty="0">
                <a:solidFill>
                  <a:srgbClr val="005A9E"/>
                </a:solidFill>
                <a:latin typeface="Georgia" panose="02040502050405020303" pitchFamily="18" charset="0"/>
                <a:ea typeface="+mj-ea"/>
                <a:cs typeface="+mj-cs"/>
              </a:rPr>
              <a:t>Спикер: </a:t>
            </a:r>
            <a:r>
              <a:rPr lang="ru-RU" b="1" spc="-50" dirty="0">
                <a:latin typeface="Georgia" panose="02040502050405020303" pitchFamily="18" charset="0"/>
                <a:ea typeface="+mj-ea"/>
                <a:cs typeface="+mj-cs"/>
              </a:rPr>
              <a:t>Надежда Александровна Самохвалова, </a:t>
            </a:r>
          </a:p>
          <a:p>
            <a:r>
              <a:rPr lang="ru-RU" b="1" spc="-50" dirty="0">
                <a:latin typeface="Georgia" panose="02040502050405020303" pitchFamily="18" charset="0"/>
                <a:ea typeface="+mj-ea"/>
                <a:cs typeface="+mj-cs"/>
              </a:rPr>
              <a:t>ведущий эксперт отдела по сопровождению </a:t>
            </a:r>
          </a:p>
          <a:p>
            <a:r>
              <a:rPr lang="ru-RU" b="1" spc="-50" dirty="0">
                <a:latin typeface="Georgia" panose="02040502050405020303" pitchFamily="18" charset="0"/>
                <a:ea typeface="+mj-ea"/>
                <a:cs typeface="+mj-cs"/>
              </a:rPr>
              <a:t>организации психолого-педагогической помощи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76091" y="6054978"/>
            <a:ext cx="14398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cap="all" spc="200" dirty="0">
                <a:solidFill>
                  <a:srgbClr val="344068"/>
                </a:solidFill>
                <a:latin typeface="Georgia" panose="02040502050405020303" pitchFamily="18" charset="0"/>
              </a:rPr>
              <a:t>Сургут, 2026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973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7A2DCE-DB24-47A1-84EF-82EDC22609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97" t="34478" r="30455" b="14074"/>
          <a:stretch/>
        </p:blipFill>
        <p:spPr>
          <a:xfrm>
            <a:off x="3666835" y="2227982"/>
            <a:ext cx="4858327" cy="3528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343FE5-D53D-4D94-B81B-5CFC9EE0F58F}"/>
              </a:ext>
            </a:extLst>
          </p:cNvPr>
          <p:cNvSpPr/>
          <p:nvPr/>
        </p:nvSpPr>
        <p:spPr>
          <a:xfrm>
            <a:off x="2198254" y="568281"/>
            <a:ext cx="77954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5A9E"/>
                </a:solidFill>
                <a:latin typeface="Georgia" panose="02040502050405020303" pitchFamily="18" charset="0"/>
              </a:rPr>
              <a:t>«Учитель, будь солнцем, излучающим человеческое тепло, будь почвой, богатой ферментами человеческих чувств,                       и сей знания не только в памяти и сознании                                    твоих учеников, но и в их душах и сердцах»  </a:t>
            </a:r>
          </a:p>
          <a:p>
            <a:pPr algn="ctr"/>
            <a:r>
              <a:rPr lang="ru-RU" b="1" i="1" dirty="0">
                <a:solidFill>
                  <a:srgbClr val="005A9E"/>
                </a:solidFill>
                <a:latin typeface="Georgia" panose="02040502050405020303" pitchFamily="18" charset="0"/>
              </a:rPr>
              <a:t>(Ш.А. Амонашвили)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7A85AD-C36B-46D7-8740-26A87626B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922" y="568281"/>
            <a:ext cx="1707393" cy="1708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03F23D-D884-496B-B9FE-36962503A9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3" y="305856"/>
            <a:ext cx="842780" cy="127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42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BD7F8D2-C512-4A73-9FE2-D52831D37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227" y="2628013"/>
            <a:ext cx="4891016" cy="37845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51AA9B-0FB8-4212-8CFD-9B2E7E934A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3" y="305856"/>
            <a:ext cx="842780" cy="127145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935FC0A-3FE9-49E9-AF20-5C8432B82AF3}"/>
              </a:ext>
            </a:extLst>
          </p:cNvPr>
          <p:cNvSpPr/>
          <p:nvPr/>
        </p:nvSpPr>
        <p:spPr>
          <a:xfrm>
            <a:off x="267916" y="1843947"/>
            <a:ext cx="48863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kern="0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- это процесс постепенной утраты эмоциональной, когнитивной, физической энергии, проявляющийся </a:t>
            </a:r>
          </a:p>
          <a:p>
            <a:r>
              <a:rPr lang="ru-RU" sz="2000" i="1" kern="0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в симптомах эмоционального </a:t>
            </a:r>
          </a:p>
          <a:p>
            <a:r>
              <a:rPr lang="ru-RU" sz="2000" i="1" kern="0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и умственного истощения, физического утомления, </a:t>
            </a:r>
          </a:p>
          <a:p>
            <a:r>
              <a:rPr lang="ru-RU" sz="2000" i="1" kern="0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личной отстраненности </a:t>
            </a:r>
          </a:p>
          <a:p>
            <a:r>
              <a:rPr lang="ru-RU" sz="2000" i="1" kern="0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и снижения удовлетворения исполнением работы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Georgia" panose="02040502050405020303" pitchFamily="18" charset="0"/>
              </a:rPr>
              <a:t>.*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23931B2-99AD-4196-AAB5-93CF4C342358}"/>
              </a:ext>
            </a:extLst>
          </p:cNvPr>
          <p:cNvSpPr/>
          <p:nvPr/>
        </p:nvSpPr>
        <p:spPr>
          <a:xfrm>
            <a:off x="7277100" y="1843947"/>
            <a:ext cx="464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kern="0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- это приобретенный стереотип эмоционального, чаще всего профессионального поведения, который позволяет дозировать </a:t>
            </a:r>
          </a:p>
          <a:p>
            <a:pPr algn="r"/>
            <a:r>
              <a:rPr lang="ru-RU" sz="2000" i="1" kern="0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и экономно расходовать энергетические ресурсы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Georgia" panose="02040502050405020303" pitchFamily="18" charset="0"/>
              </a:rPr>
              <a:t>.*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DE2B72B-CDEC-43B0-A176-BD9D59B69F6A}"/>
              </a:ext>
            </a:extLst>
          </p:cNvPr>
          <p:cNvSpPr/>
          <p:nvPr/>
        </p:nvSpPr>
        <p:spPr>
          <a:xfrm>
            <a:off x="1494271" y="695359"/>
            <a:ext cx="97726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kern="0" dirty="0">
                <a:solidFill>
                  <a:srgbClr val="005A9E"/>
                </a:solidFill>
                <a:latin typeface="Georgia" panose="02040502050405020303" pitchFamily="18" charset="0"/>
              </a:rPr>
              <a:t>СИНДРОМ ПРОФЕССИОНАЛЬНОГО ВЫГОРАНИЯ</a:t>
            </a:r>
            <a:endParaRPr lang="ru-RU" sz="26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57EF3D9-B9F5-4812-AD8F-6EC37917B438}"/>
              </a:ext>
            </a:extLst>
          </p:cNvPr>
          <p:cNvSpPr/>
          <p:nvPr/>
        </p:nvSpPr>
        <p:spPr>
          <a:xfrm>
            <a:off x="5064039" y="1205693"/>
            <a:ext cx="1875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kern="0" dirty="0">
                <a:solidFill>
                  <a:srgbClr val="005A9E"/>
                </a:solidFill>
                <a:latin typeface="Georgia" panose="02040502050405020303" pitchFamily="18" charset="0"/>
              </a:rPr>
              <a:t>(далее – СПВ)</a:t>
            </a:r>
            <a:endParaRPr lang="ru-RU" dirty="0">
              <a:solidFill>
                <a:srgbClr val="005A9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7916" y="6326691"/>
            <a:ext cx="9405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*Ахмерова, С. Г. Профессиональная деятельность и здоровье педагога. : Монография (научное издание) / С. Г. Ахмерова.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2-е изд., стер.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М. : Арсенал образования, 2011.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159 с. : ил.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ISBN 5-222-07210-X. 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69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1ABD920-EC87-43C1-A9D3-844919B04A8A}"/>
              </a:ext>
            </a:extLst>
          </p:cNvPr>
          <p:cNvSpPr/>
          <p:nvPr/>
        </p:nvSpPr>
        <p:spPr>
          <a:xfrm>
            <a:off x="1711036" y="556860"/>
            <a:ext cx="87699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>
                <a:solidFill>
                  <a:srgbClr val="005A9E"/>
                </a:solidFill>
                <a:latin typeface="Georgia" panose="02040502050405020303" pitchFamily="18" charset="0"/>
              </a:rPr>
              <a:t>Экспресс-методика для самодиагностики СПВ</a:t>
            </a:r>
          </a:p>
          <a:p>
            <a:pPr algn="ctr"/>
            <a:r>
              <a:rPr lang="ru-RU" sz="2000" i="1" kern="0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(по К. Маслач, С. Джексон; в адаптации Н.Е. Водопьяновой)</a:t>
            </a:r>
            <a:endParaRPr lang="ru-RU" sz="2000" i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58EF05-8F1D-4833-B73E-D05370FFA1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24" t="22223" r="29545" b="10168"/>
          <a:stretch/>
        </p:blipFill>
        <p:spPr>
          <a:xfrm>
            <a:off x="4050146" y="1616364"/>
            <a:ext cx="4091708" cy="40917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02FAB0-3521-4B87-BBFF-7744DF65B6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3" y="305856"/>
            <a:ext cx="842780" cy="127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0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>
            <a:extLst>
              <a:ext uri="{FF2B5EF4-FFF2-40B4-BE49-F238E27FC236}">
                <a16:creationId xmlns:a16="http://schemas.microsoft.com/office/drawing/2014/main" id="{7B33D49D-ECAA-4FAE-A124-6B9F15E6A39B}"/>
              </a:ext>
            </a:extLst>
          </p:cNvPr>
          <p:cNvSpPr/>
          <p:nvPr/>
        </p:nvSpPr>
        <p:spPr>
          <a:xfrm rot="17058714">
            <a:off x="3800138" y="2573943"/>
            <a:ext cx="3968805" cy="1786933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0577673-00C1-4689-95AC-21CA30ECA657}"/>
              </a:ext>
            </a:extLst>
          </p:cNvPr>
          <p:cNvSpPr/>
          <p:nvPr/>
        </p:nvSpPr>
        <p:spPr>
          <a:xfrm>
            <a:off x="3254808" y="730563"/>
            <a:ext cx="56823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kern="0" dirty="0">
                <a:solidFill>
                  <a:srgbClr val="005A9E"/>
                </a:solidFill>
                <a:latin typeface="Georgia" panose="02040502050405020303" pitchFamily="18" charset="0"/>
              </a:rPr>
              <a:t>КЛЮЧЕВЫЕ ПРИЗНАКИ СПВ</a:t>
            </a:r>
            <a:endParaRPr lang="ru-RU" sz="2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CBC0E9-9634-4184-9CEC-26B36AF6D7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3" y="305856"/>
            <a:ext cx="842780" cy="1271451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032F62E1-DAE0-4BFB-854B-4BCA360B5ADA}"/>
              </a:ext>
            </a:extLst>
          </p:cNvPr>
          <p:cNvSpPr/>
          <p:nvPr/>
        </p:nvSpPr>
        <p:spPr>
          <a:xfrm>
            <a:off x="447854" y="2704369"/>
            <a:ext cx="4765964" cy="19396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kern="0" dirty="0">
                <a:solidFill>
                  <a:srgbClr val="0070C0"/>
                </a:solidFill>
                <a:latin typeface="Georgia" panose="02040502050405020303" pitchFamily="18" charset="0"/>
              </a:rPr>
              <a:t>Эмоциональное истощение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976FE02-56C4-4EC8-9481-D77590BC1590}"/>
              </a:ext>
            </a:extLst>
          </p:cNvPr>
          <p:cNvSpPr/>
          <p:nvPr/>
        </p:nvSpPr>
        <p:spPr>
          <a:xfrm>
            <a:off x="6554210" y="1417275"/>
            <a:ext cx="4765964" cy="19396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kern="0" dirty="0">
                <a:solidFill>
                  <a:srgbClr val="FF7C80"/>
                </a:solidFill>
                <a:latin typeface="Georgia" panose="02040502050405020303" pitchFamily="18" charset="0"/>
              </a:rPr>
              <a:t>Ощущение отстраненности </a:t>
            </a:r>
            <a:endParaRPr lang="ru-RU" b="1" dirty="0">
              <a:solidFill>
                <a:srgbClr val="FF7C80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47BB1898-B1A1-4034-AE5E-83B22FA85DA9}"/>
              </a:ext>
            </a:extLst>
          </p:cNvPr>
          <p:cNvSpPr/>
          <p:nvPr/>
        </p:nvSpPr>
        <p:spPr>
          <a:xfrm>
            <a:off x="6918853" y="3780593"/>
            <a:ext cx="4949873" cy="19396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kern="0" dirty="0">
                <a:solidFill>
                  <a:srgbClr val="9900FF"/>
                </a:solidFill>
                <a:latin typeface="Georgia" panose="02040502050405020303" pitchFamily="18" charset="0"/>
              </a:rPr>
              <a:t>Обесценивание личных успехов </a:t>
            </a:r>
          </a:p>
          <a:p>
            <a:pPr algn="ctr"/>
            <a:r>
              <a:rPr lang="ru-RU" sz="2000" i="1" kern="0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или </a:t>
            </a:r>
          </a:p>
          <a:p>
            <a:pPr algn="ctr"/>
            <a:r>
              <a:rPr lang="ru-RU" sz="2000" b="1" kern="0" dirty="0">
                <a:solidFill>
                  <a:srgbClr val="9900FF"/>
                </a:solidFill>
                <a:latin typeface="Georgia" panose="02040502050405020303" pitchFamily="18" charset="0"/>
              </a:rPr>
              <a:t>утрата собственной эффективности</a:t>
            </a:r>
            <a:endParaRPr lang="ru-RU" b="1" dirty="0">
              <a:solidFill>
                <a:srgbClr val="9900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35176" t="11452" r="35408" b="68751"/>
          <a:stretch/>
        </p:blipFill>
        <p:spPr>
          <a:xfrm>
            <a:off x="5219006" y="5261956"/>
            <a:ext cx="1753986" cy="11804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4262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5"/>
          <p:cNvSpPr txBox="1">
            <a:spLocks/>
          </p:cNvSpPr>
          <p:nvPr/>
        </p:nvSpPr>
        <p:spPr>
          <a:xfrm>
            <a:off x="1097280" y="4171938"/>
            <a:ext cx="9514185" cy="21289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DE2B72B-CDEC-43B0-A176-BD9D59B69F6A}"/>
              </a:ext>
            </a:extLst>
          </p:cNvPr>
          <p:cNvSpPr/>
          <p:nvPr/>
        </p:nvSpPr>
        <p:spPr>
          <a:xfrm>
            <a:off x="2108478" y="695359"/>
            <a:ext cx="749178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kern="0" dirty="0" smtClean="0">
                <a:solidFill>
                  <a:srgbClr val="005A9E"/>
                </a:solidFill>
                <a:latin typeface="Georgia" panose="02040502050405020303" pitchFamily="18" charset="0"/>
              </a:rPr>
              <a:t>СИМПТОМЫ, ХАРАКТЕРНЫЕ ДЛЯ СПВ:</a:t>
            </a:r>
            <a:endParaRPr lang="ru-RU" sz="2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CBC0E9-9634-4184-9CEC-26B36AF6D7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3" y="305856"/>
            <a:ext cx="842780" cy="1271451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12177019"/>
              </p:ext>
            </p:extLst>
          </p:nvPr>
        </p:nvGraphicFramePr>
        <p:xfrm>
          <a:off x="2219499" y="1386114"/>
          <a:ext cx="8894618" cy="4561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9533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2292" t="51111" r="26979" b="11296"/>
          <a:stretch/>
        </p:blipFill>
        <p:spPr>
          <a:xfrm>
            <a:off x="3134226" y="1919037"/>
            <a:ext cx="5619750" cy="3867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96101" y="964215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400" b="1" i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Будьте бережны к себе!</a:t>
            </a:r>
            <a:endParaRPr lang="ru-RU" sz="3400" dirty="0">
              <a:solidFill>
                <a:srgbClr val="00B0F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CBC0E9-9634-4184-9CEC-26B36AF6D7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3" y="305856"/>
            <a:ext cx="842780" cy="127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98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E21CC7-E303-4226-A200-B634D6EBE3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86" t="20870" r="28668" b="8406"/>
          <a:stretch/>
        </p:blipFill>
        <p:spPr>
          <a:xfrm>
            <a:off x="3319670" y="407504"/>
            <a:ext cx="1237504" cy="12324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8E080B-B797-4501-8CD1-A29C36F989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467" t="21159" r="28505" b="8841"/>
          <a:stretch/>
        </p:blipFill>
        <p:spPr>
          <a:xfrm>
            <a:off x="4740428" y="1023730"/>
            <a:ext cx="1252867" cy="12324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07C6E9-17BF-45A3-B8BB-8FD49C3AC2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630" t="21015" r="28750" b="8551"/>
          <a:stretch/>
        </p:blipFill>
        <p:spPr>
          <a:xfrm>
            <a:off x="6176549" y="407504"/>
            <a:ext cx="1232454" cy="12324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3021FF-5942-4139-927D-E624F08847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386" t="20870" r="28751" b="8551"/>
          <a:stretch/>
        </p:blipFill>
        <p:spPr>
          <a:xfrm>
            <a:off x="7592257" y="924340"/>
            <a:ext cx="1337314" cy="13318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6D9424-E536-4BBA-AD48-465839602BF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467" t="20579" r="28831" b="8696"/>
          <a:stretch/>
        </p:blipFill>
        <p:spPr>
          <a:xfrm>
            <a:off x="8838615" y="2415209"/>
            <a:ext cx="1329115" cy="13318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0D55EA-FB8C-43C1-9783-EF77884B5DF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630" t="20725" r="28750" b="8551"/>
          <a:stretch/>
        </p:blipFill>
        <p:spPr>
          <a:xfrm>
            <a:off x="7409003" y="3130826"/>
            <a:ext cx="1227403" cy="123245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9811CC-8987-4781-BDD5-A14F77FED35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1467" t="20870" r="28587" b="8406"/>
          <a:stretch/>
        </p:blipFill>
        <p:spPr>
          <a:xfrm>
            <a:off x="5909119" y="4164495"/>
            <a:ext cx="1297675" cy="12923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0724EF-3394-4017-A425-A74BB95DB32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1549" t="21448" r="28587" b="8552"/>
          <a:stretch/>
        </p:blipFill>
        <p:spPr>
          <a:xfrm>
            <a:off x="4459146" y="3896139"/>
            <a:ext cx="1247764" cy="123245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0F732C-F9FC-46CD-9FBF-9442E1DF549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1386" t="20430" r="28424" b="8406"/>
          <a:stretch/>
        </p:blipFill>
        <p:spPr>
          <a:xfrm>
            <a:off x="3028929" y="3319379"/>
            <a:ext cx="1247765" cy="124277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F43077-067C-40EE-91F4-067A13AD8A6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1630" t="21449" r="29164" b="8840"/>
          <a:stretch/>
        </p:blipFill>
        <p:spPr>
          <a:xfrm>
            <a:off x="2412792" y="1848677"/>
            <a:ext cx="1232274" cy="123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101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3114</TotalTime>
  <Words>253</Words>
  <Application>Microsoft Office PowerPoint</Application>
  <PresentationFormat>Широкоэкранный</PresentationFormat>
  <Paragraphs>35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Times New Roman</vt:lpstr>
      <vt:lpstr>Ретро</vt:lpstr>
      <vt:lpstr>Тема Office</vt:lpstr>
      <vt:lpstr>Профилактика профессионального выгорания: как сохранить себя в начале  профессионального пути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Директор</dc:creator>
  <cp:lastModifiedBy>Самохвалова Надежда Александровна</cp:lastModifiedBy>
  <cp:revision>138</cp:revision>
  <dcterms:created xsi:type="dcterms:W3CDTF">2022-12-26T07:35:44Z</dcterms:created>
  <dcterms:modified xsi:type="dcterms:W3CDTF">2026-02-06T05:06:53Z</dcterms:modified>
</cp:coreProperties>
</file>