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7E3BC-1E0B-4A1F-9F3D-4130DAF1F9BB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D6F0B-E01C-4463-807F-483907B61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3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D6F0B-E01C-4463-807F-483907B61A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8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8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0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5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007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0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53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29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50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09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9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0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7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5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9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0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6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0CDFDF2-25EE-4CA5-9EBC-0518D941761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FC7749-F7AC-43C8-8E19-D5E0393EB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0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wiki.admsurgut.ru/wiki/index.php?title=&#1042;&#1089;&#1077;&#1088;&#1086;&#1089;&#1089;&#1080;&#1081;&#1089;&#1082;&#1072;&#1103;_&#1086;&#1083;&#1080;&#1084;&#1087;&#1080;&#1072;&#1076;&#1072;_&#1096;&#1082;&#1086;&#1083;&#1100;&#1085;&#1080;&#1082;&#1086;&#1074;_&#1087;&#1086;_&#1093;&#1080;&#1084;&#1080;&#1080;_&#1074;_2022/23_&#1091;&#1095;._&#1075;&#1086;&#1076;&#1091;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wiki.admsurgut.ru/wiki/index.php?title=&#1055;&#1086;&#1076;&#1075;&#1086;&#1090;&#1086;&#1074;&#1082;&#1072;_&#1082;_&#1043;&#1048;&#1040;_&#1087;&#1086;_&#1093;&#1080;&#1084;&#1080;&#1080;_&#1074;_2022-23_&#1091;&#1095;&#1077;&#1073;&#1085;&#1086;&#1084;_&#1075;&#1086;&#1076;&#1091;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wiki.admsurgut.ru/wiki/index.php?title=&#1050;&#1086;&#1087;&#1080;&#1083;&#1082;&#1072;_&#1084;&#1077;&#1090;&#1086;&#1076;&#1080;&#1095;&#1077;&#1089;&#1082;&#1080;&#1093;_&#1088;&#1072;&#1079;&#1088;&#1072;&#1073;&#1086;&#1090;&#1086;&#1082;_&#1087;&#1086;_&#1093;&#1080;&#1084;&#1080;&#1080;_&#1086;&#1085;&#1083;&#1072;&#1081;&#1085;" TargetMode="External"/><Relationship Id="rId2" Type="http://schemas.openxmlformats.org/officeDocument/2006/relationships/hyperlink" Target="https://www.surwiki.admsurgut.ru/wiki/index.php?title=&#1052;&#1077;&#1090;&#1086;&#1076;&#1080;&#1095;&#1077;&#1089;&#1082;&#1072;&#1103;_&#1082;&#1086;&#1087;&#1080;&#1083;&#1082;&#1072;_&#1076;&#1083;&#1103;_&#1091;&#1095;&#1080;&#1090;&#1077;&#1083;&#1077;&#1081;_&#1093;&#1080;&#1084;&#1080;&#1080;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wiki.admsurgut.ru/wiki/index.php?title=&#1043;&#1052;&#1054;_&#1091;&#1095;&#1080;&#1090;&#1077;&#1083;&#1077;&#1081;_&#1093;&#1080;&#1084;&#1080;&#1080;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675" y="798513"/>
            <a:ext cx="11296650" cy="2387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деятельности ГМО учителей химии за 2022-2023 учебный год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28.04.2023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77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100" y="113692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перспективные направления деятельности, приоритеты работы в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2023/2024 учебном году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1" y="1825625"/>
            <a:ext cx="11630024" cy="44704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и активно использовать инновационные технологии, пользоваться Интернет-ресурсами в учебно-воспитательном процессе с целью развития личности учащихся, их творческих и интеллектуальных способностей, а также улучшения качества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качество преподавания предмета через внедрения современных образовательных технологий.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с одарёнными детьми и организовать целенаправленную работу со слабоуспевающими учащимися через индивидуальные задания, совершенствовать внеурочную деятельность согласно ФГОС ООО.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подготовки учащихся к ЕГЭ и ОГЭ по и химии через внедрение современных образовательных технологий.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1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25" y="723900"/>
            <a:ext cx="11382375" cy="54530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Пролетел еще один учебный год! Сколько в нем было интересного иногда трудного, но больше хорошего. Я желаю Вам, хорошего, полноценного отдыха. Чтобы в новом учебном году, вы с новыми положительными эмоциями делились своим опытом, знаниями, позитивным зарядом и настроем. Запаситесь этим летом хорошенько солнечной энергетикой, витаминным здоровьем и вселенским спокойствием океана.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3326606"/>
            <a:ext cx="44577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6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365125"/>
            <a:ext cx="11191875" cy="16637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профессиональное образование педагога как основное условие повышения качества образования.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2409825"/>
            <a:ext cx="11334750" cy="37671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условий для развития профессиональной компетентности педагогов, способствующее повышению качества преподавания учебного предмета «Химия», формированию функциональной грамотности учащихся, готовности к внедрению обновленного ФГОС ООО.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2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02" t="19376" r="28307" b="10218"/>
          <a:stretch/>
        </p:blipFill>
        <p:spPr>
          <a:xfrm>
            <a:off x="1181101" y="99553"/>
            <a:ext cx="9686924" cy="64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2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575" y="151792"/>
            <a:ext cx="10364451" cy="159617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4 от 28.04.2023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825624"/>
            <a:ext cx="11449050" cy="4441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повестке заседания: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Готовность к выполнению экспериментальных заданий основного государственного экзамена по химии.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Падерина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С.А., учитель химии МБОУ СОШ № 29, руководитель ГМО учителей химии.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проектно-исследовательской деятельности учащихся как средство формирования ключевых компетентностей.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М.А., учитель химии МБОУ СШ № 9.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 региональной акции «Дорога просвещения». Зайцева С.А., эксперт МАУ «Информационно-организационный центр».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Анализ деятельности ГМО учителей химии за 2022/23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обсуждение направлений деятельности на следующий учебный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35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452" y="109947"/>
            <a:ext cx="11218606" cy="148287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https://www.surwiki.admsurgut.ru/wiki/index.php?title=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Всероссийская_олимпиада_школьников_по_химии_в_2022/23_уч._году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097" y="1759974"/>
            <a:ext cx="11149780" cy="474145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призёры муниципального этапа всероссийской олимпиады школьников по химии в 2022-2023 учебном году: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7-8 - Победителей и призеров нет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9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Сатвалов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 Сергеевич МБОУ лицей № 3 (1 место)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10 - Победителей и призеров нет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11 – Гребенюк  Максим Игоревич - МБОУ гимназия имени Ф.К. Салманова (1 место)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Селезнева Александра Константиновна - МБОУ  гимназия «Лаборатория Салахова» (2 место)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1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180874"/>
            <a:ext cx="10364451" cy="159617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ГИА по химии в 2022-23 учебном году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5" y="1562498"/>
            <a:ext cx="10364452" cy="3424107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https://www.surwiki.admsurgut.ru/wiki/index.php?title=</a:t>
            </a:r>
            <a:r>
              <a:rPr lang="ru-RU" dirty="0" smtClean="0">
                <a:hlinkClick r:id="rId3"/>
              </a:rPr>
              <a:t>Подготовка_к_ГИА_по_химии_в_2022-23_учебном_году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3994" t="28495" r="784" b="23628"/>
          <a:stretch/>
        </p:blipFill>
        <p:spPr>
          <a:xfrm>
            <a:off x="579797" y="2400300"/>
            <a:ext cx="11179276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1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675" y="229448"/>
            <a:ext cx="10364451" cy="159617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 для учителей химии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825625"/>
            <a:ext cx="11630025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https://www.surwiki.admsurgut.ru/wiki/index.php?title=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Методическая_копилка_для_учителей_химии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https://www.surwiki.admsurgut.ru/wiki/index.php?title=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Копилка_методических_разработок_по_химии_онлайн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2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300" y="0"/>
            <a:ext cx="10364451" cy="159617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оценка функциональной грамотности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1" y="1596177"/>
            <a:ext cx="11715750" cy="48141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«Компетенции и умения, составляющие естественнонаучную грамотность, реализуемые на уроках химии при подготовке к ВПР, ОГЭ и ЕГЭ".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Падерина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С.А., учитель химии МБОУ СОШ № 29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"Функциональная грамотность на уроках химии в рамках обновленного ФГОС" Косуха И.Е., учитель химии и биологии МБОУ СОШ № 45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ноября 2022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заседание рабочей группы по созданию электронного банка заданий по формированию и оценке функциональной грамотности на уроках химии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ноября 2022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семинар-практикум "Эффективное управление процессом формирования и развития функциональной грамотности: теория и практика"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декабря 2022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открытый урок по теме «Применение банка ситуационных задач, как механизм оценивая естественнонаучной грамотности учащихся на уроках химии»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Ендовицкая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Ю.К., учитель химии МБОУ СОШ №9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5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212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https://www.surwiki.admsurgut.ru/wiki/index.php?title=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ГМО_учителей_химии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" y="1825625"/>
            <a:ext cx="1179195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издательства "Русское слово" на апрель 2023 г.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ООО "Русское слово"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компаний "Просвещение"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«Что нужно знать учителю при переходе на новые ФГОС»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«Изменения ФГОС НОО и ООО. Нормативное обеспечение образовательной организации»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«Изменения ФГОС СОО: новизна и рекомендации к действию»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Обновлённый ФГОС. Как использовать учебники действующего ФПУ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для педагогов на платформе мессенджера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ПРЕПОДАВАНИЮ ПРЕДМЕТА «ХИМИЯ» В 2022/23 УЧЕБНОМ ГОДУ НА УРОВНЕ ОСНОВНОГО И СРЕДНЕГО ОБЩЕГО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2165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45</TotalTime>
  <Words>663</Words>
  <Application>Microsoft Office PowerPoint</Application>
  <PresentationFormat>Широкоэкранный</PresentationFormat>
  <Paragraphs>47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Капля</vt:lpstr>
      <vt:lpstr>Анализ деятельности ГМО учителей химии за 2022-2023 учебный год </vt:lpstr>
      <vt:lpstr>Непрерывное профессиональное образование педагога как основное условие повышения качества образования. </vt:lpstr>
      <vt:lpstr>Презентация PowerPoint</vt:lpstr>
      <vt:lpstr>Заседание 4 от 28.04.2023 года</vt:lpstr>
      <vt:lpstr>Всероссийская олимпиада школьников https://www.surwiki.admsurgut.ru/wiki/index.php?title=Всероссийская_олимпиада_школьников_по_химии_в_2022/23_уч._году </vt:lpstr>
      <vt:lpstr>Подготовка к ГИА по химии в 2022-23 учебном году</vt:lpstr>
      <vt:lpstr>Методическая копилка для учителей химии</vt:lpstr>
      <vt:lpstr>Формирование и оценка функциональной грамотности</vt:lpstr>
      <vt:lpstr>Полезные ссылки  https://www.surwiki.admsurgut.ru/wiki/index.php?title=ГМО_учителей_химии </vt:lpstr>
      <vt:lpstr>Задачи, перспективные направления деятельности, приоритеты работы в 2023/2024 учебном году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ГМО учителей химии за 2022-2023 учебный год </dc:title>
  <dc:creator>admin</dc:creator>
  <cp:lastModifiedBy>admin</cp:lastModifiedBy>
  <cp:revision>6</cp:revision>
  <dcterms:created xsi:type="dcterms:W3CDTF">2023-04-28T08:39:53Z</dcterms:created>
  <dcterms:modified xsi:type="dcterms:W3CDTF">2023-04-28T09:25:11Z</dcterms:modified>
</cp:coreProperties>
</file>