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4" d="100"/>
          <a:sy n="104" d="100"/>
        </p:scale>
        <p:origin x="-1824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Морально нравственные принципы деятельности школьного сообщества г.  Челябинска&quot; » Сайт школы № 1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928670"/>
            <a:ext cx="4876800" cy="3829051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400544" y="2143116"/>
            <a:ext cx="4743456" cy="1470025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Психолого-педагогические особенности сопровождения обучающихся в проектной деятельности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57778" y="5715016"/>
            <a:ext cx="4186222" cy="995354"/>
          </a:xfrm>
        </p:spPr>
        <p:txBody>
          <a:bodyPr>
            <a:normAutofit/>
          </a:bodyPr>
          <a:lstStyle/>
          <a:p>
            <a:pPr algn="l"/>
            <a:r>
              <a:rPr lang="ru-RU" sz="2000" i="1" dirty="0" smtClean="0">
                <a:latin typeface="Times New Roman" pitchFamily="18" charset="0"/>
                <a:cs typeface="Times New Roman" pitchFamily="18" charset="0"/>
              </a:rPr>
              <a:t>Семенова Инна Николаевна, педагог-психолог МБОУ лицея №3</a:t>
            </a:r>
            <a:endParaRPr lang="ru-RU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42852"/>
            <a:ext cx="7143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i="1" dirty="0" smtClean="0"/>
          </a:p>
          <a:p>
            <a:r>
              <a:rPr lang="ru-RU" i="1" dirty="0" smtClean="0"/>
              <a:t> Школы </a:t>
            </a:r>
            <a:r>
              <a:rPr lang="ru-RU" i="1" dirty="0" err="1" smtClean="0"/>
              <a:t>тьюторов</a:t>
            </a:r>
            <a:r>
              <a:rPr lang="ru-RU" i="1" dirty="0" smtClean="0"/>
              <a:t> для </a:t>
            </a:r>
            <a:r>
              <a:rPr lang="ru-RU" i="1" dirty="0" smtClean="0"/>
              <a:t>молодых специалистов </a:t>
            </a:r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4304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	Скажи мне — и я забуду, покажи мне — и я запомню, дай мне сделать — и я пойму.</a:t>
            </a:r>
          </a:p>
          <a:p>
            <a:endParaRPr lang="ru-RU" dirty="0"/>
          </a:p>
        </p:txBody>
      </p:sp>
      <p:pic>
        <p:nvPicPr>
          <p:cNvPr id="14350" name="Picture 14" descr="Проект — что это такое | KtoNaNovenkogo.r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3143248"/>
            <a:ext cx="4762500" cy="3314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620688"/>
            <a:ext cx="8517632" cy="11430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Основная задача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психологического –педагогического сопровождения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инновационной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деятельности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благоприятных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для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полноценного 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развития и становления совершенствующейся социально-успешной личности, </a:t>
            </a:r>
            <a:endParaRPr lang="ru-RU" i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i="1" u="sng" dirty="0" smtClean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i="1" u="sng" dirty="0">
                <a:latin typeface="Times New Roman" pitchFamily="18" charset="0"/>
                <a:cs typeface="Times New Roman" pitchFamily="18" charset="0"/>
              </a:rPr>
              <a:t>в соответствии со своими потенциальными возможностями.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298732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продуктивного взаимодействия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обучающегося значимы!: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5900750" cy="1328734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(самое важное)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Мотивация: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Учет возрастных особенностей</a:t>
            </a:r>
            <a:endParaRPr lang="ru-RU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 descr="Результаты проекта &quot;Электронное здравоохранение&quot; за 2016 год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3357562"/>
            <a:ext cx="3080518" cy="2443335"/>
          </a:xfrm>
          <a:prstGeom prst="rect">
            <a:avLst/>
          </a:prstGeom>
          <a:noFill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429124" y="3286124"/>
            <a:ext cx="4429156" cy="28289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4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Напишите</a:t>
            </a: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проблемы, которые вы видите: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уровне класса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уровне параллели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уровне школы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ru-RU" sz="24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на уровне города и т.д.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Информация | Физический факультет БГУ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143504" y="2000240"/>
            <a:ext cx="3786199" cy="3786199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000240"/>
            <a:ext cx="5686436" cy="325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2. Учет индивидуальных особенностей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(тип репрезентативной системы,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уровень тревожности)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продуктивного взаимодействия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обучающегося значимы!: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Стоимостные оценки проекта | | iteam"/>
          <p:cNvPicPr>
            <a:picLocks noChangeAspect="1" noChangeArrowheads="1"/>
          </p:cNvPicPr>
          <p:nvPr/>
        </p:nvPicPr>
        <p:blipFill>
          <a:blip r:embed="rId2"/>
          <a:srcRect l="14063" r="15624"/>
          <a:stretch>
            <a:fillRect/>
          </a:stretch>
        </p:blipFill>
        <p:spPr bwMode="auto">
          <a:xfrm>
            <a:off x="4857752" y="2857496"/>
            <a:ext cx="4000528" cy="3541776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2071678"/>
            <a:ext cx="5472122" cy="21859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3. Распределение ролей.</a:t>
            </a:r>
          </a:p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(недостаток информации вызывает тревогу!)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продуктивного взаимодействия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обучающегося значимы!: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857364"/>
            <a:ext cx="4829180" cy="4525963"/>
          </a:xfrm>
        </p:spPr>
        <p:txBody>
          <a:bodyPr/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4. Ситуация успеха для каждого ученика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(похвала!)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Коллективная похвала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Приём «Эврика»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Портфолио</a:t>
            </a:r>
          </a:p>
          <a:p>
            <a:pPr>
              <a:buNone/>
            </a:pP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Обучение самовнушению</a:t>
            </a:r>
          </a:p>
          <a:p>
            <a:pPr>
              <a:buNone/>
            </a:pP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Для продуктивного взаимодействия </a:t>
            </a: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тьютора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и обучающегося значимы!: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4" name="Picture 2" descr="МОУ СОШ №3 г.Надыма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1879" y="1928802"/>
            <a:ext cx="3185589" cy="4252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151</Words>
  <Application>Microsoft Office PowerPoint</Application>
  <PresentationFormat>Экран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Психолого-педагогические особенности сопровождения обучающихся в проектной деятельности</vt:lpstr>
      <vt:lpstr>Слайд 2</vt:lpstr>
      <vt:lpstr>Основная задача  психологического –педагогического сопровождения  инновационной деятельности  в школе</vt:lpstr>
      <vt:lpstr>Для продуктивного взаимодействия тьютора и обучающегося значимы!:</vt:lpstr>
      <vt:lpstr>Для продуктивного взаимодействия тьютора и обучающегося значимы!:</vt:lpstr>
      <vt:lpstr>Для продуктивного взаимодействия тьютора и обучающегося значимы!:</vt:lpstr>
      <vt:lpstr>Для продуктивного взаимодействия тьютора и обучающегося значимы!: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Психолого-педагогические особенности сопровождения обучающихся в проектной деятельности</dc:title>
  <dc:creator>ped_p</dc:creator>
  <cp:lastModifiedBy>Пользователь Windows</cp:lastModifiedBy>
  <cp:revision>9</cp:revision>
  <dcterms:created xsi:type="dcterms:W3CDTF">2020-11-30T10:21:12Z</dcterms:created>
  <dcterms:modified xsi:type="dcterms:W3CDTF">2021-11-25T13:47:04Z</dcterms:modified>
</cp:coreProperties>
</file>