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6" r:id="rId3"/>
    <p:sldId id="268" r:id="rId4"/>
    <p:sldId id="272" r:id="rId5"/>
    <p:sldId id="265" r:id="rId6"/>
    <p:sldId id="273" r:id="rId7"/>
    <p:sldId id="262" r:id="rId8"/>
    <p:sldId id="267" r:id="rId9"/>
    <p:sldId id="276" r:id="rId10"/>
    <p:sldId id="278" r:id="rId11"/>
    <p:sldId id="280" r:id="rId12"/>
    <p:sldId id="281" r:id="rId13"/>
    <p:sldId id="282" r:id="rId14"/>
    <p:sldId id="279" r:id="rId15"/>
    <p:sldId id="283" r:id="rId16"/>
    <p:sldId id="286" r:id="rId17"/>
    <p:sldId id="289" r:id="rId18"/>
    <p:sldId id="290" r:id="rId19"/>
    <p:sldId id="274" r:id="rId20"/>
    <p:sldId id="287" r:id="rId21"/>
    <p:sldId id="291" r:id="rId22"/>
    <p:sldId id="288" r:id="rId23"/>
    <p:sldId id="269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5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19BFE-21C2-4C83-BBAE-4FD5DD31045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56A493-3113-4DB3-97F5-2CA21185DCDE}">
      <dgm:prSet phldrT="[Текст]"/>
      <dgm:spPr/>
      <dgm:t>
        <a:bodyPr/>
        <a:lstStyle/>
        <a:p>
          <a:r>
            <a:rPr lang="ru-RU" dirty="0" smtClean="0"/>
            <a:t>Внешний вид</a:t>
          </a:r>
          <a:endParaRPr lang="ru-RU" dirty="0"/>
        </a:p>
      </dgm:t>
    </dgm:pt>
    <dgm:pt modelId="{DE29F46D-058A-4EC6-9847-53C90E4FA210}" type="parTrans" cxnId="{DCA76FAA-B64D-41DB-923C-54406171527C}">
      <dgm:prSet/>
      <dgm:spPr/>
      <dgm:t>
        <a:bodyPr/>
        <a:lstStyle/>
        <a:p>
          <a:endParaRPr lang="ru-RU"/>
        </a:p>
      </dgm:t>
    </dgm:pt>
    <dgm:pt modelId="{C58A3477-F9D1-422E-A500-9BAE34EE4DEA}" type="sibTrans" cxnId="{DCA76FAA-B64D-41DB-923C-54406171527C}">
      <dgm:prSet/>
      <dgm:spPr/>
      <dgm:t>
        <a:bodyPr/>
        <a:lstStyle/>
        <a:p>
          <a:endParaRPr lang="ru-RU"/>
        </a:p>
      </dgm:t>
    </dgm:pt>
    <dgm:pt modelId="{F941D699-ADE3-4A68-9170-F5D8734DDA57}">
      <dgm:prSet phldrT="[Текст]"/>
      <dgm:spPr/>
      <dgm:t>
        <a:bodyPr/>
        <a:lstStyle/>
        <a:p>
          <a:r>
            <a:rPr lang="ru-RU" dirty="0" smtClean="0"/>
            <a:t>Манеры </a:t>
          </a:r>
          <a:endParaRPr lang="ru-RU" dirty="0"/>
        </a:p>
      </dgm:t>
    </dgm:pt>
    <dgm:pt modelId="{2930AF03-6931-43C4-B665-A7D057B556A6}" type="parTrans" cxnId="{13B3B8C8-E280-4F78-B4CD-A706CABFC303}">
      <dgm:prSet/>
      <dgm:spPr/>
      <dgm:t>
        <a:bodyPr/>
        <a:lstStyle/>
        <a:p>
          <a:endParaRPr lang="ru-RU"/>
        </a:p>
      </dgm:t>
    </dgm:pt>
    <dgm:pt modelId="{3FF0612E-17C5-43C6-8873-3819F6C10576}" type="sibTrans" cxnId="{13B3B8C8-E280-4F78-B4CD-A706CABFC303}">
      <dgm:prSet/>
      <dgm:spPr/>
      <dgm:t>
        <a:bodyPr/>
        <a:lstStyle/>
        <a:p>
          <a:endParaRPr lang="ru-RU"/>
        </a:p>
      </dgm:t>
    </dgm:pt>
    <dgm:pt modelId="{C49626A7-9455-4D1B-A626-D3675E54F29C}">
      <dgm:prSet phldrT="[Текст]"/>
      <dgm:spPr/>
      <dgm:t>
        <a:bodyPr/>
        <a:lstStyle/>
        <a:p>
          <a:r>
            <a:rPr lang="ru-RU" dirty="0" smtClean="0"/>
            <a:t>Профессиональные качества</a:t>
          </a:r>
          <a:endParaRPr lang="ru-RU" dirty="0"/>
        </a:p>
      </dgm:t>
    </dgm:pt>
    <dgm:pt modelId="{7F5AF451-FFB1-4543-97B2-DD2B2FCB950A}" type="parTrans" cxnId="{AEEDE61F-DA7C-4BCD-B524-F36E5A8BA52B}">
      <dgm:prSet/>
      <dgm:spPr/>
      <dgm:t>
        <a:bodyPr/>
        <a:lstStyle/>
        <a:p>
          <a:endParaRPr lang="ru-RU"/>
        </a:p>
      </dgm:t>
    </dgm:pt>
    <dgm:pt modelId="{680D9C68-1398-40B8-9F24-D9BA3675BBE2}" type="sibTrans" cxnId="{AEEDE61F-DA7C-4BCD-B524-F36E5A8BA52B}">
      <dgm:prSet/>
      <dgm:spPr/>
      <dgm:t>
        <a:bodyPr/>
        <a:lstStyle/>
        <a:p>
          <a:endParaRPr lang="ru-RU"/>
        </a:p>
      </dgm:t>
    </dgm:pt>
    <dgm:pt modelId="{7309C539-7E70-4020-BDF8-7679A065D964}">
      <dgm:prSet/>
      <dgm:spPr/>
      <dgm:t>
        <a:bodyPr/>
        <a:lstStyle/>
        <a:p>
          <a:r>
            <a:rPr lang="ru-RU" b="0" i="0" dirty="0" smtClean="0"/>
            <a:t>Внутренний мир</a:t>
          </a:r>
          <a:endParaRPr lang="ru-RU" dirty="0"/>
        </a:p>
      </dgm:t>
    </dgm:pt>
    <dgm:pt modelId="{CBFB23E8-2E7E-4E62-8AD1-00EE00980FEF}" type="parTrans" cxnId="{B8827A6F-AE7B-4265-BC3A-18CF262D90BA}">
      <dgm:prSet/>
      <dgm:spPr/>
      <dgm:t>
        <a:bodyPr/>
        <a:lstStyle/>
        <a:p>
          <a:endParaRPr lang="ru-RU"/>
        </a:p>
      </dgm:t>
    </dgm:pt>
    <dgm:pt modelId="{39A5E196-6B23-4C02-A059-82BD845CE093}" type="sibTrans" cxnId="{B8827A6F-AE7B-4265-BC3A-18CF262D90BA}">
      <dgm:prSet/>
      <dgm:spPr/>
      <dgm:t>
        <a:bodyPr/>
        <a:lstStyle/>
        <a:p>
          <a:endParaRPr lang="ru-RU"/>
        </a:p>
      </dgm:t>
    </dgm:pt>
    <dgm:pt modelId="{D5D41C0D-BDD9-4611-A323-20BF2B755C95}">
      <dgm:prSet/>
      <dgm:spPr/>
      <dgm:t>
        <a:bodyPr/>
        <a:lstStyle/>
        <a:p>
          <a:r>
            <a:rPr lang="ru-RU" b="0" i="0" dirty="0" smtClean="0"/>
            <a:t>Моральный облик</a:t>
          </a:r>
          <a:endParaRPr lang="ru-RU" dirty="0"/>
        </a:p>
      </dgm:t>
    </dgm:pt>
    <dgm:pt modelId="{2E723358-6436-447C-B7E6-8B2DC3CF2596}" type="parTrans" cxnId="{0D00D4E1-5B2C-4D46-AA70-040B05597B35}">
      <dgm:prSet/>
      <dgm:spPr/>
      <dgm:t>
        <a:bodyPr/>
        <a:lstStyle/>
        <a:p>
          <a:endParaRPr lang="ru-RU"/>
        </a:p>
      </dgm:t>
    </dgm:pt>
    <dgm:pt modelId="{E4A0D8C1-9B87-4FCC-B028-FB7030306859}" type="sibTrans" cxnId="{0D00D4E1-5B2C-4D46-AA70-040B05597B35}">
      <dgm:prSet/>
      <dgm:spPr/>
      <dgm:t>
        <a:bodyPr/>
        <a:lstStyle/>
        <a:p>
          <a:endParaRPr lang="ru-RU"/>
        </a:p>
      </dgm:t>
    </dgm:pt>
    <dgm:pt modelId="{5B9DA2FA-2058-423C-9837-3B77A43FBEA4}" type="pres">
      <dgm:prSet presAssocID="{B8019BFE-21C2-4C83-BBAE-4FD5DD3104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E6338A-DBDC-4E07-8729-D818D60E6C3B}" type="pres">
      <dgm:prSet presAssocID="{B8019BFE-21C2-4C83-BBAE-4FD5DD310453}" presName="Name1" presStyleCnt="0"/>
      <dgm:spPr/>
    </dgm:pt>
    <dgm:pt modelId="{644E43E5-2810-4A60-8EBF-832235CAC204}" type="pres">
      <dgm:prSet presAssocID="{B8019BFE-21C2-4C83-BBAE-4FD5DD310453}" presName="cycle" presStyleCnt="0"/>
      <dgm:spPr/>
    </dgm:pt>
    <dgm:pt modelId="{B477EDD1-9571-44E4-89AA-FD950DC6AE7E}" type="pres">
      <dgm:prSet presAssocID="{B8019BFE-21C2-4C83-BBAE-4FD5DD310453}" presName="srcNode" presStyleLbl="node1" presStyleIdx="0" presStyleCnt="5"/>
      <dgm:spPr/>
    </dgm:pt>
    <dgm:pt modelId="{461D3385-D325-40AF-BB7B-A031DCC5AF7B}" type="pres">
      <dgm:prSet presAssocID="{B8019BFE-21C2-4C83-BBAE-4FD5DD310453}" presName="conn" presStyleLbl="parChTrans1D2" presStyleIdx="0" presStyleCnt="1"/>
      <dgm:spPr/>
      <dgm:t>
        <a:bodyPr/>
        <a:lstStyle/>
        <a:p>
          <a:endParaRPr lang="ru-RU"/>
        </a:p>
      </dgm:t>
    </dgm:pt>
    <dgm:pt modelId="{59F82F6B-4AB4-43F1-9DC9-8E21C1E1DBEC}" type="pres">
      <dgm:prSet presAssocID="{B8019BFE-21C2-4C83-BBAE-4FD5DD310453}" presName="extraNode" presStyleLbl="node1" presStyleIdx="0" presStyleCnt="5"/>
      <dgm:spPr/>
    </dgm:pt>
    <dgm:pt modelId="{33C08693-5605-4F5A-8465-32D38BFE8D42}" type="pres">
      <dgm:prSet presAssocID="{B8019BFE-21C2-4C83-BBAE-4FD5DD310453}" presName="dstNode" presStyleLbl="node1" presStyleIdx="0" presStyleCnt="5"/>
      <dgm:spPr/>
    </dgm:pt>
    <dgm:pt modelId="{BAEB98A4-350D-4258-B70C-DFCE58C88035}" type="pres">
      <dgm:prSet presAssocID="{9E56A493-3113-4DB3-97F5-2CA21185DCD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F067D-B7F4-4504-AF98-189DFD9CFD1D}" type="pres">
      <dgm:prSet presAssocID="{9E56A493-3113-4DB3-97F5-2CA21185DCDE}" presName="accent_1" presStyleCnt="0"/>
      <dgm:spPr/>
    </dgm:pt>
    <dgm:pt modelId="{27273240-26AA-45F5-B4BF-07CBAA7216A2}" type="pres">
      <dgm:prSet presAssocID="{9E56A493-3113-4DB3-97F5-2CA21185DCDE}" presName="accentRepeatNode" presStyleLbl="solidFgAcc1" presStyleIdx="0" presStyleCnt="5"/>
      <dgm:spPr/>
    </dgm:pt>
    <dgm:pt modelId="{46229DC1-98C7-422E-897D-CD457F6F576C}" type="pres">
      <dgm:prSet presAssocID="{F941D699-ADE3-4A68-9170-F5D8734DDA5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1EF0A-780F-4656-8A7D-ED98C9E4707A}" type="pres">
      <dgm:prSet presAssocID="{F941D699-ADE3-4A68-9170-F5D8734DDA57}" presName="accent_2" presStyleCnt="0"/>
      <dgm:spPr/>
    </dgm:pt>
    <dgm:pt modelId="{7C1F5E98-7AA7-4846-ABD7-7CDA835EC1EA}" type="pres">
      <dgm:prSet presAssocID="{F941D699-ADE3-4A68-9170-F5D8734DDA57}" presName="accentRepeatNode" presStyleLbl="solidFgAcc1" presStyleIdx="1" presStyleCnt="5"/>
      <dgm:spPr/>
    </dgm:pt>
    <dgm:pt modelId="{A660898D-304A-4495-A969-144F6A032FD6}" type="pres">
      <dgm:prSet presAssocID="{C49626A7-9455-4D1B-A626-D3675E54F29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4B1E1-E4D4-48B5-A872-EF9569C144AE}" type="pres">
      <dgm:prSet presAssocID="{C49626A7-9455-4D1B-A626-D3675E54F29C}" presName="accent_3" presStyleCnt="0"/>
      <dgm:spPr/>
    </dgm:pt>
    <dgm:pt modelId="{71A14BFF-4601-4B96-AF75-0A7D380CC0F5}" type="pres">
      <dgm:prSet presAssocID="{C49626A7-9455-4D1B-A626-D3675E54F29C}" presName="accentRepeatNode" presStyleLbl="solidFgAcc1" presStyleIdx="2" presStyleCnt="5"/>
      <dgm:spPr/>
    </dgm:pt>
    <dgm:pt modelId="{762A6096-A008-4F8F-B656-079108B7FD5D}" type="pres">
      <dgm:prSet presAssocID="{7309C539-7E70-4020-BDF8-7679A065D96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54F62-89F8-42B5-8F65-98252D3AEFA6}" type="pres">
      <dgm:prSet presAssocID="{7309C539-7E70-4020-BDF8-7679A065D964}" presName="accent_4" presStyleCnt="0"/>
      <dgm:spPr/>
    </dgm:pt>
    <dgm:pt modelId="{B5F0E060-32D7-49A9-8670-32C52B522467}" type="pres">
      <dgm:prSet presAssocID="{7309C539-7E70-4020-BDF8-7679A065D964}" presName="accentRepeatNode" presStyleLbl="solidFgAcc1" presStyleIdx="3" presStyleCnt="5"/>
      <dgm:spPr/>
    </dgm:pt>
    <dgm:pt modelId="{1728A288-BF48-4D9E-A9B1-088B3555F3F9}" type="pres">
      <dgm:prSet presAssocID="{D5D41C0D-BDD9-4611-A323-20BF2B755C9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1A7D8-3982-45F6-A689-5CE318FD72DC}" type="pres">
      <dgm:prSet presAssocID="{D5D41C0D-BDD9-4611-A323-20BF2B755C95}" presName="accent_5" presStyleCnt="0"/>
      <dgm:spPr/>
    </dgm:pt>
    <dgm:pt modelId="{35DE9B00-800D-4112-8D9D-F43BAAB3B2FE}" type="pres">
      <dgm:prSet presAssocID="{D5D41C0D-BDD9-4611-A323-20BF2B755C95}" presName="accentRepeatNode" presStyleLbl="solidFgAcc1" presStyleIdx="4" presStyleCnt="5"/>
      <dgm:spPr/>
    </dgm:pt>
  </dgm:ptLst>
  <dgm:cxnLst>
    <dgm:cxn modelId="{35BA0F37-740F-4357-9C4D-ED89F3CB4D1E}" type="presOf" srcId="{D5D41C0D-BDD9-4611-A323-20BF2B755C95}" destId="{1728A288-BF48-4D9E-A9B1-088B3555F3F9}" srcOrd="0" destOrd="0" presId="urn:microsoft.com/office/officeart/2008/layout/VerticalCurvedList"/>
    <dgm:cxn modelId="{94627FC0-6EA4-4AEA-B7DA-910507D22343}" type="presOf" srcId="{7309C539-7E70-4020-BDF8-7679A065D964}" destId="{762A6096-A008-4F8F-B656-079108B7FD5D}" srcOrd="0" destOrd="0" presId="urn:microsoft.com/office/officeart/2008/layout/VerticalCurvedList"/>
    <dgm:cxn modelId="{13B3B8C8-E280-4F78-B4CD-A706CABFC303}" srcId="{B8019BFE-21C2-4C83-BBAE-4FD5DD310453}" destId="{F941D699-ADE3-4A68-9170-F5D8734DDA57}" srcOrd="1" destOrd="0" parTransId="{2930AF03-6931-43C4-B665-A7D057B556A6}" sibTransId="{3FF0612E-17C5-43C6-8873-3819F6C10576}"/>
    <dgm:cxn modelId="{C2F55DA8-E4BE-48CC-8883-AEE6B15DD2F4}" type="presOf" srcId="{C58A3477-F9D1-422E-A500-9BAE34EE4DEA}" destId="{461D3385-D325-40AF-BB7B-A031DCC5AF7B}" srcOrd="0" destOrd="0" presId="urn:microsoft.com/office/officeart/2008/layout/VerticalCurvedList"/>
    <dgm:cxn modelId="{DCA76FAA-B64D-41DB-923C-54406171527C}" srcId="{B8019BFE-21C2-4C83-BBAE-4FD5DD310453}" destId="{9E56A493-3113-4DB3-97F5-2CA21185DCDE}" srcOrd="0" destOrd="0" parTransId="{DE29F46D-058A-4EC6-9847-53C90E4FA210}" sibTransId="{C58A3477-F9D1-422E-A500-9BAE34EE4DEA}"/>
    <dgm:cxn modelId="{FF1BF11A-1774-4E03-B2C7-36B80125CD43}" type="presOf" srcId="{C49626A7-9455-4D1B-A626-D3675E54F29C}" destId="{A660898D-304A-4495-A969-144F6A032FD6}" srcOrd="0" destOrd="0" presId="urn:microsoft.com/office/officeart/2008/layout/VerticalCurvedList"/>
    <dgm:cxn modelId="{AEEDE61F-DA7C-4BCD-B524-F36E5A8BA52B}" srcId="{B8019BFE-21C2-4C83-BBAE-4FD5DD310453}" destId="{C49626A7-9455-4D1B-A626-D3675E54F29C}" srcOrd="2" destOrd="0" parTransId="{7F5AF451-FFB1-4543-97B2-DD2B2FCB950A}" sibTransId="{680D9C68-1398-40B8-9F24-D9BA3675BBE2}"/>
    <dgm:cxn modelId="{B8827A6F-AE7B-4265-BC3A-18CF262D90BA}" srcId="{B8019BFE-21C2-4C83-BBAE-4FD5DD310453}" destId="{7309C539-7E70-4020-BDF8-7679A065D964}" srcOrd="3" destOrd="0" parTransId="{CBFB23E8-2E7E-4E62-8AD1-00EE00980FEF}" sibTransId="{39A5E196-6B23-4C02-A059-82BD845CE093}"/>
    <dgm:cxn modelId="{7F2A2EA0-A1B2-4CA0-AEE0-6FC3A116741C}" type="presOf" srcId="{F941D699-ADE3-4A68-9170-F5D8734DDA57}" destId="{46229DC1-98C7-422E-897D-CD457F6F576C}" srcOrd="0" destOrd="0" presId="urn:microsoft.com/office/officeart/2008/layout/VerticalCurvedList"/>
    <dgm:cxn modelId="{36AE004B-660F-435F-A00C-C34141266691}" type="presOf" srcId="{9E56A493-3113-4DB3-97F5-2CA21185DCDE}" destId="{BAEB98A4-350D-4258-B70C-DFCE58C88035}" srcOrd="0" destOrd="0" presId="urn:microsoft.com/office/officeart/2008/layout/VerticalCurvedList"/>
    <dgm:cxn modelId="{0D00D4E1-5B2C-4D46-AA70-040B05597B35}" srcId="{B8019BFE-21C2-4C83-BBAE-4FD5DD310453}" destId="{D5D41C0D-BDD9-4611-A323-20BF2B755C95}" srcOrd="4" destOrd="0" parTransId="{2E723358-6436-447C-B7E6-8B2DC3CF2596}" sibTransId="{E4A0D8C1-9B87-4FCC-B028-FB7030306859}"/>
    <dgm:cxn modelId="{2487E679-8FB7-4828-82E9-68C06BDEEBCC}" type="presOf" srcId="{B8019BFE-21C2-4C83-BBAE-4FD5DD310453}" destId="{5B9DA2FA-2058-423C-9837-3B77A43FBEA4}" srcOrd="0" destOrd="0" presId="urn:microsoft.com/office/officeart/2008/layout/VerticalCurvedList"/>
    <dgm:cxn modelId="{874FF46A-9A31-4550-9759-AF08A53DCFCD}" type="presParOf" srcId="{5B9DA2FA-2058-423C-9837-3B77A43FBEA4}" destId="{7DE6338A-DBDC-4E07-8729-D818D60E6C3B}" srcOrd="0" destOrd="0" presId="urn:microsoft.com/office/officeart/2008/layout/VerticalCurvedList"/>
    <dgm:cxn modelId="{4CF814EE-E670-4D9F-ABF6-1B0CB9B00BFE}" type="presParOf" srcId="{7DE6338A-DBDC-4E07-8729-D818D60E6C3B}" destId="{644E43E5-2810-4A60-8EBF-832235CAC204}" srcOrd="0" destOrd="0" presId="urn:microsoft.com/office/officeart/2008/layout/VerticalCurvedList"/>
    <dgm:cxn modelId="{893C25E1-DAF6-4ECF-A441-CFE130802A19}" type="presParOf" srcId="{644E43E5-2810-4A60-8EBF-832235CAC204}" destId="{B477EDD1-9571-44E4-89AA-FD950DC6AE7E}" srcOrd="0" destOrd="0" presId="urn:microsoft.com/office/officeart/2008/layout/VerticalCurvedList"/>
    <dgm:cxn modelId="{2D7E5729-3583-42BC-AC6A-20E4C960CAD8}" type="presParOf" srcId="{644E43E5-2810-4A60-8EBF-832235CAC204}" destId="{461D3385-D325-40AF-BB7B-A031DCC5AF7B}" srcOrd="1" destOrd="0" presId="urn:microsoft.com/office/officeart/2008/layout/VerticalCurvedList"/>
    <dgm:cxn modelId="{4C3146E0-6651-499A-ABBA-B1DB305C8450}" type="presParOf" srcId="{644E43E5-2810-4A60-8EBF-832235CAC204}" destId="{59F82F6B-4AB4-43F1-9DC9-8E21C1E1DBEC}" srcOrd="2" destOrd="0" presId="urn:microsoft.com/office/officeart/2008/layout/VerticalCurvedList"/>
    <dgm:cxn modelId="{EF51A814-3B06-4FCC-81A2-A736D6FB990C}" type="presParOf" srcId="{644E43E5-2810-4A60-8EBF-832235CAC204}" destId="{33C08693-5605-4F5A-8465-32D38BFE8D42}" srcOrd="3" destOrd="0" presId="urn:microsoft.com/office/officeart/2008/layout/VerticalCurvedList"/>
    <dgm:cxn modelId="{7A034918-C9BE-4307-BB1A-20E4CBF2643F}" type="presParOf" srcId="{7DE6338A-DBDC-4E07-8729-D818D60E6C3B}" destId="{BAEB98A4-350D-4258-B70C-DFCE58C88035}" srcOrd="1" destOrd="0" presId="urn:microsoft.com/office/officeart/2008/layout/VerticalCurvedList"/>
    <dgm:cxn modelId="{5DDE10EC-7789-4BF2-89D7-B48ECD295330}" type="presParOf" srcId="{7DE6338A-DBDC-4E07-8729-D818D60E6C3B}" destId="{4B4F067D-B7F4-4504-AF98-189DFD9CFD1D}" srcOrd="2" destOrd="0" presId="urn:microsoft.com/office/officeart/2008/layout/VerticalCurvedList"/>
    <dgm:cxn modelId="{608E0B4E-AEF8-4DDB-BB5E-330F4BF1287C}" type="presParOf" srcId="{4B4F067D-B7F4-4504-AF98-189DFD9CFD1D}" destId="{27273240-26AA-45F5-B4BF-07CBAA7216A2}" srcOrd="0" destOrd="0" presId="urn:microsoft.com/office/officeart/2008/layout/VerticalCurvedList"/>
    <dgm:cxn modelId="{F87DC6B9-9EDA-43FF-8609-CBA8F6C36ACA}" type="presParOf" srcId="{7DE6338A-DBDC-4E07-8729-D818D60E6C3B}" destId="{46229DC1-98C7-422E-897D-CD457F6F576C}" srcOrd="3" destOrd="0" presId="urn:microsoft.com/office/officeart/2008/layout/VerticalCurvedList"/>
    <dgm:cxn modelId="{D139FD0C-FBCB-4F8B-92CD-71EDF4CAA325}" type="presParOf" srcId="{7DE6338A-DBDC-4E07-8729-D818D60E6C3B}" destId="{E6C1EF0A-780F-4656-8A7D-ED98C9E4707A}" srcOrd="4" destOrd="0" presId="urn:microsoft.com/office/officeart/2008/layout/VerticalCurvedList"/>
    <dgm:cxn modelId="{A681DD0E-FBB2-440F-8C68-DC242B787694}" type="presParOf" srcId="{E6C1EF0A-780F-4656-8A7D-ED98C9E4707A}" destId="{7C1F5E98-7AA7-4846-ABD7-7CDA835EC1EA}" srcOrd="0" destOrd="0" presId="urn:microsoft.com/office/officeart/2008/layout/VerticalCurvedList"/>
    <dgm:cxn modelId="{AB15FF4C-FD13-49B4-99DC-D2FC0916387F}" type="presParOf" srcId="{7DE6338A-DBDC-4E07-8729-D818D60E6C3B}" destId="{A660898D-304A-4495-A969-144F6A032FD6}" srcOrd="5" destOrd="0" presId="urn:microsoft.com/office/officeart/2008/layout/VerticalCurvedList"/>
    <dgm:cxn modelId="{298E306E-2857-47A2-BFFC-AFDCE9AA087B}" type="presParOf" srcId="{7DE6338A-DBDC-4E07-8729-D818D60E6C3B}" destId="{1014B1E1-E4D4-48B5-A872-EF9569C144AE}" srcOrd="6" destOrd="0" presId="urn:microsoft.com/office/officeart/2008/layout/VerticalCurvedList"/>
    <dgm:cxn modelId="{3FBD2562-72DC-4C75-98D6-B79D5E0A34FC}" type="presParOf" srcId="{1014B1E1-E4D4-48B5-A872-EF9569C144AE}" destId="{71A14BFF-4601-4B96-AF75-0A7D380CC0F5}" srcOrd="0" destOrd="0" presId="urn:microsoft.com/office/officeart/2008/layout/VerticalCurvedList"/>
    <dgm:cxn modelId="{B6FCCF9F-F99B-42DD-875D-EBCAF3C4DE39}" type="presParOf" srcId="{7DE6338A-DBDC-4E07-8729-D818D60E6C3B}" destId="{762A6096-A008-4F8F-B656-079108B7FD5D}" srcOrd="7" destOrd="0" presId="urn:microsoft.com/office/officeart/2008/layout/VerticalCurvedList"/>
    <dgm:cxn modelId="{A98DA1DB-18E4-42B0-8076-1F5713612EB2}" type="presParOf" srcId="{7DE6338A-DBDC-4E07-8729-D818D60E6C3B}" destId="{DE454F62-89F8-42B5-8F65-98252D3AEFA6}" srcOrd="8" destOrd="0" presId="urn:microsoft.com/office/officeart/2008/layout/VerticalCurvedList"/>
    <dgm:cxn modelId="{43DAF79F-5346-4330-B46D-BE2D5D90B20D}" type="presParOf" srcId="{DE454F62-89F8-42B5-8F65-98252D3AEFA6}" destId="{B5F0E060-32D7-49A9-8670-32C52B522467}" srcOrd="0" destOrd="0" presId="urn:microsoft.com/office/officeart/2008/layout/VerticalCurvedList"/>
    <dgm:cxn modelId="{EC13A72D-938F-4F06-AE16-D3080E766266}" type="presParOf" srcId="{7DE6338A-DBDC-4E07-8729-D818D60E6C3B}" destId="{1728A288-BF48-4D9E-A9B1-088B3555F3F9}" srcOrd="9" destOrd="0" presId="urn:microsoft.com/office/officeart/2008/layout/VerticalCurvedList"/>
    <dgm:cxn modelId="{F5D95C68-9246-46B8-8C90-6AE8E4FB0B59}" type="presParOf" srcId="{7DE6338A-DBDC-4E07-8729-D818D60E6C3B}" destId="{67F1A7D8-3982-45F6-A689-5CE318FD72DC}" srcOrd="10" destOrd="0" presId="urn:microsoft.com/office/officeart/2008/layout/VerticalCurvedList"/>
    <dgm:cxn modelId="{607117A8-95E3-4DC5-81A4-A220D4EF0D9B}" type="presParOf" srcId="{67F1A7D8-3982-45F6-A689-5CE318FD72DC}" destId="{35DE9B00-800D-4112-8D9D-F43BAAB3B2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DD4C8-D457-4D25-B165-AB02D9276E9D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4CE328D-E4B9-4349-8E09-A2A25CEE1546}">
      <dgm:prSet phldrT="[Текст]" custT="1"/>
      <dgm:spPr/>
      <dgm:t>
        <a:bodyPr/>
        <a:lstStyle/>
        <a:p>
          <a:r>
            <a:rPr lang="ru-RU" sz="2400" dirty="0" err="1" smtClean="0"/>
            <a:t>коммуника-бельность</a:t>
          </a:r>
          <a:endParaRPr lang="ru-RU" sz="2400" dirty="0" smtClean="0"/>
        </a:p>
        <a:p>
          <a:r>
            <a:rPr lang="ru-RU" sz="2400" dirty="0" err="1" smtClean="0"/>
            <a:t>эмпатичность</a:t>
          </a:r>
          <a:endParaRPr lang="ru-RU" sz="2400" dirty="0" smtClean="0"/>
        </a:p>
        <a:p>
          <a:r>
            <a:rPr lang="ru-RU" sz="2400" dirty="0" err="1" smtClean="0"/>
            <a:t>рефлексивность</a:t>
          </a:r>
          <a:endParaRPr lang="ru-RU" sz="2400" dirty="0" smtClean="0"/>
        </a:p>
        <a:p>
          <a:r>
            <a:rPr lang="ru-RU" sz="2400" dirty="0" smtClean="0"/>
            <a:t>красноречие</a:t>
          </a:r>
          <a:endParaRPr lang="ru-RU" sz="2400" dirty="0"/>
        </a:p>
      </dgm:t>
    </dgm:pt>
    <dgm:pt modelId="{4C492D6D-993C-4E1D-A8D8-833BDACBDBCE}" type="parTrans" cxnId="{999E1AEF-67FB-4D20-BB8A-2474C7126D02}">
      <dgm:prSet/>
      <dgm:spPr/>
      <dgm:t>
        <a:bodyPr/>
        <a:lstStyle/>
        <a:p>
          <a:endParaRPr lang="ru-RU" sz="2400"/>
        </a:p>
      </dgm:t>
    </dgm:pt>
    <dgm:pt modelId="{35FCC345-8A94-4E5A-B45E-317526A49D28}" type="sibTrans" cxnId="{999E1AEF-67FB-4D20-BB8A-2474C7126D02}">
      <dgm:prSet/>
      <dgm:spPr/>
      <dgm:t>
        <a:bodyPr/>
        <a:lstStyle/>
        <a:p>
          <a:endParaRPr lang="ru-RU" sz="2400"/>
        </a:p>
      </dgm:t>
    </dgm:pt>
    <dgm:pt modelId="{681ACB61-FAB3-49DC-BC5A-BD7EDC00CDEC}">
      <dgm:prSet phldrT="[Текст]" custT="1"/>
      <dgm:spPr/>
      <dgm:t>
        <a:bodyPr/>
        <a:lstStyle/>
        <a:p>
          <a:r>
            <a:rPr lang="ru-RU" sz="2400" dirty="0" smtClean="0"/>
            <a:t>межличностное общение</a:t>
          </a:r>
        </a:p>
        <a:p>
          <a:r>
            <a:rPr lang="ru-RU" sz="2400" dirty="0" smtClean="0"/>
            <a:t>умение решать конфликтные ситуации</a:t>
          </a:r>
          <a:endParaRPr lang="ru-RU" sz="2400" dirty="0"/>
        </a:p>
      </dgm:t>
    </dgm:pt>
    <dgm:pt modelId="{14B79904-9FD9-4D67-88E8-E0F74AB12D07}" type="parTrans" cxnId="{8C275B9F-2219-462D-AFA4-B82FE5A7539D}">
      <dgm:prSet/>
      <dgm:spPr/>
      <dgm:t>
        <a:bodyPr/>
        <a:lstStyle/>
        <a:p>
          <a:endParaRPr lang="ru-RU" sz="2400"/>
        </a:p>
      </dgm:t>
    </dgm:pt>
    <dgm:pt modelId="{D5A9A4A1-535D-486E-A764-16D09CE952E8}" type="sibTrans" cxnId="{8C275B9F-2219-462D-AFA4-B82FE5A7539D}">
      <dgm:prSet/>
      <dgm:spPr/>
      <dgm:t>
        <a:bodyPr/>
        <a:lstStyle/>
        <a:p>
          <a:endParaRPr lang="ru-RU" sz="2400"/>
        </a:p>
      </dgm:t>
    </dgm:pt>
    <dgm:pt modelId="{00442E80-C923-498B-B8E2-855F5F157450}">
      <dgm:prSet phldrT="[Текст]" custT="1"/>
      <dgm:spPr/>
      <dgm:t>
        <a:bodyPr/>
        <a:lstStyle/>
        <a:p>
          <a:r>
            <a:rPr lang="ru-RU" sz="2400" dirty="0" err="1" smtClean="0"/>
            <a:t>профессио-нальный</a:t>
          </a:r>
          <a:r>
            <a:rPr lang="ru-RU" sz="2400" dirty="0" smtClean="0"/>
            <a:t> и личный опыт</a:t>
          </a:r>
        </a:p>
        <a:p>
          <a:r>
            <a:rPr lang="ru-RU" sz="2400" dirty="0" smtClean="0"/>
            <a:t>гибкость</a:t>
          </a:r>
        </a:p>
        <a:p>
          <a:r>
            <a:rPr lang="ru-RU" sz="2400" dirty="0" smtClean="0"/>
            <a:t>наличие интуиции</a:t>
          </a:r>
          <a:endParaRPr lang="ru-RU" sz="2400" dirty="0"/>
        </a:p>
      </dgm:t>
    </dgm:pt>
    <dgm:pt modelId="{C547323A-7C43-4878-90A1-B034B619B48A}" type="parTrans" cxnId="{B563C0DC-6E86-4318-9CD5-EF8F591120C5}">
      <dgm:prSet/>
      <dgm:spPr/>
      <dgm:t>
        <a:bodyPr/>
        <a:lstStyle/>
        <a:p>
          <a:endParaRPr lang="ru-RU" sz="2400"/>
        </a:p>
      </dgm:t>
    </dgm:pt>
    <dgm:pt modelId="{50D0C2BF-00D4-4D5C-A65A-A4CADFCC5A30}" type="sibTrans" cxnId="{B563C0DC-6E86-4318-9CD5-EF8F591120C5}">
      <dgm:prSet/>
      <dgm:spPr/>
      <dgm:t>
        <a:bodyPr/>
        <a:lstStyle/>
        <a:p>
          <a:endParaRPr lang="ru-RU" sz="2400"/>
        </a:p>
      </dgm:t>
    </dgm:pt>
    <dgm:pt modelId="{4087009B-C538-463A-8A79-5FED7E2CD3DA}" type="pres">
      <dgm:prSet presAssocID="{8F6DD4C8-D457-4D25-B165-AB02D9276E9D}" presName="Name0" presStyleCnt="0">
        <dgm:presLayoutVars>
          <dgm:dir/>
          <dgm:resizeHandles val="exact"/>
        </dgm:presLayoutVars>
      </dgm:prSet>
      <dgm:spPr/>
    </dgm:pt>
    <dgm:pt modelId="{F2B326B8-30DB-4026-BB40-0737564D0131}" type="pres">
      <dgm:prSet presAssocID="{8F6DD4C8-D457-4D25-B165-AB02D9276E9D}" presName="bkgdShp" presStyleLbl="alignAccFollowNode1" presStyleIdx="0" presStyleCnt="1"/>
      <dgm:spPr/>
    </dgm:pt>
    <dgm:pt modelId="{F759C773-F4BF-42F0-BA3E-F440F37AAC1A}" type="pres">
      <dgm:prSet presAssocID="{8F6DD4C8-D457-4D25-B165-AB02D9276E9D}" presName="linComp" presStyleCnt="0"/>
      <dgm:spPr/>
    </dgm:pt>
    <dgm:pt modelId="{2354B5C1-C337-4A71-89F1-4263D5787C2D}" type="pres">
      <dgm:prSet presAssocID="{A4CE328D-E4B9-4349-8E09-A2A25CEE1546}" presName="compNode" presStyleCnt="0"/>
      <dgm:spPr/>
    </dgm:pt>
    <dgm:pt modelId="{475C729B-2561-4428-A47D-2CF7C6C704E8}" type="pres">
      <dgm:prSet presAssocID="{A4CE328D-E4B9-4349-8E09-A2A25CEE1546}" presName="node" presStyleLbl="node1" presStyleIdx="0" presStyleCnt="3" custScaleX="12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F0287-C8A6-4676-80F8-34CE02CC30AB}" type="pres">
      <dgm:prSet presAssocID="{A4CE328D-E4B9-4349-8E09-A2A25CEE1546}" presName="invisiNode" presStyleLbl="node1" presStyleIdx="0" presStyleCnt="3"/>
      <dgm:spPr/>
    </dgm:pt>
    <dgm:pt modelId="{D332FB4F-4EA1-48A9-9FE6-888749BE9DA9}" type="pres">
      <dgm:prSet presAssocID="{A4CE328D-E4B9-4349-8E09-A2A25CEE154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A57CFDF-9EF3-4C19-A863-574226A2265F}" type="pres">
      <dgm:prSet presAssocID="{35FCC345-8A94-4E5A-B45E-317526A49D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A1E6A1C-0202-433C-A378-DFF9CB375EE3}" type="pres">
      <dgm:prSet presAssocID="{681ACB61-FAB3-49DC-BC5A-BD7EDC00CDEC}" presName="compNode" presStyleCnt="0"/>
      <dgm:spPr/>
    </dgm:pt>
    <dgm:pt modelId="{713DE9F4-FD2F-40FC-86A6-A9A83DE9F31F}" type="pres">
      <dgm:prSet presAssocID="{681ACB61-FAB3-49DC-BC5A-BD7EDC00CDEC}" presName="node" presStyleLbl="node1" presStyleIdx="1" presStyleCnt="3" custScaleX="135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936F6-7F50-465E-A672-71204A649F28}" type="pres">
      <dgm:prSet presAssocID="{681ACB61-FAB3-49DC-BC5A-BD7EDC00CDEC}" presName="invisiNode" presStyleLbl="node1" presStyleIdx="1" presStyleCnt="3"/>
      <dgm:spPr/>
    </dgm:pt>
    <dgm:pt modelId="{9198363D-1AFD-4290-868A-88C80B2F8CDB}" type="pres">
      <dgm:prSet presAssocID="{681ACB61-FAB3-49DC-BC5A-BD7EDC00CDEC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0874F03-B0D7-443B-B8D8-72621853684E}" type="pres">
      <dgm:prSet presAssocID="{D5A9A4A1-535D-486E-A764-16D09CE952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0DDCD8-A341-4F8A-BFC2-2C7FC195D319}" type="pres">
      <dgm:prSet presAssocID="{00442E80-C923-498B-B8E2-855F5F157450}" presName="compNode" presStyleCnt="0"/>
      <dgm:spPr/>
    </dgm:pt>
    <dgm:pt modelId="{C18103D9-9AF4-44FF-899E-C7E5F010E327}" type="pres">
      <dgm:prSet presAssocID="{00442E80-C923-498B-B8E2-855F5F157450}" presName="node" presStyleLbl="node1" presStyleIdx="2" presStyleCnt="3" custScaleX="114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23BFB-6023-423F-9805-BF40D903ABB2}" type="pres">
      <dgm:prSet presAssocID="{00442E80-C923-498B-B8E2-855F5F157450}" presName="invisiNode" presStyleLbl="node1" presStyleIdx="2" presStyleCnt="3"/>
      <dgm:spPr/>
    </dgm:pt>
    <dgm:pt modelId="{AD0892A6-9143-413C-91BD-F32A82A1AC84}" type="pres">
      <dgm:prSet presAssocID="{00442E80-C923-498B-B8E2-855F5F157450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99E1AEF-67FB-4D20-BB8A-2474C7126D02}" srcId="{8F6DD4C8-D457-4D25-B165-AB02D9276E9D}" destId="{A4CE328D-E4B9-4349-8E09-A2A25CEE1546}" srcOrd="0" destOrd="0" parTransId="{4C492D6D-993C-4E1D-A8D8-833BDACBDBCE}" sibTransId="{35FCC345-8A94-4E5A-B45E-317526A49D28}"/>
    <dgm:cxn modelId="{B563C0DC-6E86-4318-9CD5-EF8F591120C5}" srcId="{8F6DD4C8-D457-4D25-B165-AB02D9276E9D}" destId="{00442E80-C923-498B-B8E2-855F5F157450}" srcOrd="2" destOrd="0" parTransId="{C547323A-7C43-4878-90A1-B034B619B48A}" sibTransId="{50D0C2BF-00D4-4D5C-A65A-A4CADFCC5A30}"/>
    <dgm:cxn modelId="{CD34BE97-EAE1-41A1-853F-5FADC9D64B1D}" type="presOf" srcId="{681ACB61-FAB3-49DC-BC5A-BD7EDC00CDEC}" destId="{713DE9F4-FD2F-40FC-86A6-A9A83DE9F31F}" srcOrd="0" destOrd="0" presId="urn:microsoft.com/office/officeart/2005/8/layout/pList2"/>
    <dgm:cxn modelId="{5D046947-521B-402F-A992-D8C557A7EE9E}" type="presOf" srcId="{D5A9A4A1-535D-486E-A764-16D09CE952E8}" destId="{F0874F03-B0D7-443B-B8D8-72621853684E}" srcOrd="0" destOrd="0" presId="urn:microsoft.com/office/officeart/2005/8/layout/pList2"/>
    <dgm:cxn modelId="{9D5F1A08-44BE-4018-8AE1-75A376748D1B}" type="presOf" srcId="{00442E80-C923-498B-B8E2-855F5F157450}" destId="{C18103D9-9AF4-44FF-899E-C7E5F010E327}" srcOrd="0" destOrd="0" presId="urn:microsoft.com/office/officeart/2005/8/layout/pList2"/>
    <dgm:cxn modelId="{8C275B9F-2219-462D-AFA4-B82FE5A7539D}" srcId="{8F6DD4C8-D457-4D25-B165-AB02D9276E9D}" destId="{681ACB61-FAB3-49DC-BC5A-BD7EDC00CDEC}" srcOrd="1" destOrd="0" parTransId="{14B79904-9FD9-4D67-88E8-E0F74AB12D07}" sibTransId="{D5A9A4A1-535D-486E-A764-16D09CE952E8}"/>
    <dgm:cxn modelId="{B295BF8C-1C7A-4E52-BE6D-1AC2C6660DA7}" type="presOf" srcId="{8F6DD4C8-D457-4D25-B165-AB02D9276E9D}" destId="{4087009B-C538-463A-8A79-5FED7E2CD3DA}" srcOrd="0" destOrd="0" presId="urn:microsoft.com/office/officeart/2005/8/layout/pList2"/>
    <dgm:cxn modelId="{A5183BBB-CD83-469A-8BF4-DFEA19DE1D19}" type="presOf" srcId="{A4CE328D-E4B9-4349-8E09-A2A25CEE1546}" destId="{475C729B-2561-4428-A47D-2CF7C6C704E8}" srcOrd="0" destOrd="0" presId="urn:microsoft.com/office/officeart/2005/8/layout/pList2"/>
    <dgm:cxn modelId="{0904D69E-473F-4584-8F82-479CAC7B88BF}" type="presOf" srcId="{35FCC345-8A94-4E5A-B45E-317526A49D28}" destId="{5A57CFDF-9EF3-4C19-A863-574226A2265F}" srcOrd="0" destOrd="0" presId="urn:microsoft.com/office/officeart/2005/8/layout/pList2"/>
    <dgm:cxn modelId="{CB67B310-C016-47A5-90F7-8BD1C21C4F36}" type="presParOf" srcId="{4087009B-C538-463A-8A79-5FED7E2CD3DA}" destId="{F2B326B8-30DB-4026-BB40-0737564D0131}" srcOrd="0" destOrd="0" presId="urn:microsoft.com/office/officeart/2005/8/layout/pList2"/>
    <dgm:cxn modelId="{CB8DD303-9506-46F7-A906-1A7457EC6286}" type="presParOf" srcId="{4087009B-C538-463A-8A79-5FED7E2CD3DA}" destId="{F759C773-F4BF-42F0-BA3E-F440F37AAC1A}" srcOrd="1" destOrd="0" presId="urn:microsoft.com/office/officeart/2005/8/layout/pList2"/>
    <dgm:cxn modelId="{487CAB98-091E-4566-91DA-4A88AB244039}" type="presParOf" srcId="{F759C773-F4BF-42F0-BA3E-F440F37AAC1A}" destId="{2354B5C1-C337-4A71-89F1-4263D5787C2D}" srcOrd="0" destOrd="0" presId="urn:microsoft.com/office/officeart/2005/8/layout/pList2"/>
    <dgm:cxn modelId="{56B7DF33-947A-4B65-8915-E3767F94D771}" type="presParOf" srcId="{2354B5C1-C337-4A71-89F1-4263D5787C2D}" destId="{475C729B-2561-4428-A47D-2CF7C6C704E8}" srcOrd="0" destOrd="0" presId="urn:microsoft.com/office/officeart/2005/8/layout/pList2"/>
    <dgm:cxn modelId="{A3A473E8-1827-4E7F-8988-4DD9502473A8}" type="presParOf" srcId="{2354B5C1-C337-4A71-89F1-4263D5787C2D}" destId="{618F0287-C8A6-4676-80F8-34CE02CC30AB}" srcOrd="1" destOrd="0" presId="urn:microsoft.com/office/officeart/2005/8/layout/pList2"/>
    <dgm:cxn modelId="{C46F413C-4032-46C8-B4E7-CDE2DD207AA8}" type="presParOf" srcId="{2354B5C1-C337-4A71-89F1-4263D5787C2D}" destId="{D332FB4F-4EA1-48A9-9FE6-888749BE9DA9}" srcOrd="2" destOrd="0" presId="urn:microsoft.com/office/officeart/2005/8/layout/pList2"/>
    <dgm:cxn modelId="{FF611231-03FE-4903-8F38-9A321C0D6D27}" type="presParOf" srcId="{F759C773-F4BF-42F0-BA3E-F440F37AAC1A}" destId="{5A57CFDF-9EF3-4C19-A863-574226A2265F}" srcOrd="1" destOrd="0" presId="urn:microsoft.com/office/officeart/2005/8/layout/pList2"/>
    <dgm:cxn modelId="{E08E40BC-3CBA-42E0-94D8-F0539A6B2CA2}" type="presParOf" srcId="{F759C773-F4BF-42F0-BA3E-F440F37AAC1A}" destId="{9A1E6A1C-0202-433C-A378-DFF9CB375EE3}" srcOrd="2" destOrd="0" presId="urn:microsoft.com/office/officeart/2005/8/layout/pList2"/>
    <dgm:cxn modelId="{7BC3E790-CE7E-4D2E-9243-54BB3E3BA8D1}" type="presParOf" srcId="{9A1E6A1C-0202-433C-A378-DFF9CB375EE3}" destId="{713DE9F4-FD2F-40FC-86A6-A9A83DE9F31F}" srcOrd="0" destOrd="0" presId="urn:microsoft.com/office/officeart/2005/8/layout/pList2"/>
    <dgm:cxn modelId="{E7E56880-5D1F-4A09-B127-DE60B6776BAF}" type="presParOf" srcId="{9A1E6A1C-0202-433C-A378-DFF9CB375EE3}" destId="{A4D936F6-7F50-465E-A672-71204A649F28}" srcOrd="1" destOrd="0" presId="urn:microsoft.com/office/officeart/2005/8/layout/pList2"/>
    <dgm:cxn modelId="{7C5A86F5-5B55-410E-BBF0-5C5E7887EB44}" type="presParOf" srcId="{9A1E6A1C-0202-433C-A378-DFF9CB375EE3}" destId="{9198363D-1AFD-4290-868A-88C80B2F8CDB}" srcOrd="2" destOrd="0" presId="urn:microsoft.com/office/officeart/2005/8/layout/pList2"/>
    <dgm:cxn modelId="{BE1F999D-0E3C-40D2-8950-64019448A88B}" type="presParOf" srcId="{F759C773-F4BF-42F0-BA3E-F440F37AAC1A}" destId="{F0874F03-B0D7-443B-B8D8-72621853684E}" srcOrd="3" destOrd="0" presId="urn:microsoft.com/office/officeart/2005/8/layout/pList2"/>
    <dgm:cxn modelId="{4C4B5CFB-1CC4-4B91-852B-EF175B439081}" type="presParOf" srcId="{F759C773-F4BF-42F0-BA3E-F440F37AAC1A}" destId="{D70DDCD8-A341-4F8A-BFC2-2C7FC195D319}" srcOrd="4" destOrd="0" presId="urn:microsoft.com/office/officeart/2005/8/layout/pList2"/>
    <dgm:cxn modelId="{7D258E8A-3540-485A-8BFF-5D7BE3FBB16F}" type="presParOf" srcId="{D70DDCD8-A341-4F8A-BFC2-2C7FC195D319}" destId="{C18103D9-9AF4-44FF-899E-C7E5F010E327}" srcOrd="0" destOrd="0" presId="urn:microsoft.com/office/officeart/2005/8/layout/pList2"/>
    <dgm:cxn modelId="{A49D62CE-C382-4980-B95A-9E2ABFC637B8}" type="presParOf" srcId="{D70DDCD8-A341-4F8A-BFC2-2C7FC195D319}" destId="{A7D23BFB-6023-423F-9805-BF40D903ABB2}" srcOrd="1" destOrd="0" presId="urn:microsoft.com/office/officeart/2005/8/layout/pList2"/>
    <dgm:cxn modelId="{FA07D7BE-C00A-47C8-9871-D344D4923ABF}" type="presParOf" srcId="{D70DDCD8-A341-4F8A-BFC2-2C7FC195D319}" destId="{AD0892A6-9143-413C-91BD-F32A82A1AC8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B9E3A-08B8-4431-B3A2-FFD711C2020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57B798E-FDCE-4D27-A857-EA6491FF131E}">
      <dgm:prSet phldrT="[Текст]"/>
      <dgm:spPr/>
      <dgm:t>
        <a:bodyPr/>
        <a:lstStyle/>
        <a:p>
          <a:r>
            <a:rPr lang="ru-RU" dirty="0" smtClean="0"/>
            <a:t>имидж</a:t>
          </a:r>
          <a:endParaRPr lang="ru-RU" dirty="0"/>
        </a:p>
      </dgm:t>
    </dgm:pt>
    <dgm:pt modelId="{D1A93B77-234D-48B3-A029-6C3FE78C8CAF}" type="parTrans" cxnId="{A6DCE88D-88BC-4C6E-A8BF-7028D7A6A2C2}">
      <dgm:prSet/>
      <dgm:spPr/>
      <dgm:t>
        <a:bodyPr/>
        <a:lstStyle/>
        <a:p>
          <a:endParaRPr lang="ru-RU"/>
        </a:p>
      </dgm:t>
    </dgm:pt>
    <dgm:pt modelId="{70191932-1510-41CF-B52F-6E8C37ACC089}" type="sibTrans" cxnId="{A6DCE88D-88BC-4C6E-A8BF-7028D7A6A2C2}">
      <dgm:prSet/>
      <dgm:spPr/>
      <dgm:t>
        <a:bodyPr/>
        <a:lstStyle/>
        <a:p>
          <a:endParaRPr lang="ru-RU"/>
        </a:p>
      </dgm:t>
    </dgm:pt>
    <dgm:pt modelId="{35AF8722-9F36-45BA-B9E5-E6F3B85A1A3A}">
      <dgm:prSet phldrT="[Текст]"/>
      <dgm:spPr/>
      <dgm:t>
        <a:bodyPr/>
        <a:lstStyle/>
        <a:p>
          <a:r>
            <a:rPr lang="ru-RU" dirty="0" smtClean="0"/>
            <a:t>репутация</a:t>
          </a:r>
          <a:endParaRPr lang="ru-RU" dirty="0"/>
        </a:p>
      </dgm:t>
    </dgm:pt>
    <dgm:pt modelId="{B28E56A5-D1F0-4F67-8F7B-B2630CE5BCC8}" type="parTrans" cxnId="{9C30D1EE-2A99-4C13-8C8B-412CB604809B}">
      <dgm:prSet/>
      <dgm:spPr/>
      <dgm:t>
        <a:bodyPr/>
        <a:lstStyle/>
        <a:p>
          <a:endParaRPr lang="ru-RU"/>
        </a:p>
      </dgm:t>
    </dgm:pt>
    <dgm:pt modelId="{BC6D8D58-1B35-4FCA-91BE-B764BCAA2B3D}" type="sibTrans" cxnId="{9C30D1EE-2A99-4C13-8C8B-412CB604809B}">
      <dgm:prSet/>
      <dgm:spPr/>
      <dgm:t>
        <a:bodyPr/>
        <a:lstStyle/>
        <a:p>
          <a:endParaRPr lang="ru-RU"/>
        </a:p>
      </dgm:t>
    </dgm:pt>
    <dgm:pt modelId="{1310487E-41FA-46CC-A447-82F6464B4343}">
      <dgm:prSet phldrT="[Текст]"/>
      <dgm:spPr/>
      <dgm:t>
        <a:bodyPr/>
        <a:lstStyle/>
        <a:p>
          <a:r>
            <a:rPr lang="ru-RU" dirty="0" smtClean="0"/>
            <a:t>стереотипы</a:t>
          </a:r>
          <a:endParaRPr lang="ru-RU" dirty="0"/>
        </a:p>
      </dgm:t>
    </dgm:pt>
    <dgm:pt modelId="{7D6F3A82-0C2F-4204-8C65-13F65995BC64}" type="parTrans" cxnId="{E6824D49-5949-4832-9BC8-D1B233A5EE87}">
      <dgm:prSet/>
      <dgm:spPr/>
      <dgm:t>
        <a:bodyPr/>
        <a:lstStyle/>
        <a:p>
          <a:endParaRPr lang="ru-RU"/>
        </a:p>
      </dgm:t>
    </dgm:pt>
    <dgm:pt modelId="{2049FB3A-8EEB-4599-B1B2-291D3F31CF4C}" type="sibTrans" cxnId="{E6824D49-5949-4832-9BC8-D1B233A5EE87}">
      <dgm:prSet/>
      <dgm:spPr/>
      <dgm:t>
        <a:bodyPr/>
        <a:lstStyle/>
        <a:p>
          <a:endParaRPr lang="ru-RU"/>
        </a:p>
      </dgm:t>
    </dgm:pt>
    <dgm:pt modelId="{593D58C6-BAEC-4BE6-8F30-BE2D0825E963}" type="pres">
      <dgm:prSet presAssocID="{B80B9E3A-08B8-4431-B3A2-FFD711C20203}" presName="Name0" presStyleCnt="0">
        <dgm:presLayoutVars>
          <dgm:dir/>
          <dgm:resizeHandles val="exact"/>
        </dgm:presLayoutVars>
      </dgm:prSet>
      <dgm:spPr/>
    </dgm:pt>
    <dgm:pt modelId="{FDE65012-502D-4141-A97A-1F5BB52D1A2E}" type="pres">
      <dgm:prSet presAssocID="{157B798E-FDCE-4D27-A857-EA6491FF131E}" presName="node" presStyleLbl="node1" presStyleIdx="0" presStyleCnt="3" custLinFactX="4077" custLinFactNeighborX="100000" custLinFactNeighborY="-66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1D764-651E-45FD-9318-71E54DC770D2}" type="pres">
      <dgm:prSet presAssocID="{70191932-1510-41CF-B52F-6E8C37ACC08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26D0FC0-BB2A-407B-BCE6-6F80E0CCC6F7}" type="pres">
      <dgm:prSet presAssocID="{70191932-1510-41CF-B52F-6E8C37ACC08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B732E80-B5D3-4AC2-A3C7-2560F392F5F2}" type="pres">
      <dgm:prSet presAssocID="{35AF8722-9F36-45BA-B9E5-E6F3B85A1A3A}" presName="node" presStyleLbl="node1" presStyleIdx="1" presStyleCnt="3" custLinFactX="76617" custLinFactNeighborX="100000" custLinFactNeighborY="-61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E15FE-4493-4837-B774-F041B2FEBDB7}" type="pres">
      <dgm:prSet presAssocID="{BC6D8D58-1B35-4FCA-91BE-B764BCAA2B3D}" presName="sibTrans" presStyleLbl="sibTrans2D1" presStyleIdx="1" presStyleCnt="2" custLinFactNeighborX="82680" custLinFactNeighborY="67096"/>
      <dgm:spPr/>
      <dgm:t>
        <a:bodyPr/>
        <a:lstStyle/>
        <a:p>
          <a:endParaRPr lang="ru-RU"/>
        </a:p>
      </dgm:t>
    </dgm:pt>
    <dgm:pt modelId="{9E1DEDDB-4F51-4DE6-ADEC-ED012193615E}" type="pres">
      <dgm:prSet presAssocID="{BC6D8D58-1B35-4FCA-91BE-B764BCAA2B3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568261F7-BD9C-411F-9FAA-EA31308C0B2D}" type="pres">
      <dgm:prSet presAssocID="{1310487E-41FA-46CC-A447-82F6464B4343}" presName="node" presStyleLbl="node1" presStyleIdx="2" presStyleCnt="3" custLinFactX="-91239" custLinFactNeighborX="-100000" custLinFactNeighborY="97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9725F-9CDD-4322-AA0A-C08EA2D7BEC9}" type="presOf" srcId="{70191932-1510-41CF-B52F-6E8C37ACC089}" destId="{226D0FC0-BB2A-407B-BCE6-6F80E0CCC6F7}" srcOrd="1" destOrd="0" presId="urn:microsoft.com/office/officeart/2005/8/layout/process1"/>
    <dgm:cxn modelId="{E6824D49-5949-4832-9BC8-D1B233A5EE87}" srcId="{B80B9E3A-08B8-4431-B3A2-FFD711C20203}" destId="{1310487E-41FA-46CC-A447-82F6464B4343}" srcOrd="2" destOrd="0" parTransId="{7D6F3A82-0C2F-4204-8C65-13F65995BC64}" sibTransId="{2049FB3A-8EEB-4599-B1B2-291D3F31CF4C}"/>
    <dgm:cxn modelId="{FD9E6C8F-E5CF-4291-82EF-FDBF458D107C}" type="presOf" srcId="{70191932-1510-41CF-B52F-6E8C37ACC089}" destId="{1631D764-651E-45FD-9318-71E54DC770D2}" srcOrd="0" destOrd="0" presId="urn:microsoft.com/office/officeart/2005/8/layout/process1"/>
    <dgm:cxn modelId="{177D7EFA-B3A1-45B5-9807-5A99B245315F}" type="presOf" srcId="{1310487E-41FA-46CC-A447-82F6464B4343}" destId="{568261F7-BD9C-411F-9FAA-EA31308C0B2D}" srcOrd="0" destOrd="0" presId="urn:microsoft.com/office/officeart/2005/8/layout/process1"/>
    <dgm:cxn modelId="{D9EA4965-A65D-4CF4-B12B-B4747B3DA884}" type="presOf" srcId="{BC6D8D58-1B35-4FCA-91BE-B764BCAA2B3D}" destId="{9E1DEDDB-4F51-4DE6-ADEC-ED012193615E}" srcOrd="1" destOrd="0" presId="urn:microsoft.com/office/officeart/2005/8/layout/process1"/>
    <dgm:cxn modelId="{A6DCE88D-88BC-4C6E-A8BF-7028D7A6A2C2}" srcId="{B80B9E3A-08B8-4431-B3A2-FFD711C20203}" destId="{157B798E-FDCE-4D27-A857-EA6491FF131E}" srcOrd="0" destOrd="0" parTransId="{D1A93B77-234D-48B3-A029-6C3FE78C8CAF}" sibTransId="{70191932-1510-41CF-B52F-6E8C37ACC089}"/>
    <dgm:cxn modelId="{E53E65E8-8F59-4306-A8B1-F0BE11E8B584}" type="presOf" srcId="{B80B9E3A-08B8-4431-B3A2-FFD711C20203}" destId="{593D58C6-BAEC-4BE6-8F30-BE2D0825E963}" srcOrd="0" destOrd="0" presId="urn:microsoft.com/office/officeart/2005/8/layout/process1"/>
    <dgm:cxn modelId="{0AE1DCFB-A9B4-4F25-9979-F6DFEE0C6F29}" type="presOf" srcId="{35AF8722-9F36-45BA-B9E5-E6F3B85A1A3A}" destId="{CB732E80-B5D3-4AC2-A3C7-2560F392F5F2}" srcOrd="0" destOrd="0" presId="urn:microsoft.com/office/officeart/2005/8/layout/process1"/>
    <dgm:cxn modelId="{0485E42E-4FD0-48A9-AAD6-0C8E7BEA61F8}" type="presOf" srcId="{BC6D8D58-1B35-4FCA-91BE-B764BCAA2B3D}" destId="{B30E15FE-4493-4837-B774-F041B2FEBDB7}" srcOrd="0" destOrd="0" presId="urn:microsoft.com/office/officeart/2005/8/layout/process1"/>
    <dgm:cxn modelId="{9C30D1EE-2A99-4C13-8C8B-412CB604809B}" srcId="{B80B9E3A-08B8-4431-B3A2-FFD711C20203}" destId="{35AF8722-9F36-45BA-B9E5-E6F3B85A1A3A}" srcOrd="1" destOrd="0" parTransId="{B28E56A5-D1F0-4F67-8F7B-B2630CE5BCC8}" sibTransId="{BC6D8D58-1B35-4FCA-91BE-B764BCAA2B3D}"/>
    <dgm:cxn modelId="{C95AF176-B2BE-48C9-9895-9A71CE943E57}" type="presOf" srcId="{157B798E-FDCE-4D27-A857-EA6491FF131E}" destId="{FDE65012-502D-4141-A97A-1F5BB52D1A2E}" srcOrd="0" destOrd="0" presId="urn:microsoft.com/office/officeart/2005/8/layout/process1"/>
    <dgm:cxn modelId="{BF20BE09-4DBA-45BE-9652-29455261D512}" type="presParOf" srcId="{593D58C6-BAEC-4BE6-8F30-BE2D0825E963}" destId="{FDE65012-502D-4141-A97A-1F5BB52D1A2E}" srcOrd="0" destOrd="0" presId="urn:microsoft.com/office/officeart/2005/8/layout/process1"/>
    <dgm:cxn modelId="{C53C5EDF-59A7-4F61-B059-2DCB0E0E90B0}" type="presParOf" srcId="{593D58C6-BAEC-4BE6-8F30-BE2D0825E963}" destId="{1631D764-651E-45FD-9318-71E54DC770D2}" srcOrd="1" destOrd="0" presId="urn:microsoft.com/office/officeart/2005/8/layout/process1"/>
    <dgm:cxn modelId="{3C6B9975-62B0-4B61-AFAD-C6981EF60158}" type="presParOf" srcId="{1631D764-651E-45FD-9318-71E54DC770D2}" destId="{226D0FC0-BB2A-407B-BCE6-6F80E0CCC6F7}" srcOrd="0" destOrd="0" presId="urn:microsoft.com/office/officeart/2005/8/layout/process1"/>
    <dgm:cxn modelId="{DCC6D6C2-03F2-439A-AF20-FA97B9A33C67}" type="presParOf" srcId="{593D58C6-BAEC-4BE6-8F30-BE2D0825E963}" destId="{CB732E80-B5D3-4AC2-A3C7-2560F392F5F2}" srcOrd="2" destOrd="0" presId="urn:microsoft.com/office/officeart/2005/8/layout/process1"/>
    <dgm:cxn modelId="{8A26298C-5C1B-4E98-86AA-7624829C5A3C}" type="presParOf" srcId="{593D58C6-BAEC-4BE6-8F30-BE2D0825E963}" destId="{B30E15FE-4493-4837-B774-F041B2FEBDB7}" srcOrd="3" destOrd="0" presId="urn:microsoft.com/office/officeart/2005/8/layout/process1"/>
    <dgm:cxn modelId="{EF154689-35A5-48A5-8973-55D42838D411}" type="presParOf" srcId="{B30E15FE-4493-4837-B774-F041B2FEBDB7}" destId="{9E1DEDDB-4F51-4DE6-ADEC-ED012193615E}" srcOrd="0" destOrd="0" presId="urn:microsoft.com/office/officeart/2005/8/layout/process1"/>
    <dgm:cxn modelId="{DCD2B1C9-CBEB-4804-999A-FCF15E2CBFB7}" type="presParOf" srcId="{593D58C6-BAEC-4BE6-8F30-BE2D0825E963}" destId="{568261F7-BD9C-411F-9FAA-EA31308C0B2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79FD16-4597-4B15-B167-81A527A86C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D7E011-EB72-4299-8570-F1C1257E7140}">
      <dgm:prSet phldrT="[Текст]"/>
      <dgm:spPr/>
      <dgm:t>
        <a:bodyPr/>
        <a:lstStyle/>
        <a:p>
          <a:r>
            <a:rPr lang="ru-RU" dirty="0" smtClean="0"/>
            <a:t>Педагогическая справедливость</a:t>
          </a:r>
          <a:endParaRPr lang="ru-RU" dirty="0"/>
        </a:p>
      </dgm:t>
    </dgm:pt>
    <dgm:pt modelId="{BFE45B71-50AF-4588-8889-79CFA960289D}" type="parTrans" cxnId="{7D713945-0998-41E9-BBA5-F03978CAB963}">
      <dgm:prSet/>
      <dgm:spPr/>
      <dgm:t>
        <a:bodyPr/>
        <a:lstStyle/>
        <a:p>
          <a:endParaRPr lang="ru-RU"/>
        </a:p>
      </dgm:t>
    </dgm:pt>
    <dgm:pt modelId="{4B66B7A4-3D40-4FA9-A943-592E56976C66}" type="sibTrans" cxnId="{7D713945-0998-41E9-BBA5-F03978CAB963}">
      <dgm:prSet/>
      <dgm:spPr/>
      <dgm:t>
        <a:bodyPr/>
        <a:lstStyle/>
        <a:p>
          <a:endParaRPr lang="ru-RU"/>
        </a:p>
      </dgm:t>
    </dgm:pt>
    <dgm:pt modelId="{17385D8E-2C6C-4CE6-9A82-7B5AD9E7AD9F}">
      <dgm:prSet phldrT="[Текст]"/>
      <dgm:spPr/>
      <dgm:t>
        <a:bodyPr/>
        <a:lstStyle/>
        <a:p>
          <a:r>
            <a:rPr lang="ru-RU" dirty="0" smtClean="0"/>
            <a:t>Профессиональный педагогический долг </a:t>
          </a:r>
          <a:endParaRPr lang="ru-RU" dirty="0"/>
        </a:p>
      </dgm:t>
    </dgm:pt>
    <dgm:pt modelId="{38977323-8DCB-435F-98FC-618D4C7D4F75}" type="parTrans" cxnId="{31E77B0F-04F1-4507-A79B-309E7DF34E40}">
      <dgm:prSet/>
      <dgm:spPr/>
      <dgm:t>
        <a:bodyPr/>
        <a:lstStyle/>
        <a:p>
          <a:endParaRPr lang="ru-RU"/>
        </a:p>
      </dgm:t>
    </dgm:pt>
    <dgm:pt modelId="{61C337F6-E693-4801-AE3C-00996BABA7BF}" type="sibTrans" cxnId="{31E77B0F-04F1-4507-A79B-309E7DF34E40}">
      <dgm:prSet/>
      <dgm:spPr/>
      <dgm:t>
        <a:bodyPr/>
        <a:lstStyle/>
        <a:p>
          <a:endParaRPr lang="ru-RU"/>
        </a:p>
      </dgm:t>
    </dgm:pt>
    <dgm:pt modelId="{271B3023-4EC8-462A-B369-4ED58DD124D4}">
      <dgm:prSet phldrT="[Текст]"/>
      <dgm:spPr/>
      <dgm:t>
        <a:bodyPr/>
        <a:lstStyle/>
        <a:p>
          <a:r>
            <a:rPr lang="ru-RU" dirty="0" smtClean="0"/>
            <a:t>Профессиональная честь и совесть </a:t>
          </a:r>
          <a:endParaRPr lang="ru-RU" dirty="0"/>
        </a:p>
      </dgm:t>
    </dgm:pt>
    <dgm:pt modelId="{2ADFDDAB-B406-4D1A-8A2B-9910B32E4E5C}" type="parTrans" cxnId="{C45302BA-078B-4470-BD55-D7DD2DC71458}">
      <dgm:prSet/>
      <dgm:spPr/>
      <dgm:t>
        <a:bodyPr/>
        <a:lstStyle/>
        <a:p>
          <a:endParaRPr lang="ru-RU"/>
        </a:p>
      </dgm:t>
    </dgm:pt>
    <dgm:pt modelId="{CD6323F8-B9FA-4D86-9CAB-CED29A788990}" type="sibTrans" cxnId="{C45302BA-078B-4470-BD55-D7DD2DC71458}">
      <dgm:prSet/>
      <dgm:spPr/>
      <dgm:t>
        <a:bodyPr/>
        <a:lstStyle/>
        <a:p>
          <a:endParaRPr lang="ru-RU"/>
        </a:p>
      </dgm:t>
    </dgm:pt>
    <dgm:pt modelId="{BC18D7C3-086E-4864-AB30-3986492F8F3F}" type="pres">
      <dgm:prSet presAssocID="{6B79FD16-4597-4B15-B167-81A527A86C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179A40-0746-4644-A7A0-BA7308144DAD}" type="pres">
      <dgm:prSet presAssocID="{0AD7E011-EB72-4299-8570-F1C1257E7140}" presName="parentLin" presStyleCnt="0"/>
      <dgm:spPr/>
    </dgm:pt>
    <dgm:pt modelId="{94F1E4A1-BDA2-44F6-8CC2-93FB6F718C9D}" type="pres">
      <dgm:prSet presAssocID="{0AD7E011-EB72-4299-8570-F1C1257E714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594AFCC-2E0B-4E96-9821-BC3DE049F669}" type="pres">
      <dgm:prSet presAssocID="{0AD7E011-EB72-4299-8570-F1C1257E7140}" presName="parentText" presStyleLbl="node1" presStyleIdx="0" presStyleCnt="3" custLinFactNeighborX="-2866" custLinFactNeighborY="-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227CA-E267-4561-9768-907215FC7855}" type="pres">
      <dgm:prSet presAssocID="{0AD7E011-EB72-4299-8570-F1C1257E7140}" presName="negativeSpace" presStyleCnt="0"/>
      <dgm:spPr/>
    </dgm:pt>
    <dgm:pt modelId="{00484EA2-5914-43F4-850E-16AA83D5A6BE}" type="pres">
      <dgm:prSet presAssocID="{0AD7E011-EB72-4299-8570-F1C1257E7140}" presName="childText" presStyleLbl="conFgAcc1" presStyleIdx="0" presStyleCnt="3">
        <dgm:presLayoutVars>
          <dgm:bulletEnabled val="1"/>
        </dgm:presLayoutVars>
      </dgm:prSet>
      <dgm:spPr/>
    </dgm:pt>
    <dgm:pt modelId="{8428E882-669F-4B5B-B748-29839BCC0A29}" type="pres">
      <dgm:prSet presAssocID="{4B66B7A4-3D40-4FA9-A943-592E56976C66}" presName="spaceBetweenRectangles" presStyleCnt="0"/>
      <dgm:spPr/>
    </dgm:pt>
    <dgm:pt modelId="{B5B32E34-C4AE-48F2-BCA2-DB61105B73BB}" type="pres">
      <dgm:prSet presAssocID="{17385D8E-2C6C-4CE6-9A82-7B5AD9E7AD9F}" presName="parentLin" presStyleCnt="0"/>
      <dgm:spPr/>
    </dgm:pt>
    <dgm:pt modelId="{B601EB9E-0BA6-46F7-B762-1304F0EB4E40}" type="pres">
      <dgm:prSet presAssocID="{17385D8E-2C6C-4CE6-9A82-7B5AD9E7AD9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E5BAD0C-55B2-4A78-B362-3B87DE8FBDC4}" type="pres">
      <dgm:prSet presAssocID="{17385D8E-2C6C-4CE6-9A82-7B5AD9E7AD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713A1-698B-4D92-9757-EB4D515EB9F4}" type="pres">
      <dgm:prSet presAssocID="{17385D8E-2C6C-4CE6-9A82-7B5AD9E7AD9F}" presName="negativeSpace" presStyleCnt="0"/>
      <dgm:spPr/>
    </dgm:pt>
    <dgm:pt modelId="{4E2A1865-98B2-4310-9752-AE479BF26D44}" type="pres">
      <dgm:prSet presAssocID="{17385D8E-2C6C-4CE6-9A82-7B5AD9E7AD9F}" presName="childText" presStyleLbl="conFgAcc1" presStyleIdx="1" presStyleCnt="3">
        <dgm:presLayoutVars>
          <dgm:bulletEnabled val="1"/>
        </dgm:presLayoutVars>
      </dgm:prSet>
      <dgm:spPr/>
    </dgm:pt>
    <dgm:pt modelId="{5BA48A5D-1C0A-4D88-A510-E887FF6CD5A8}" type="pres">
      <dgm:prSet presAssocID="{61C337F6-E693-4801-AE3C-00996BABA7BF}" presName="spaceBetweenRectangles" presStyleCnt="0"/>
      <dgm:spPr/>
    </dgm:pt>
    <dgm:pt modelId="{B276093E-139B-43D8-BF71-C0D639C631D6}" type="pres">
      <dgm:prSet presAssocID="{271B3023-4EC8-462A-B369-4ED58DD124D4}" presName="parentLin" presStyleCnt="0"/>
      <dgm:spPr/>
    </dgm:pt>
    <dgm:pt modelId="{787BFAF6-563F-47BD-9DB3-46925CD62579}" type="pres">
      <dgm:prSet presAssocID="{271B3023-4EC8-462A-B369-4ED58DD124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003D1DE-E986-4CBE-B625-379F90837D5C}" type="pres">
      <dgm:prSet presAssocID="{271B3023-4EC8-462A-B369-4ED58DD124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CE832-AFAB-4010-B389-FD114F834670}" type="pres">
      <dgm:prSet presAssocID="{271B3023-4EC8-462A-B369-4ED58DD124D4}" presName="negativeSpace" presStyleCnt="0"/>
      <dgm:spPr/>
    </dgm:pt>
    <dgm:pt modelId="{AE67328D-DF92-4D69-8DD8-371B72439210}" type="pres">
      <dgm:prSet presAssocID="{271B3023-4EC8-462A-B369-4ED58DD124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1E77B0F-04F1-4507-A79B-309E7DF34E40}" srcId="{6B79FD16-4597-4B15-B167-81A527A86C47}" destId="{17385D8E-2C6C-4CE6-9A82-7B5AD9E7AD9F}" srcOrd="1" destOrd="0" parTransId="{38977323-8DCB-435F-98FC-618D4C7D4F75}" sibTransId="{61C337F6-E693-4801-AE3C-00996BABA7BF}"/>
    <dgm:cxn modelId="{AE03504F-BEB5-471E-B638-723776A18707}" type="presOf" srcId="{0AD7E011-EB72-4299-8570-F1C1257E7140}" destId="{94F1E4A1-BDA2-44F6-8CC2-93FB6F718C9D}" srcOrd="0" destOrd="0" presId="urn:microsoft.com/office/officeart/2005/8/layout/list1"/>
    <dgm:cxn modelId="{7D713945-0998-41E9-BBA5-F03978CAB963}" srcId="{6B79FD16-4597-4B15-B167-81A527A86C47}" destId="{0AD7E011-EB72-4299-8570-F1C1257E7140}" srcOrd="0" destOrd="0" parTransId="{BFE45B71-50AF-4588-8889-79CFA960289D}" sibTransId="{4B66B7A4-3D40-4FA9-A943-592E56976C66}"/>
    <dgm:cxn modelId="{2393F8C5-D866-4247-BE64-7169AA85E958}" type="presOf" srcId="{17385D8E-2C6C-4CE6-9A82-7B5AD9E7AD9F}" destId="{3E5BAD0C-55B2-4A78-B362-3B87DE8FBDC4}" srcOrd="1" destOrd="0" presId="urn:microsoft.com/office/officeart/2005/8/layout/list1"/>
    <dgm:cxn modelId="{052C7F5B-6128-44D5-A335-2174F2AA03BB}" type="presOf" srcId="{0AD7E011-EB72-4299-8570-F1C1257E7140}" destId="{7594AFCC-2E0B-4E96-9821-BC3DE049F669}" srcOrd="1" destOrd="0" presId="urn:microsoft.com/office/officeart/2005/8/layout/list1"/>
    <dgm:cxn modelId="{5C246DB9-7FC0-4182-BB35-AB78CBB60565}" type="presOf" srcId="{17385D8E-2C6C-4CE6-9A82-7B5AD9E7AD9F}" destId="{B601EB9E-0BA6-46F7-B762-1304F0EB4E40}" srcOrd="0" destOrd="0" presId="urn:microsoft.com/office/officeart/2005/8/layout/list1"/>
    <dgm:cxn modelId="{C45302BA-078B-4470-BD55-D7DD2DC71458}" srcId="{6B79FD16-4597-4B15-B167-81A527A86C47}" destId="{271B3023-4EC8-462A-B369-4ED58DD124D4}" srcOrd="2" destOrd="0" parTransId="{2ADFDDAB-B406-4D1A-8A2B-9910B32E4E5C}" sibTransId="{CD6323F8-B9FA-4D86-9CAB-CED29A788990}"/>
    <dgm:cxn modelId="{F4D1B5AA-0D78-4676-85B7-055388665D35}" type="presOf" srcId="{271B3023-4EC8-462A-B369-4ED58DD124D4}" destId="{787BFAF6-563F-47BD-9DB3-46925CD62579}" srcOrd="0" destOrd="0" presId="urn:microsoft.com/office/officeart/2005/8/layout/list1"/>
    <dgm:cxn modelId="{0AA985D7-640F-413E-8200-C545E58C0B0C}" type="presOf" srcId="{6B79FD16-4597-4B15-B167-81A527A86C47}" destId="{BC18D7C3-086E-4864-AB30-3986492F8F3F}" srcOrd="0" destOrd="0" presId="urn:microsoft.com/office/officeart/2005/8/layout/list1"/>
    <dgm:cxn modelId="{736D81DC-DC3A-46B2-88BD-9C6377148A11}" type="presOf" srcId="{271B3023-4EC8-462A-B369-4ED58DD124D4}" destId="{8003D1DE-E986-4CBE-B625-379F90837D5C}" srcOrd="1" destOrd="0" presId="urn:microsoft.com/office/officeart/2005/8/layout/list1"/>
    <dgm:cxn modelId="{B0650731-BF82-4BB0-B319-AA4547428F9A}" type="presParOf" srcId="{BC18D7C3-086E-4864-AB30-3986492F8F3F}" destId="{FB179A40-0746-4644-A7A0-BA7308144DAD}" srcOrd="0" destOrd="0" presId="urn:microsoft.com/office/officeart/2005/8/layout/list1"/>
    <dgm:cxn modelId="{1A33B396-2839-4B52-977F-E62FBB136EDF}" type="presParOf" srcId="{FB179A40-0746-4644-A7A0-BA7308144DAD}" destId="{94F1E4A1-BDA2-44F6-8CC2-93FB6F718C9D}" srcOrd="0" destOrd="0" presId="urn:microsoft.com/office/officeart/2005/8/layout/list1"/>
    <dgm:cxn modelId="{253DA735-B9CC-4F04-95EA-22517B52FACB}" type="presParOf" srcId="{FB179A40-0746-4644-A7A0-BA7308144DAD}" destId="{7594AFCC-2E0B-4E96-9821-BC3DE049F669}" srcOrd="1" destOrd="0" presId="urn:microsoft.com/office/officeart/2005/8/layout/list1"/>
    <dgm:cxn modelId="{758C8EF4-EC3E-4220-A66D-37D6213E01BC}" type="presParOf" srcId="{BC18D7C3-086E-4864-AB30-3986492F8F3F}" destId="{724227CA-E267-4561-9768-907215FC7855}" srcOrd="1" destOrd="0" presId="urn:microsoft.com/office/officeart/2005/8/layout/list1"/>
    <dgm:cxn modelId="{64F45E22-8A48-410E-9950-11E8266D1FE3}" type="presParOf" srcId="{BC18D7C3-086E-4864-AB30-3986492F8F3F}" destId="{00484EA2-5914-43F4-850E-16AA83D5A6BE}" srcOrd="2" destOrd="0" presId="urn:microsoft.com/office/officeart/2005/8/layout/list1"/>
    <dgm:cxn modelId="{30DDF8E6-4148-4C55-88F6-7FF1C50F1EC4}" type="presParOf" srcId="{BC18D7C3-086E-4864-AB30-3986492F8F3F}" destId="{8428E882-669F-4B5B-B748-29839BCC0A29}" srcOrd="3" destOrd="0" presId="urn:microsoft.com/office/officeart/2005/8/layout/list1"/>
    <dgm:cxn modelId="{F3831F08-D46A-40DC-9C93-DE0623E50FE4}" type="presParOf" srcId="{BC18D7C3-086E-4864-AB30-3986492F8F3F}" destId="{B5B32E34-C4AE-48F2-BCA2-DB61105B73BB}" srcOrd="4" destOrd="0" presId="urn:microsoft.com/office/officeart/2005/8/layout/list1"/>
    <dgm:cxn modelId="{DA8EF809-D2CC-456B-924F-85903428CBA4}" type="presParOf" srcId="{B5B32E34-C4AE-48F2-BCA2-DB61105B73BB}" destId="{B601EB9E-0BA6-46F7-B762-1304F0EB4E40}" srcOrd="0" destOrd="0" presId="urn:microsoft.com/office/officeart/2005/8/layout/list1"/>
    <dgm:cxn modelId="{47305960-EC1E-42C9-A849-379EB3D1CBE8}" type="presParOf" srcId="{B5B32E34-C4AE-48F2-BCA2-DB61105B73BB}" destId="{3E5BAD0C-55B2-4A78-B362-3B87DE8FBDC4}" srcOrd="1" destOrd="0" presId="urn:microsoft.com/office/officeart/2005/8/layout/list1"/>
    <dgm:cxn modelId="{00C696DE-82CB-4217-94B9-77CCA259D939}" type="presParOf" srcId="{BC18D7C3-086E-4864-AB30-3986492F8F3F}" destId="{A22713A1-698B-4D92-9757-EB4D515EB9F4}" srcOrd="5" destOrd="0" presId="urn:microsoft.com/office/officeart/2005/8/layout/list1"/>
    <dgm:cxn modelId="{4A436435-CADA-4FDF-A3E4-533CB0E80A6C}" type="presParOf" srcId="{BC18D7C3-086E-4864-AB30-3986492F8F3F}" destId="{4E2A1865-98B2-4310-9752-AE479BF26D44}" srcOrd="6" destOrd="0" presId="urn:microsoft.com/office/officeart/2005/8/layout/list1"/>
    <dgm:cxn modelId="{4689CE94-B07E-4BB3-8E5B-00B0C34A8D46}" type="presParOf" srcId="{BC18D7C3-086E-4864-AB30-3986492F8F3F}" destId="{5BA48A5D-1C0A-4D88-A510-E887FF6CD5A8}" srcOrd="7" destOrd="0" presId="urn:microsoft.com/office/officeart/2005/8/layout/list1"/>
    <dgm:cxn modelId="{7532EC44-B11E-439B-9990-674DD7556BA9}" type="presParOf" srcId="{BC18D7C3-086E-4864-AB30-3986492F8F3F}" destId="{B276093E-139B-43D8-BF71-C0D639C631D6}" srcOrd="8" destOrd="0" presId="urn:microsoft.com/office/officeart/2005/8/layout/list1"/>
    <dgm:cxn modelId="{93E87638-C086-482D-8B2E-B9087E8366E9}" type="presParOf" srcId="{B276093E-139B-43D8-BF71-C0D639C631D6}" destId="{787BFAF6-563F-47BD-9DB3-46925CD62579}" srcOrd="0" destOrd="0" presId="urn:microsoft.com/office/officeart/2005/8/layout/list1"/>
    <dgm:cxn modelId="{A1A50C13-2210-415F-81D2-B9CB7456F09C}" type="presParOf" srcId="{B276093E-139B-43D8-BF71-C0D639C631D6}" destId="{8003D1DE-E986-4CBE-B625-379F90837D5C}" srcOrd="1" destOrd="0" presId="urn:microsoft.com/office/officeart/2005/8/layout/list1"/>
    <dgm:cxn modelId="{5088F0E1-CF59-471A-A94E-E4F059610E19}" type="presParOf" srcId="{BC18D7C3-086E-4864-AB30-3986492F8F3F}" destId="{67FCE832-AFAB-4010-B389-FD114F834670}" srcOrd="9" destOrd="0" presId="urn:microsoft.com/office/officeart/2005/8/layout/list1"/>
    <dgm:cxn modelId="{FD9164EA-9449-4CAC-83F5-EC2FC472D6A7}" type="presParOf" srcId="{BC18D7C3-086E-4864-AB30-3986492F8F3F}" destId="{AE67328D-DF92-4D69-8DD8-371B724392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F7D719-9BCB-411D-9E56-C4A104D5346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3CC674-A0A7-4B39-9E30-E5AB7FC53E4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533AF39-F946-40AB-B75F-C2E5CFAAB68D}" type="parTrans" cxnId="{AED62BAD-FEBA-45A2-AA67-7188B62E7B2C}">
      <dgm:prSet/>
      <dgm:spPr/>
      <dgm:t>
        <a:bodyPr/>
        <a:lstStyle/>
        <a:p>
          <a:endParaRPr lang="ru-RU"/>
        </a:p>
      </dgm:t>
    </dgm:pt>
    <dgm:pt modelId="{09627280-6EBC-470C-B8CE-28669493A51B}" type="sibTrans" cxnId="{AED62BAD-FEBA-45A2-AA67-7188B62E7B2C}">
      <dgm:prSet/>
      <dgm:spPr/>
      <dgm:t>
        <a:bodyPr/>
        <a:lstStyle/>
        <a:p>
          <a:endParaRPr lang="ru-RU"/>
        </a:p>
      </dgm:t>
    </dgm:pt>
    <dgm:pt modelId="{AE7AC10F-3B20-4335-B5BD-E413C3ECF265}">
      <dgm:prSet phldrT="[Текст]"/>
      <dgm:spPr/>
      <dgm:t>
        <a:bodyPr/>
        <a:lstStyle/>
        <a:p>
          <a:r>
            <a:rPr lang="ru-RU" dirty="0" smtClean="0"/>
            <a:t>«Относитесь к своему подчиненному так, как вы хотели бы, чтобы к вам относился руководитель»</a:t>
          </a:r>
          <a:endParaRPr lang="ru-RU" dirty="0"/>
        </a:p>
      </dgm:t>
    </dgm:pt>
    <dgm:pt modelId="{9191A6EF-20D6-442A-8CBF-2A511FA7DFA1}" type="parTrans" cxnId="{D0CB6319-AB07-4C99-9FF0-97F09AB7B787}">
      <dgm:prSet/>
      <dgm:spPr/>
      <dgm:t>
        <a:bodyPr/>
        <a:lstStyle/>
        <a:p>
          <a:endParaRPr lang="ru-RU"/>
        </a:p>
      </dgm:t>
    </dgm:pt>
    <dgm:pt modelId="{CA8D9261-D586-4CEB-8FE0-D7CF9AC4E94C}" type="sibTrans" cxnId="{D0CB6319-AB07-4C99-9FF0-97F09AB7B787}">
      <dgm:prSet/>
      <dgm:spPr/>
      <dgm:t>
        <a:bodyPr/>
        <a:lstStyle/>
        <a:p>
          <a:endParaRPr lang="ru-RU"/>
        </a:p>
      </dgm:t>
    </dgm:pt>
    <dgm:pt modelId="{02A7C70B-D653-4503-80D2-C599CA188638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53B1524-D770-4A57-9B7E-4A85792A860C}" type="parTrans" cxnId="{786F9653-9DF6-4815-B5FD-D066379B42AF}">
      <dgm:prSet/>
      <dgm:spPr/>
      <dgm:t>
        <a:bodyPr/>
        <a:lstStyle/>
        <a:p>
          <a:endParaRPr lang="ru-RU"/>
        </a:p>
      </dgm:t>
    </dgm:pt>
    <dgm:pt modelId="{5777D586-8EDC-4299-AC26-6B10162C70ED}" type="sibTrans" cxnId="{786F9653-9DF6-4815-B5FD-D066379B42AF}">
      <dgm:prSet/>
      <dgm:spPr/>
      <dgm:t>
        <a:bodyPr/>
        <a:lstStyle/>
        <a:p>
          <a:endParaRPr lang="ru-RU"/>
        </a:p>
      </dgm:t>
    </dgm:pt>
    <dgm:pt modelId="{63A56FBD-20FC-4D7F-B58F-B89176943944}">
      <dgm:prSet phldrT="[Текст]"/>
      <dgm:spPr/>
      <dgm:t>
        <a:bodyPr/>
        <a:lstStyle/>
        <a:p>
          <a:r>
            <a:rPr lang="ru-RU" dirty="0" smtClean="0"/>
            <a:t>«Относитесь к своему руководителю так, как вы хотели бы, чтобы к вам относились ваши подчиненные»</a:t>
          </a:r>
          <a:endParaRPr lang="ru-RU" dirty="0"/>
        </a:p>
      </dgm:t>
    </dgm:pt>
    <dgm:pt modelId="{419361AB-97B9-4FA8-8622-FD2E277A8D29}" type="parTrans" cxnId="{2DA0A8C1-E1BF-4EC4-BC33-4AEF451E31B1}">
      <dgm:prSet/>
      <dgm:spPr/>
      <dgm:t>
        <a:bodyPr/>
        <a:lstStyle/>
        <a:p>
          <a:endParaRPr lang="ru-RU"/>
        </a:p>
      </dgm:t>
    </dgm:pt>
    <dgm:pt modelId="{DB42DB09-AE84-4E03-AB1C-B5A446DB0911}" type="sibTrans" cxnId="{2DA0A8C1-E1BF-4EC4-BC33-4AEF451E31B1}">
      <dgm:prSet/>
      <dgm:spPr/>
      <dgm:t>
        <a:bodyPr/>
        <a:lstStyle/>
        <a:p>
          <a:endParaRPr lang="ru-RU"/>
        </a:p>
      </dgm:t>
    </dgm:pt>
    <dgm:pt modelId="{C65B1868-02BA-4424-B861-AC7CBC399D1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9E99D1B-A542-410D-A192-0D836AC05BEF}" type="parTrans" cxnId="{12A39FB9-E5BB-47CD-84E6-F6AE29BF9D31}">
      <dgm:prSet/>
      <dgm:spPr/>
      <dgm:t>
        <a:bodyPr/>
        <a:lstStyle/>
        <a:p>
          <a:endParaRPr lang="ru-RU"/>
        </a:p>
      </dgm:t>
    </dgm:pt>
    <dgm:pt modelId="{FC5B5951-1FCC-4042-A5A6-DC738804C47C}" type="sibTrans" cxnId="{12A39FB9-E5BB-47CD-84E6-F6AE29BF9D31}">
      <dgm:prSet/>
      <dgm:spPr/>
      <dgm:t>
        <a:bodyPr/>
        <a:lstStyle/>
        <a:p>
          <a:endParaRPr lang="ru-RU"/>
        </a:p>
      </dgm:t>
    </dgm:pt>
    <dgm:pt modelId="{B8C39ECE-8703-42BA-A7BE-BFE47629F50B}">
      <dgm:prSet phldrT="[Текст]"/>
      <dgm:spPr/>
      <dgm:t>
        <a:bodyPr/>
        <a:lstStyle/>
        <a:p>
          <a:r>
            <a:rPr lang="ru-RU" dirty="0" smtClean="0"/>
            <a:t>«В деловом общении относитесь к своему коллеге так, как вы хотели бы, чтобы он относился к вам»</a:t>
          </a:r>
          <a:endParaRPr lang="ru-RU" dirty="0"/>
        </a:p>
      </dgm:t>
    </dgm:pt>
    <dgm:pt modelId="{71AB2415-5444-455F-BEF0-CB15E5DFE777}" type="parTrans" cxnId="{56473A56-89BD-4E6C-AD51-F408B869F56A}">
      <dgm:prSet/>
      <dgm:spPr/>
      <dgm:t>
        <a:bodyPr/>
        <a:lstStyle/>
        <a:p>
          <a:endParaRPr lang="ru-RU"/>
        </a:p>
      </dgm:t>
    </dgm:pt>
    <dgm:pt modelId="{C8448A3C-4C40-49FF-BBC4-8C147123A6E0}" type="sibTrans" cxnId="{56473A56-89BD-4E6C-AD51-F408B869F56A}">
      <dgm:prSet/>
      <dgm:spPr/>
      <dgm:t>
        <a:bodyPr/>
        <a:lstStyle/>
        <a:p>
          <a:endParaRPr lang="ru-RU"/>
        </a:p>
      </dgm:t>
    </dgm:pt>
    <dgm:pt modelId="{CA8067EE-E2AC-49B6-9F75-797D1B6F05BE}" type="pres">
      <dgm:prSet presAssocID="{1EF7D719-9BCB-411D-9E56-C4A104D534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44881-AEBD-4AE7-9282-32FBCC247251}" type="pres">
      <dgm:prSet presAssocID="{8F3CC674-A0A7-4B39-9E30-E5AB7FC53E44}" presName="composite" presStyleCnt="0"/>
      <dgm:spPr/>
    </dgm:pt>
    <dgm:pt modelId="{9A0D8B5F-BCB0-4C2C-8859-6217ED980067}" type="pres">
      <dgm:prSet presAssocID="{8F3CC674-A0A7-4B39-9E30-E5AB7FC53E4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B92AA-F705-4568-98E9-DF99FD40D8F6}" type="pres">
      <dgm:prSet presAssocID="{8F3CC674-A0A7-4B39-9E30-E5AB7FC53E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23DFD-4096-4D01-B2C4-57E43445BD8D}" type="pres">
      <dgm:prSet presAssocID="{09627280-6EBC-470C-B8CE-28669493A51B}" presName="sp" presStyleCnt="0"/>
      <dgm:spPr/>
    </dgm:pt>
    <dgm:pt modelId="{4DC53DE8-2F26-4B12-8C71-78A4BE3EF34D}" type="pres">
      <dgm:prSet presAssocID="{02A7C70B-D653-4503-80D2-C599CA188638}" presName="composite" presStyleCnt="0"/>
      <dgm:spPr/>
    </dgm:pt>
    <dgm:pt modelId="{84DDA79D-EC33-469E-9F33-442D320586E0}" type="pres">
      <dgm:prSet presAssocID="{02A7C70B-D653-4503-80D2-C599CA18863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3D516-32CF-470F-9008-97080D47E854}" type="pres">
      <dgm:prSet presAssocID="{02A7C70B-D653-4503-80D2-C599CA18863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741A4-F49C-4B86-8D6C-E99DBB029359}" type="pres">
      <dgm:prSet presAssocID="{5777D586-8EDC-4299-AC26-6B10162C70ED}" presName="sp" presStyleCnt="0"/>
      <dgm:spPr/>
    </dgm:pt>
    <dgm:pt modelId="{544ACD5A-C0A1-45E5-AC6C-8CABA52ECC46}" type="pres">
      <dgm:prSet presAssocID="{C65B1868-02BA-4424-B861-AC7CBC399D13}" presName="composite" presStyleCnt="0"/>
      <dgm:spPr/>
    </dgm:pt>
    <dgm:pt modelId="{69431A00-097B-44BD-98D3-4CE80ED834FE}" type="pres">
      <dgm:prSet presAssocID="{C65B1868-02BA-4424-B861-AC7CBC399D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E16BB-C9AB-45F0-A63D-414763DAF5A1}" type="pres">
      <dgm:prSet presAssocID="{C65B1868-02BA-4424-B861-AC7CBC399D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39FB9-E5BB-47CD-84E6-F6AE29BF9D31}" srcId="{1EF7D719-9BCB-411D-9E56-C4A104D53462}" destId="{C65B1868-02BA-4424-B861-AC7CBC399D13}" srcOrd="2" destOrd="0" parTransId="{79E99D1B-A542-410D-A192-0D836AC05BEF}" sibTransId="{FC5B5951-1FCC-4042-A5A6-DC738804C47C}"/>
    <dgm:cxn modelId="{9E3C8B0C-408F-47E6-A6AF-CEF30CB5ADDE}" type="presOf" srcId="{63A56FBD-20FC-4D7F-B58F-B89176943944}" destId="{EED3D516-32CF-470F-9008-97080D47E854}" srcOrd="0" destOrd="0" presId="urn:microsoft.com/office/officeart/2005/8/layout/chevron2"/>
    <dgm:cxn modelId="{5C74F951-F195-4DA3-AA33-68ED39A90752}" type="presOf" srcId="{C65B1868-02BA-4424-B861-AC7CBC399D13}" destId="{69431A00-097B-44BD-98D3-4CE80ED834FE}" srcOrd="0" destOrd="0" presId="urn:microsoft.com/office/officeart/2005/8/layout/chevron2"/>
    <dgm:cxn modelId="{349E09B4-3C91-4065-9F65-D5BA539FF32F}" type="presOf" srcId="{8F3CC674-A0A7-4B39-9E30-E5AB7FC53E44}" destId="{9A0D8B5F-BCB0-4C2C-8859-6217ED980067}" srcOrd="0" destOrd="0" presId="urn:microsoft.com/office/officeart/2005/8/layout/chevron2"/>
    <dgm:cxn modelId="{786F9653-9DF6-4815-B5FD-D066379B42AF}" srcId="{1EF7D719-9BCB-411D-9E56-C4A104D53462}" destId="{02A7C70B-D653-4503-80D2-C599CA188638}" srcOrd="1" destOrd="0" parTransId="{E53B1524-D770-4A57-9B7E-4A85792A860C}" sibTransId="{5777D586-8EDC-4299-AC26-6B10162C70ED}"/>
    <dgm:cxn modelId="{56473A56-89BD-4E6C-AD51-F408B869F56A}" srcId="{C65B1868-02BA-4424-B861-AC7CBC399D13}" destId="{B8C39ECE-8703-42BA-A7BE-BFE47629F50B}" srcOrd="0" destOrd="0" parTransId="{71AB2415-5444-455F-BEF0-CB15E5DFE777}" sibTransId="{C8448A3C-4C40-49FF-BBC4-8C147123A6E0}"/>
    <dgm:cxn modelId="{BEF0B09E-2EDE-4CDE-8E1F-0E5F3FB87FD0}" type="presOf" srcId="{1EF7D719-9BCB-411D-9E56-C4A104D53462}" destId="{CA8067EE-E2AC-49B6-9F75-797D1B6F05BE}" srcOrd="0" destOrd="0" presId="urn:microsoft.com/office/officeart/2005/8/layout/chevron2"/>
    <dgm:cxn modelId="{17229330-0B31-4BBA-AACC-60091C7B823A}" type="presOf" srcId="{02A7C70B-D653-4503-80D2-C599CA188638}" destId="{84DDA79D-EC33-469E-9F33-442D320586E0}" srcOrd="0" destOrd="0" presId="urn:microsoft.com/office/officeart/2005/8/layout/chevron2"/>
    <dgm:cxn modelId="{2DA0A8C1-E1BF-4EC4-BC33-4AEF451E31B1}" srcId="{02A7C70B-D653-4503-80D2-C599CA188638}" destId="{63A56FBD-20FC-4D7F-B58F-B89176943944}" srcOrd="0" destOrd="0" parTransId="{419361AB-97B9-4FA8-8622-FD2E277A8D29}" sibTransId="{DB42DB09-AE84-4E03-AB1C-B5A446DB0911}"/>
    <dgm:cxn modelId="{AED62BAD-FEBA-45A2-AA67-7188B62E7B2C}" srcId="{1EF7D719-9BCB-411D-9E56-C4A104D53462}" destId="{8F3CC674-A0A7-4B39-9E30-E5AB7FC53E44}" srcOrd="0" destOrd="0" parTransId="{9533AF39-F946-40AB-B75F-C2E5CFAAB68D}" sibTransId="{09627280-6EBC-470C-B8CE-28669493A51B}"/>
    <dgm:cxn modelId="{55258989-0AE4-4B36-974B-9BADF95CCEBC}" type="presOf" srcId="{B8C39ECE-8703-42BA-A7BE-BFE47629F50B}" destId="{626E16BB-C9AB-45F0-A63D-414763DAF5A1}" srcOrd="0" destOrd="0" presId="urn:microsoft.com/office/officeart/2005/8/layout/chevron2"/>
    <dgm:cxn modelId="{04A16496-C265-4DDC-8D7D-6071B9D80C8D}" type="presOf" srcId="{AE7AC10F-3B20-4335-B5BD-E413C3ECF265}" destId="{D9DB92AA-F705-4568-98E9-DF99FD40D8F6}" srcOrd="0" destOrd="0" presId="urn:microsoft.com/office/officeart/2005/8/layout/chevron2"/>
    <dgm:cxn modelId="{D0CB6319-AB07-4C99-9FF0-97F09AB7B787}" srcId="{8F3CC674-A0A7-4B39-9E30-E5AB7FC53E44}" destId="{AE7AC10F-3B20-4335-B5BD-E413C3ECF265}" srcOrd="0" destOrd="0" parTransId="{9191A6EF-20D6-442A-8CBF-2A511FA7DFA1}" sibTransId="{CA8D9261-D586-4CEB-8FE0-D7CF9AC4E94C}"/>
    <dgm:cxn modelId="{BFFC2891-A303-4385-9B6C-4BFBA799C671}" type="presParOf" srcId="{CA8067EE-E2AC-49B6-9F75-797D1B6F05BE}" destId="{78144881-AEBD-4AE7-9282-32FBCC247251}" srcOrd="0" destOrd="0" presId="urn:microsoft.com/office/officeart/2005/8/layout/chevron2"/>
    <dgm:cxn modelId="{D71BE2CE-BB17-49FD-BF0B-2024440D0AF8}" type="presParOf" srcId="{78144881-AEBD-4AE7-9282-32FBCC247251}" destId="{9A0D8B5F-BCB0-4C2C-8859-6217ED980067}" srcOrd="0" destOrd="0" presId="urn:microsoft.com/office/officeart/2005/8/layout/chevron2"/>
    <dgm:cxn modelId="{29D2CA37-19E0-441F-8AD5-084C35232A5F}" type="presParOf" srcId="{78144881-AEBD-4AE7-9282-32FBCC247251}" destId="{D9DB92AA-F705-4568-98E9-DF99FD40D8F6}" srcOrd="1" destOrd="0" presId="urn:microsoft.com/office/officeart/2005/8/layout/chevron2"/>
    <dgm:cxn modelId="{E8092490-7D69-4F2F-901F-D158EC073017}" type="presParOf" srcId="{CA8067EE-E2AC-49B6-9F75-797D1B6F05BE}" destId="{55823DFD-4096-4D01-B2C4-57E43445BD8D}" srcOrd="1" destOrd="0" presId="urn:microsoft.com/office/officeart/2005/8/layout/chevron2"/>
    <dgm:cxn modelId="{F775D431-04D6-4F64-870A-4E01EC6A8814}" type="presParOf" srcId="{CA8067EE-E2AC-49B6-9F75-797D1B6F05BE}" destId="{4DC53DE8-2F26-4B12-8C71-78A4BE3EF34D}" srcOrd="2" destOrd="0" presId="urn:microsoft.com/office/officeart/2005/8/layout/chevron2"/>
    <dgm:cxn modelId="{B0342196-C0A2-4E0A-86DC-D830D977804F}" type="presParOf" srcId="{4DC53DE8-2F26-4B12-8C71-78A4BE3EF34D}" destId="{84DDA79D-EC33-469E-9F33-442D320586E0}" srcOrd="0" destOrd="0" presId="urn:microsoft.com/office/officeart/2005/8/layout/chevron2"/>
    <dgm:cxn modelId="{DB568AA1-A5F3-4BC8-B180-AA815DADAF29}" type="presParOf" srcId="{4DC53DE8-2F26-4B12-8C71-78A4BE3EF34D}" destId="{EED3D516-32CF-470F-9008-97080D47E854}" srcOrd="1" destOrd="0" presId="urn:microsoft.com/office/officeart/2005/8/layout/chevron2"/>
    <dgm:cxn modelId="{5CF363D9-2E9B-43C4-BC5A-B98BD650F1AA}" type="presParOf" srcId="{CA8067EE-E2AC-49B6-9F75-797D1B6F05BE}" destId="{AE0741A4-F49C-4B86-8D6C-E99DBB029359}" srcOrd="3" destOrd="0" presId="urn:microsoft.com/office/officeart/2005/8/layout/chevron2"/>
    <dgm:cxn modelId="{AA6C4A5B-1F87-4361-939F-E80C6F46454C}" type="presParOf" srcId="{CA8067EE-E2AC-49B6-9F75-797D1B6F05BE}" destId="{544ACD5A-C0A1-45E5-AC6C-8CABA52ECC46}" srcOrd="4" destOrd="0" presId="urn:microsoft.com/office/officeart/2005/8/layout/chevron2"/>
    <dgm:cxn modelId="{A93C91E7-6B88-41FF-960F-54D585D3B4D2}" type="presParOf" srcId="{544ACD5A-C0A1-45E5-AC6C-8CABA52ECC46}" destId="{69431A00-097B-44BD-98D3-4CE80ED834FE}" srcOrd="0" destOrd="0" presId="urn:microsoft.com/office/officeart/2005/8/layout/chevron2"/>
    <dgm:cxn modelId="{389A2916-C852-499B-90D9-A9F1E779205D}" type="presParOf" srcId="{544ACD5A-C0A1-45E5-AC6C-8CABA52ECC46}" destId="{626E16BB-C9AB-45F0-A63D-414763DAF5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686F6F-59B9-4E0D-AD48-EDF42CA72B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F81772-5EA5-4EE3-919F-BB6AB3608AAC}">
      <dgm:prSet phldrT="[Текст]"/>
      <dgm:spPr/>
      <dgm:t>
        <a:bodyPr/>
        <a:lstStyle/>
        <a:p>
          <a:r>
            <a:rPr lang="ru-RU" dirty="0" smtClean="0"/>
            <a:t>Саморазвитие и умение признавать ошибки</a:t>
          </a:r>
          <a:endParaRPr lang="ru-RU" dirty="0"/>
        </a:p>
      </dgm:t>
    </dgm:pt>
    <dgm:pt modelId="{06607379-2833-4663-AA51-D5F1D96DBBB5}" type="parTrans" cxnId="{A914590B-A138-4F23-B9B0-4B39BD49C7CA}">
      <dgm:prSet/>
      <dgm:spPr/>
      <dgm:t>
        <a:bodyPr/>
        <a:lstStyle/>
        <a:p>
          <a:endParaRPr lang="ru-RU"/>
        </a:p>
      </dgm:t>
    </dgm:pt>
    <dgm:pt modelId="{DB305F40-2F40-4594-8AAE-AE621CB2F109}" type="sibTrans" cxnId="{A914590B-A138-4F23-B9B0-4B39BD49C7CA}">
      <dgm:prSet/>
      <dgm:spPr/>
      <dgm:t>
        <a:bodyPr/>
        <a:lstStyle/>
        <a:p>
          <a:endParaRPr lang="ru-RU"/>
        </a:p>
      </dgm:t>
    </dgm:pt>
    <dgm:pt modelId="{5B271EB6-332A-4A67-AD9B-434BFA463A23}">
      <dgm:prSet phldrT="[Текст]"/>
      <dgm:spPr/>
      <dgm:t>
        <a:bodyPr/>
        <a:lstStyle/>
        <a:p>
          <a:r>
            <a:rPr lang="ru-RU" dirty="0" smtClean="0"/>
            <a:t>Техническая грамотность</a:t>
          </a:r>
          <a:endParaRPr lang="ru-RU" dirty="0"/>
        </a:p>
      </dgm:t>
    </dgm:pt>
    <dgm:pt modelId="{9EBD354D-F1EA-46C2-A937-49FFDE741DAF}" type="parTrans" cxnId="{8A9AE9D5-2E0E-4CB0-B51A-628175C34B09}">
      <dgm:prSet/>
      <dgm:spPr/>
      <dgm:t>
        <a:bodyPr/>
        <a:lstStyle/>
        <a:p>
          <a:endParaRPr lang="ru-RU"/>
        </a:p>
      </dgm:t>
    </dgm:pt>
    <dgm:pt modelId="{B94A8740-9428-4B4C-8E58-51B16D95B286}" type="sibTrans" cxnId="{8A9AE9D5-2E0E-4CB0-B51A-628175C34B09}">
      <dgm:prSet/>
      <dgm:spPr/>
      <dgm:t>
        <a:bodyPr/>
        <a:lstStyle/>
        <a:p>
          <a:endParaRPr lang="ru-RU"/>
        </a:p>
      </dgm:t>
    </dgm:pt>
    <dgm:pt modelId="{B79B9D96-3FAE-4FB0-B28C-E7F0C7DA1824}">
      <dgm:prSet phldrT="[Текст]"/>
      <dgm:spPr/>
      <dgm:t>
        <a:bodyPr/>
        <a:lstStyle/>
        <a:p>
          <a:r>
            <a:rPr lang="ru-RU" dirty="0" smtClean="0"/>
            <a:t>Умение общаться </a:t>
          </a:r>
          <a:endParaRPr lang="ru-RU" dirty="0"/>
        </a:p>
      </dgm:t>
    </dgm:pt>
    <dgm:pt modelId="{C9BB7496-984B-42E7-B8A0-E271A53E5E28}" type="parTrans" cxnId="{7142EB60-3FEE-4B9F-83CA-124B034C8672}">
      <dgm:prSet/>
      <dgm:spPr/>
      <dgm:t>
        <a:bodyPr/>
        <a:lstStyle/>
        <a:p>
          <a:endParaRPr lang="ru-RU"/>
        </a:p>
      </dgm:t>
    </dgm:pt>
    <dgm:pt modelId="{7E79ECA5-7710-4690-B1A9-295976290AC0}" type="sibTrans" cxnId="{7142EB60-3FEE-4B9F-83CA-124B034C8672}">
      <dgm:prSet/>
      <dgm:spPr/>
      <dgm:t>
        <a:bodyPr/>
        <a:lstStyle/>
        <a:p>
          <a:endParaRPr lang="ru-RU"/>
        </a:p>
      </dgm:t>
    </dgm:pt>
    <dgm:pt modelId="{0A5CC532-5C0D-4422-AA46-8365C755858E}">
      <dgm:prSet/>
      <dgm:spPr/>
      <dgm:t>
        <a:bodyPr/>
        <a:lstStyle/>
        <a:p>
          <a:r>
            <a:rPr lang="ru-RU" smtClean="0"/>
            <a:t>Опыт работы </a:t>
          </a:r>
          <a:endParaRPr lang="ru-RU"/>
        </a:p>
      </dgm:t>
    </dgm:pt>
    <dgm:pt modelId="{0DBC4F74-FD54-4D98-9642-DC7F7B9FF607}" type="parTrans" cxnId="{817A34D7-B430-4AAF-B228-37224BDFDBA2}">
      <dgm:prSet/>
      <dgm:spPr/>
      <dgm:t>
        <a:bodyPr/>
        <a:lstStyle/>
        <a:p>
          <a:endParaRPr lang="ru-RU"/>
        </a:p>
      </dgm:t>
    </dgm:pt>
    <dgm:pt modelId="{EB6FAEA5-FD95-4FF9-9A64-FCC0B8FC5780}" type="sibTrans" cxnId="{817A34D7-B430-4AAF-B228-37224BDFDBA2}">
      <dgm:prSet/>
      <dgm:spPr/>
      <dgm:t>
        <a:bodyPr/>
        <a:lstStyle/>
        <a:p>
          <a:endParaRPr lang="ru-RU"/>
        </a:p>
      </dgm:t>
    </dgm:pt>
    <dgm:pt modelId="{C6F67CA0-FB71-4A10-9C87-886192AC1C1F}">
      <dgm:prSet/>
      <dgm:spPr/>
      <dgm:t>
        <a:bodyPr/>
        <a:lstStyle/>
        <a:p>
          <a:r>
            <a:rPr lang="ru-RU" dirty="0" smtClean="0"/>
            <a:t>Понимание, что волнует учеников</a:t>
          </a:r>
          <a:endParaRPr lang="ru-RU" dirty="0"/>
        </a:p>
      </dgm:t>
    </dgm:pt>
    <dgm:pt modelId="{F6195E6F-469B-4AD5-820A-B91757A7CC8B}" type="parTrans" cxnId="{60C7F1A0-23C2-44DA-B0BB-F7039A9645A3}">
      <dgm:prSet/>
      <dgm:spPr/>
      <dgm:t>
        <a:bodyPr/>
        <a:lstStyle/>
        <a:p>
          <a:endParaRPr lang="ru-RU"/>
        </a:p>
      </dgm:t>
    </dgm:pt>
    <dgm:pt modelId="{A8E558A8-6962-4B9C-83C9-DD0DCA0501A7}" type="sibTrans" cxnId="{60C7F1A0-23C2-44DA-B0BB-F7039A9645A3}">
      <dgm:prSet/>
      <dgm:spPr/>
      <dgm:t>
        <a:bodyPr/>
        <a:lstStyle/>
        <a:p>
          <a:endParaRPr lang="ru-RU"/>
        </a:p>
      </dgm:t>
    </dgm:pt>
    <dgm:pt modelId="{855F3D3E-0AEE-4ACC-ACA1-5E954D7AB768}" type="pres">
      <dgm:prSet presAssocID="{E1686F6F-59B9-4E0D-AD48-EDF42CA72B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E394370-E00F-43CB-88E0-2B6A7309457C}" type="pres">
      <dgm:prSet presAssocID="{E1686F6F-59B9-4E0D-AD48-EDF42CA72BF6}" presName="Name1" presStyleCnt="0"/>
      <dgm:spPr/>
    </dgm:pt>
    <dgm:pt modelId="{871CBC94-2C3D-4A78-B065-6A5773B0792C}" type="pres">
      <dgm:prSet presAssocID="{E1686F6F-59B9-4E0D-AD48-EDF42CA72BF6}" presName="cycle" presStyleCnt="0"/>
      <dgm:spPr/>
    </dgm:pt>
    <dgm:pt modelId="{DABEDFAF-6598-4963-A87F-F6DE1C609ED1}" type="pres">
      <dgm:prSet presAssocID="{E1686F6F-59B9-4E0D-AD48-EDF42CA72BF6}" presName="srcNode" presStyleLbl="node1" presStyleIdx="0" presStyleCnt="5"/>
      <dgm:spPr/>
    </dgm:pt>
    <dgm:pt modelId="{CBB1D700-9DC5-4B00-8332-4432CA9C14AB}" type="pres">
      <dgm:prSet presAssocID="{E1686F6F-59B9-4E0D-AD48-EDF42CA72BF6}" presName="conn" presStyleLbl="parChTrans1D2" presStyleIdx="0" presStyleCnt="1"/>
      <dgm:spPr/>
      <dgm:t>
        <a:bodyPr/>
        <a:lstStyle/>
        <a:p>
          <a:endParaRPr lang="ru-RU"/>
        </a:p>
      </dgm:t>
    </dgm:pt>
    <dgm:pt modelId="{B0056F29-A9B6-45EB-90DD-15C013233A7D}" type="pres">
      <dgm:prSet presAssocID="{E1686F6F-59B9-4E0D-AD48-EDF42CA72BF6}" presName="extraNode" presStyleLbl="node1" presStyleIdx="0" presStyleCnt="5"/>
      <dgm:spPr/>
    </dgm:pt>
    <dgm:pt modelId="{1E5927FE-33E2-47C7-92BD-7002002563C6}" type="pres">
      <dgm:prSet presAssocID="{E1686F6F-59B9-4E0D-AD48-EDF42CA72BF6}" presName="dstNode" presStyleLbl="node1" presStyleIdx="0" presStyleCnt="5"/>
      <dgm:spPr/>
    </dgm:pt>
    <dgm:pt modelId="{168A7AE4-3A35-42BE-9186-95E9BE7263FB}" type="pres">
      <dgm:prSet presAssocID="{06F81772-5EA5-4EE3-919F-BB6AB3608AA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7CD1C-2042-4D91-AD9D-AFF3E4674845}" type="pres">
      <dgm:prSet presAssocID="{06F81772-5EA5-4EE3-919F-BB6AB3608AAC}" presName="accent_1" presStyleCnt="0"/>
      <dgm:spPr/>
    </dgm:pt>
    <dgm:pt modelId="{E39520B1-FBB5-4B52-917F-BB832818CAB2}" type="pres">
      <dgm:prSet presAssocID="{06F81772-5EA5-4EE3-919F-BB6AB3608AAC}" presName="accentRepeatNode" presStyleLbl="solidFgAcc1" presStyleIdx="0" presStyleCnt="5"/>
      <dgm:spPr/>
    </dgm:pt>
    <dgm:pt modelId="{EA319200-E92D-4760-9A79-6507F9063D7C}" type="pres">
      <dgm:prSet presAssocID="{5B271EB6-332A-4A67-AD9B-434BFA463A2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F704C-9FED-4DCF-911F-B0431BF6E38E}" type="pres">
      <dgm:prSet presAssocID="{5B271EB6-332A-4A67-AD9B-434BFA463A23}" presName="accent_2" presStyleCnt="0"/>
      <dgm:spPr/>
    </dgm:pt>
    <dgm:pt modelId="{894C4262-05EB-4FE7-AA39-C985CE686389}" type="pres">
      <dgm:prSet presAssocID="{5B271EB6-332A-4A67-AD9B-434BFA463A23}" presName="accentRepeatNode" presStyleLbl="solidFgAcc1" presStyleIdx="1" presStyleCnt="5"/>
      <dgm:spPr/>
    </dgm:pt>
    <dgm:pt modelId="{77FE3E74-8366-4D64-94DC-E4CEBAE39DCB}" type="pres">
      <dgm:prSet presAssocID="{B79B9D96-3FAE-4FB0-B28C-E7F0C7DA182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66E5-B247-4666-A418-BD1C1CFBD7CA}" type="pres">
      <dgm:prSet presAssocID="{B79B9D96-3FAE-4FB0-B28C-E7F0C7DA1824}" presName="accent_3" presStyleCnt="0"/>
      <dgm:spPr/>
    </dgm:pt>
    <dgm:pt modelId="{943A0553-C33C-49C7-94FF-BDB9155E2A9E}" type="pres">
      <dgm:prSet presAssocID="{B79B9D96-3FAE-4FB0-B28C-E7F0C7DA1824}" presName="accentRepeatNode" presStyleLbl="solidFgAcc1" presStyleIdx="2" presStyleCnt="5"/>
      <dgm:spPr/>
    </dgm:pt>
    <dgm:pt modelId="{1179027D-7AD2-448F-B062-67F8801F054B}" type="pres">
      <dgm:prSet presAssocID="{0A5CC532-5C0D-4422-AA46-8365C755858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C52C6-3FBA-43F3-B8FF-10E08C5E500F}" type="pres">
      <dgm:prSet presAssocID="{0A5CC532-5C0D-4422-AA46-8365C755858E}" presName="accent_4" presStyleCnt="0"/>
      <dgm:spPr/>
    </dgm:pt>
    <dgm:pt modelId="{90B5D298-2D68-4594-BE3D-A6C229A22ABE}" type="pres">
      <dgm:prSet presAssocID="{0A5CC532-5C0D-4422-AA46-8365C755858E}" presName="accentRepeatNode" presStyleLbl="solidFgAcc1" presStyleIdx="3" presStyleCnt="5"/>
      <dgm:spPr/>
    </dgm:pt>
    <dgm:pt modelId="{5C84B772-D7A0-4DC3-9602-8C1A1E42608E}" type="pres">
      <dgm:prSet presAssocID="{C6F67CA0-FB71-4A10-9C87-886192AC1C1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58979-7069-495C-B477-A5491AFC015A}" type="pres">
      <dgm:prSet presAssocID="{C6F67CA0-FB71-4A10-9C87-886192AC1C1F}" presName="accent_5" presStyleCnt="0"/>
      <dgm:spPr/>
    </dgm:pt>
    <dgm:pt modelId="{D279A853-0850-483B-8605-2CC62AFE0FD7}" type="pres">
      <dgm:prSet presAssocID="{C6F67CA0-FB71-4A10-9C87-886192AC1C1F}" presName="accentRepeatNode" presStyleLbl="solidFgAcc1" presStyleIdx="4" presStyleCnt="5"/>
      <dgm:spPr/>
    </dgm:pt>
  </dgm:ptLst>
  <dgm:cxnLst>
    <dgm:cxn modelId="{60C7F1A0-23C2-44DA-B0BB-F7039A9645A3}" srcId="{E1686F6F-59B9-4E0D-AD48-EDF42CA72BF6}" destId="{C6F67CA0-FB71-4A10-9C87-886192AC1C1F}" srcOrd="4" destOrd="0" parTransId="{F6195E6F-469B-4AD5-820A-B91757A7CC8B}" sibTransId="{A8E558A8-6962-4B9C-83C9-DD0DCA0501A7}"/>
    <dgm:cxn modelId="{5AD5AB5A-9DE8-4FBB-AD99-407919F1AE54}" type="presOf" srcId="{DB305F40-2F40-4594-8AAE-AE621CB2F109}" destId="{CBB1D700-9DC5-4B00-8332-4432CA9C14AB}" srcOrd="0" destOrd="0" presId="urn:microsoft.com/office/officeart/2008/layout/VerticalCurvedList"/>
    <dgm:cxn modelId="{4A91A1AD-14B8-483C-82E6-49379DE68012}" type="presOf" srcId="{06F81772-5EA5-4EE3-919F-BB6AB3608AAC}" destId="{168A7AE4-3A35-42BE-9186-95E9BE7263FB}" srcOrd="0" destOrd="0" presId="urn:microsoft.com/office/officeart/2008/layout/VerticalCurvedList"/>
    <dgm:cxn modelId="{7142EB60-3FEE-4B9F-83CA-124B034C8672}" srcId="{E1686F6F-59B9-4E0D-AD48-EDF42CA72BF6}" destId="{B79B9D96-3FAE-4FB0-B28C-E7F0C7DA1824}" srcOrd="2" destOrd="0" parTransId="{C9BB7496-984B-42E7-B8A0-E271A53E5E28}" sibTransId="{7E79ECA5-7710-4690-B1A9-295976290AC0}"/>
    <dgm:cxn modelId="{A914590B-A138-4F23-B9B0-4B39BD49C7CA}" srcId="{E1686F6F-59B9-4E0D-AD48-EDF42CA72BF6}" destId="{06F81772-5EA5-4EE3-919F-BB6AB3608AAC}" srcOrd="0" destOrd="0" parTransId="{06607379-2833-4663-AA51-D5F1D96DBBB5}" sibTransId="{DB305F40-2F40-4594-8AAE-AE621CB2F109}"/>
    <dgm:cxn modelId="{4B1CCF73-1C47-4D6A-80E6-050FB2A0FC66}" type="presOf" srcId="{E1686F6F-59B9-4E0D-AD48-EDF42CA72BF6}" destId="{855F3D3E-0AEE-4ACC-ACA1-5E954D7AB768}" srcOrd="0" destOrd="0" presId="urn:microsoft.com/office/officeart/2008/layout/VerticalCurvedList"/>
    <dgm:cxn modelId="{8A9AE9D5-2E0E-4CB0-B51A-628175C34B09}" srcId="{E1686F6F-59B9-4E0D-AD48-EDF42CA72BF6}" destId="{5B271EB6-332A-4A67-AD9B-434BFA463A23}" srcOrd="1" destOrd="0" parTransId="{9EBD354D-F1EA-46C2-A937-49FFDE741DAF}" sibTransId="{B94A8740-9428-4B4C-8E58-51B16D95B286}"/>
    <dgm:cxn modelId="{81386B17-6C40-4554-9EB7-76C0C237A894}" type="presOf" srcId="{5B271EB6-332A-4A67-AD9B-434BFA463A23}" destId="{EA319200-E92D-4760-9A79-6507F9063D7C}" srcOrd="0" destOrd="0" presId="urn:microsoft.com/office/officeart/2008/layout/VerticalCurvedList"/>
    <dgm:cxn modelId="{72C1195F-0B0C-4D1E-BBAE-BD2A87BBF3AC}" type="presOf" srcId="{0A5CC532-5C0D-4422-AA46-8365C755858E}" destId="{1179027D-7AD2-448F-B062-67F8801F054B}" srcOrd="0" destOrd="0" presId="urn:microsoft.com/office/officeart/2008/layout/VerticalCurvedList"/>
    <dgm:cxn modelId="{4D8F5DB5-AC61-4E40-9108-4CA247AB8EE5}" type="presOf" srcId="{B79B9D96-3FAE-4FB0-B28C-E7F0C7DA1824}" destId="{77FE3E74-8366-4D64-94DC-E4CEBAE39DCB}" srcOrd="0" destOrd="0" presId="urn:microsoft.com/office/officeart/2008/layout/VerticalCurvedList"/>
    <dgm:cxn modelId="{817A34D7-B430-4AAF-B228-37224BDFDBA2}" srcId="{E1686F6F-59B9-4E0D-AD48-EDF42CA72BF6}" destId="{0A5CC532-5C0D-4422-AA46-8365C755858E}" srcOrd="3" destOrd="0" parTransId="{0DBC4F74-FD54-4D98-9642-DC7F7B9FF607}" sibTransId="{EB6FAEA5-FD95-4FF9-9A64-FCC0B8FC5780}"/>
    <dgm:cxn modelId="{4C3FAB34-85DC-4F24-AD18-F1DEE12872A5}" type="presOf" srcId="{C6F67CA0-FB71-4A10-9C87-886192AC1C1F}" destId="{5C84B772-D7A0-4DC3-9602-8C1A1E42608E}" srcOrd="0" destOrd="0" presId="urn:microsoft.com/office/officeart/2008/layout/VerticalCurvedList"/>
    <dgm:cxn modelId="{B750B6AC-AC61-4E78-AF4A-C403B015E0B1}" type="presParOf" srcId="{855F3D3E-0AEE-4ACC-ACA1-5E954D7AB768}" destId="{BE394370-E00F-43CB-88E0-2B6A7309457C}" srcOrd="0" destOrd="0" presId="urn:microsoft.com/office/officeart/2008/layout/VerticalCurvedList"/>
    <dgm:cxn modelId="{FFB6E2DF-2BFE-4A59-8CF6-C1F54F6A9BB0}" type="presParOf" srcId="{BE394370-E00F-43CB-88E0-2B6A7309457C}" destId="{871CBC94-2C3D-4A78-B065-6A5773B0792C}" srcOrd="0" destOrd="0" presId="urn:microsoft.com/office/officeart/2008/layout/VerticalCurvedList"/>
    <dgm:cxn modelId="{77836FD4-3540-43DF-92E6-678227570886}" type="presParOf" srcId="{871CBC94-2C3D-4A78-B065-6A5773B0792C}" destId="{DABEDFAF-6598-4963-A87F-F6DE1C609ED1}" srcOrd="0" destOrd="0" presId="urn:microsoft.com/office/officeart/2008/layout/VerticalCurvedList"/>
    <dgm:cxn modelId="{AF3DA7C8-6E1B-439D-9623-2E57E2BB3ECC}" type="presParOf" srcId="{871CBC94-2C3D-4A78-B065-6A5773B0792C}" destId="{CBB1D700-9DC5-4B00-8332-4432CA9C14AB}" srcOrd="1" destOrd="0" presId="urn:microsoft.com/office/officeart/2008/layout/VerticalCurvedList"/>
    <dgm:cxn modelId="{B5444413-D70C-4454-BFDB-9746DA6A44C9}" type="presParOf" srcId="{871CBC94-2C3D-4A78-B065-6A5773B0792C}" destId="{B0056F29-A9B6-45EB-90DD-15C013233A7D}" srcOrd="2" destOrd="0" presId="urn:microsoft.com/office/officeart/2008/layout/VerticalCurvedList"/>
    <dgm:cxn modelId="{033B540A-661D-4025-B225-A2FE6B5601A4}" type="presParOf" srcId="{871CBC94-2C3D-4A78-B065-6A5773B0792C}" destId="{1E5927FE-33E2-47C7-92BD-7002002563C6}" srcOrd="3" destOrd="0" presId="urn:microsoft.com/office/officeart/2008/layout/VerticalCurvedList"/>
    <dgm:cxn modelId="{4525C0F3-5170-4F8F-9BB2-3160FC6BD351}" type="presParOf" srcId="{BE394370-E00F-43CB-88E0-2B6A7309457C}" destId="{168A7AE4-3A35-42BE-9186-95E9BE7263FB}" srcOrd="1" destOrd="0" presId="urn:microsoft.com/office/officeart/2008/layout/VerticalCurvedList"/>
    <dgm:cxn modelId="{86E8BFEE-D54C-4AE2-82CC-9DE080A5E020}" type="presParOf" srcId="{BE394370-E00F-43CB-88E0-2B6A7309457C}" destId="{CA17CD1C-2042-4D91-AD9D-AFF3E4674845}" srcOrd="2" destOrd="0" presId="urn:microsoft.com/office/officeart/2008/layout/VerticalCurvedList"/>
    <dgm:cxn modelId="{F8CBD292-5139-4E52-9D3F-7F00DD027CBE}" type="presParOf" srcId="{CA17CD1C-2042-4D91-AD9D-AFF3E4674845}" destId="{E39520B1-FBB5-4B52-917F-BB832818CAB2}" srcOrd="0" destOrd="0" presId="urn:microsoft.com/office/officeart/2008/layout/VerticalCurvedList"/>
    <dgm:cxn modelId="{B3C724DE-9C9C-4FB2-9BA2-AFB5EDD89D7D}" type="presParOf" srcId="{BE394370-E00F-43CB-88E0-2B6A7309457C}" destId="{EA319200-E92D-4760-9A79-6507F9063D7C}" srcOrd="3" destOrd="0" presId="urn:microsoft.com/office/officeart/2008/layout/VerticalCurvedList"/>
    <dgm:cxn modelId="{31B17141-CBE6-4C3A-91AB-14FFF8C52A2A}" type="presParOf" srcId="{BE394370-E00F-43CB-88E0-2B6A7309457C}" destId="{977F704C-9FED-4DCF-911F-B0431BF6E38E}" srcOrd="4" destOrd="0" presId="urn:microsoft.com/office/officeart/2008/layout/VerticalCurvedList"/>
    <dgm:cxn modelId="{62D982FF-CC09-4064-8C54-C48B326CB182}" type="presParOf" srcId="{977F704C-9FED-4DCF-911F-B0431BF6E38E}" destId="{894C4262-05EB-4FE7-AA39-C985CE686389}" srcOrd="0" destOrd="0" presId="urn:microsoft.com/office/officeart/2008/layout/VerticalCurvedList"/>
    <dgm:cxn modelId="{90006CEF-EAD5-4D70-8C0E-9CA53E3B608C}" type="presParOf" srcId="{BE394370-E00F-43CB-88E0-2B6A7309457C}" destId="{77FE3E74-8366-4D64-94DC-E4CEBAE39DCB}" srcOrd="5" destOrd="0" presId="urn:microsoft.com/office/officeart/2008/layout/VerticalCurvedList"/>
    <dgm:cxn modelId="{4A1B0467-767F-476D-A388-DCC5E44B280A}" type="presParOf" srcId="{BE394370-E00F-43CB-88E0-2B6A7309457C}" destId="{17D966E5-B247-4666-A418-BD1C1CFBD7CA}" srcOrd="6" destOrd="0" presId="urn:microsoft.com/office/officeart/2008/layout/VerticalCurvedList"/>
    <dgm:cxn modelId="{1D470445-0E2D-4846-B81F-C6F2425FB2E0}" type="presParOf" srcId="{17D966E5-B247-4666-A418-BD1C1CFBD7CA}" destId="{943A0553-C33C-49C7-94FF-BDB9155E2A9E}" srcOrd="0" destOrd="0" presId="urn:microsoft.com/office/officeart/2008/layout/VerticalCurvedList"/>
    <dgm:cxn modelId="{30DA827A-9AE7-4F1C-98BB-212BDEDFA065}" type="presParOf" srcId="{BE394370-E00F-43CB-88E0-2B6A7309457C}" destId="{1179027D-7AD2-448F-B062-67F8801F054B}" srcOrd="7" destOrd="0" presId="urn:microsoft.com/office/officeart/2008/layout/VerticalCurvedList"/>
    <dgm:cxn modelId="{9120C109-5FD1-4743-B7C0-8A67394DCEE2}" type="presParOf" srcId="{BE394370-E00F-43CB-88E0-2B6A7309457C}" destId="{941C52C6-3FBA-43F3-B8FF-10E08C5E500F}" srcOrd="8" destOrd="0" presId="urn:microsoft.com/office/officeart/2008/layout/VerticalCurvedList"/>
    <dgm:cxn modelId="{1B7E91D1-C5E8-4593-B947-71EA609F8204}" type="presParOf" srcId="{941C52C6-3FBA-43F3-B8FF-10E08C5E500F}" destId="{90B5D298-2D68-4594-BE3D-A6C229A22ABE}" srcOrd="0" destOrd="0" presId="urn:microsoft.com/office/officeart/2008/layout/VerticalCurvedList"/>
    <dgm:cxn modelId="{18DD74F1-1297-49B1-ADC9-CD80D5D4EC6C}" type="presParOf" srcId="{BE394370-E00F-43CB-88E0-2B6A7309457C}" destId="{5C84B772-D7A0-4DC3-9602-8C1A1E42608E}" srcOrd="9" destOrd="0" presId="urn:microsoft.com/office/officeart/2008/layout/VerticalCurvedList"/>
    <dgm:cxn modelId="{CA9C8813-29E2-423B-9D26-6E5139EE986C}" type="presParOf" srcId="{BE394370-E00F-43CB-88E0-2B6A7309457C}" destId="{E9858979-7069-495C-B477-A5491AFC015A}" srcOrd="10" destOrd="0" presId="urn:microsoft.com/office/officeart/2008/layout/VerticalCurvedList"/>
    <dgm:cxn modelId="{81BE7A69-6AC6-48A7-88CA-23D36731D18A}" type="presParOf" srcId="{E9858979-7069-495C-B477-A5491AFC015A}" destId="{D279A853-0850-483B-8605-2CC62AFE0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D3385-D325-40AF-BB7B-A031DCC5AF7B}">
      <dsp:nvSpPr>
        <dsp:cNvPr id="0" name=""/>
        <dsp:cNvSpPr/>
      </dsp:nvSpPr>
      <dsp:spPr>
        <a:xfrm>
          <a:off x="-6134379" y="-938535"/>
          <a:ext cx="7302276" cy="7302276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B98A4-350D-4258-B70C-DFCE58C88035}">
      <dsp:nvSpPr>
        <dsp:cNvPr id="0" name=""/>
        <dsp:cNvSpPr/>
      </dsp:nvSpPr>
      <dsp:spPr>
        <a:xfrm>
          <a:off x="510321" y="338966"/>
          <a:ext cx="7981943" cy="67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454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Внешний вид</a:t>
          </a:r>
          <a:endParaRPr lang="ru-RU" sz="3700" kern="1200" dirty="0"/>
        </a:p>
      </dsp:txBody>
      <dsp:txXfrm>
        <a:off x="510321" y="338966"/>
        <a:ext cx="7981943" cy="678367"/>
      </dsp:txXfrm>
    </dsp:sp>
    <dsp:sp modelId="{27273240-26AA-45F5-B4BF-07CBAA7216A2}">
      <dsp:nvSpPr>
        <dsp:cNvPr id="0" name=""/>
        <dsp:cNvSpPr/>
      </dsp:nvSpPr>
      <dsp:spPr>
        <a:xfrm>
          <a:off x="86342" y="254170"/>
          <a:ext cx="847959" cy="847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29DC1-98C7-422E-897D-CD457F6F576C}">
      <dsp:nvSpPr>
        <dsp:cNvPr id="0" name=""/>
        <dsp:cNvSpPr/>
      </dsp:nvSpPr>
      <dsp:spPr>
        <a:xfrm>
          <a:off x="996420" y="1356192"/>
          <a:ext cx="7495845" cy="67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454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Манеры </a:t>
          </a:r>
          <a:endParaRPr lang="ru-RU" sz="3700" kern="1200" dirty="0"/>
        </a:p>
      </dsp:txBody>
      <dsp:txXfrm>
        <a:off x="996420" y="1356192"/>
        <a:ext cx="7495845" cy="678367"/>
      </dsp:txXfrm>
    </dsp:sp>
    <dsp:sp modelId="{7C1F5E98-7AA7-4846-ABD7-7CDA835EC1EA}">
      <dsp:nvSpPr>
        <dsp:cNvPr id="0" name=""/>
        <dsp:cNvSpPr/>
      </dsp:nvSpPr>
      <dsp:spPr>
        <a:xfrm>
          <a:off x="572440" y="1271397"/>
          <a:ext cx="847959" cy="847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0898D-304A-4495-A969-144F6A032FD6}">
      <dsp:nvSpPr>
        <dsp:cNvPr id="0" name=""/>
        <dsp:cNvSpPr/>
      </dsp:nvSpPr>
      <dsp:spPr>
        <a:xfrm>
          <a:off x="1145613" y="2373419"/>
          <a:ext cx="7346652" cy="67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454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Профессиональные качества</a:t>
          </a:r>
          <a:endParaRPr lang="ru-RU" sz="3700" kern="1200" dirty="0"/>
        </a:p>
      </dsp:txBody>
      <dsp:txXfrm>
        <a:off x="1145613" y="2373419"/>
        <a:ext cx="7346652" cy="678367"/>
      </dsp:txXfrm>
    </dsp:sp>
    <dsp:sp modelId="{71A14BFF-4601-4B96-AF75-0A7D380CC0F5}">
      <dsp:nvSpPr>
        <dsp:cNvPr id="0" name=""/>
        <dsp:cNvSpPr/>
      </dsp:nvSpPr>
      <dsp:spPr>
        <a:xfrm>
          <a:off x="721633" y="2288623"/>
          <a:ext cx="847959" cy="847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096-A008-4F8F-B656-079108B7FD5D}">
      <dsp:nvSpPr>
        <dsp:cNvPr id="0" name=""/>
        <dsp:cNvSpPr/>
      </dsp:nvSpPr>
      <dsp:spPr>
        <a:xfrm>
          <a:off x="996420" y="3390645"/>
          <a:ext cx="7495845" cy="67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454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0" i="0" kern="1200" dirty="0" smtClean="0"/>
            <a:t>Внутренний мир</a:t>
          </a:r>
          <a:endParaRPr lang="ru-RU" sz="3700" kern="1200" dirty="0"/>
        </a:p>
      </dsp:txBody>
      <dsp:txXfrm>
        <a:off x="996420" y="3390645"/>
        <a:ext cx="7495845" cy="678367"/>
      </dsp:txXfrm>
    </dsp:sp>
    <dsp:sp modelId="{B5F0E060-32D7-49A9-8670-32C52B522467}">
      <dsp:nvSpPr>
        <dsp:cNvPr id="0" name=""/>
        <dsp:cNvSpPr/>
      </dsp:nvSpPr>
      <dsp:spPr>
        <a:xfrm>
          <a:off x="572440" y="3305849"/>
          <a:ext cx="847959" cy="847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A288-BF48-4D9E-A9B1-088B3555F3F9}">
      <dsp:nvSpPr>
        <dsp:cNvPr id="0" name=""/>
        <dsp:cNvSpPr/>
      </dsp:nvSpPr>
      <dsp:spPr>
        <a:xfrm>
          <a:off x="510321" y="4407871"/>
          <a:ext cx="7981943" cy="678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454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0" i="0" kern="1200" dirty="0" smtClean="0"/>
            <a:t>Моральный облик</a:t>
          </a:r>
          <a:endParaRPr lang="ru-RU" sz="3700" kern="1200" dirty="0"/>
        </a:p>
      </dsp:txBody>
      <dsp:txXfrm>
        <a:off x="510321" y="4407871"/>
        <a:ext cx="7981943" cy="678367"/>
      </dsp:txXfrm>
    </dsp:sp>
    <dsp:sp modelId="{35DE9B00-800D-4112-8D9D-F43BAAB3B2FE}">
      <dsp:nvSpPr>
        <dsp:cNvPr id="0" name=""/>
        <dsp:cNvSpPr/>
      </dsp:nvSpPr>
      <dsp:spPr>
        <a:xfrm>
          <a:off x="86342" y="4323075"/>
          <a:ext cx="847959" cy="8479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326B8-30DB-4026-BB40-0737564D0131}">
      <dsp:nvSpPr>
        <dsp:cNvPr id="0" name=""/>
        <dsp:cNvSpPr/>
      </dsp:nvSpPr>
      <dsp:spPr>
        <a:xfrm>
          <a:off x="0" y="0"/>
          <a:ext cx="8712967" cy="240893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2FB4F-4EA1-48A9-9FE6-888749BE9DA9}">
      <dsp:nvSpPr>
        <dsp:cNvPr id="0" name=""/>
        <dsp:cNvSpPr/>
      </dsp:nvSpPr>
      <dsp:spPr>
        <a:xfrm>
          <a:off x="561132" y="321191"/>
          <a:ext cx="2051546" cy="17665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C729B-2561-4428-A47D-2CF7C6C704E8}">
      <dsp:nvSpPr>
        <dsp:cNvPr id="0" name=""/>
        <dsp:cNvSpPr/>
      </dsp:nvSpPr>
      <dsp:spPr>
        <a:xfrm rot="10800000">
          <a:off x="263751" y="2408939"/>
          <a:ext cx="2646310" cy="29442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коммуника-бельность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эмпатичность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рефлексивность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красноречие</a:t>
          </a:r>
          <a:endParaRPr lang="ru-RU" sz="2400" kern="1200" dirty="0"/>
        </a:p>
      </dsp:txBody>
      <dsp:txXfrm rot="10800000">
        <a:off x="345134" y="2408939"/>
        <a:ext cx="2483544" cy="2862875"/>
      </dsp:txXfrm>
    </dsp:sp>
    <dsp:sp modelId="{9198363D-1AFD-4290-868A-88C80B2F8CDB}">
      <dsp:nvSpPr>
        <dsp:cNvPr id="0" name=""/>
        <dsp:cNvSpPr/>
      </dsp:nvSpPr>
      <dsp:spPr>
        <a:xfrm>
          <a:off x="3481847" y="321191"/>
          <a:ext cx="2051546" cy="17665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DE9F4-FD2F-40FC-86A6-A9A83DE9F31F}">
      <dsp:nvSpPr>
        <dsp:cNvPr id="0" name=""/>
        <dsp:cNvSpPr/>
      </dsp:nvSpPr>
      <dsp:spPr>
        <a:xfrm rot="10800000">
          <a:off x="3115215" y="2408939"/>
          <a:ext cx="2784810" cy="29442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межличностное общение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умение решать конфликтные ситуации</a:t>
          </a:r>
          <a:endParaRPr lang="ru-RU" sz="2400" kern="1200" dirty="0"/>
        </a:p>
      </dsp:txBody>
      <dsp:txXfrm rot="10800000">
        <a:off x="3200858" y="2408939"/>
        <a:ext cx="2613524" cy="2858615"/>
      </dsp:txXfrm>
    </dsp:sp>
    <dsp:sp modelId="{AD0892A6-9143-413C-91BD-F32A82A1AC84}">
      <dsp:nvSpPr>
        <dsp:cNvPr id="0" name=""/>
        <dsp:cNvSpPr/>
      </dsp:nvSpPr>
      <dsp:spPr>
        <a:xfrm>
          <a:off x="6251425" y="321191"/>
          <a:ext cx="2051546" cy="17665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103D9-9AF4-44FF-899E-C7E5F010E327}">
      <dsp:nvSpPr>
        <dsp:cNvPr id="0" name=""/>
        <dsp:cNvSpPr/>
      </dsp:nvSpPr>
      <dsp:spPr>
        <a:xfrm rot="10800000">
          <a:off x="6105180" y="2408939"/>
          <a:ext cx="2344035" cy="29442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профессио-нальный</a:t>
          </a:r>
          <a:r>
            <a:rPr lang="ru-RU" sz="2400" kern="1200" dirty="0" smtClean="0"/>
            <a:t> и личный опыт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гибкость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наличие интуиции</a:t>
          </a:r>
          <a:endParaRPr lang="ru-RU" sz="2400" kern="1200" dirty="0"/>
        </a:p>
      </dsp:txBody>
      <dsp:txXfrm rot="10800000">
        <a:off x="6177267" y="2408939"/>
        <a:ext cx="2199861" cy="2872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65012-502D-4141-A97A-1F5BB52D1A2E}">
      <dsp:nvSpPr>
        <dsp:cNvPr id="0" name=""/>
        <dsp:cNvSpPr/>
      </dsp:nvSpPr>
      <dsp:spPr>
        <a:xfrm>
          <a:off x="1008115" y="792082"/>
          <a:ext cx="2269939" cy="136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имидж</a:t>
          </a:r>
          <a:endParaRPr lang="ru-RU" sz="3000" kern="1200" dirty="0"/>
        </a:p>
      </dsp:txBody>
      <dsp:txXfrm>
        <a:off x="1048006" y="831973"/>
        <a:ext cx="2190157" cy="1282181"/>
      </dsp:txXfrm>
    </dsp:sp>
    <dsp:sp modelId="{1631D764-651E-45FD-9318-71E54DC770D2}">
      <dsp:nvSpPr>
        <dsp:cNvPr id="0" name=""/>
        <dsp:cNvSpPr/>
      </dsp:nvSpPr>
      <dsp:spPr>
        <a:xfrm rot="51315">
          <a:off x="3916627" y="1228173"/>
          <a:ext cx="1354083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3916636" y="1339502"/>
        <a:ext cx="1185200" cy="337767"/>
      </dsp:txXfrm>
    </dsp:sp>
    <dsp:sp modelId="{CB732E80-B5D3-4AC2-A3C7-2560F392F5F2}">
      <dsp:nvSpPr>
        <dsp:cNvPr id="0" name=""/>
        <dsp:cNvSpPr/>
      </dsp:nvSpPr>
      <dsp:spPr>
        <a:xfrm>
          <a:off x="5832645" y="864102"/>
          <a:ext cx="2269939" cy="136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репутация</a:t>
          </a:r>
          <a:endParaRPr lang="ru-RU" sz="3000" kern="1200" dirty="0"/>
        </a:p>
      </dsp:txBody>
      <dsp:txXfrm>
        <a:off x="5872536" y="903993"/>
        <a:ext cx="2190157" cy="1282181"/>
      </dsp:txXfrm>
    </dsp:sp>
    <dsp:sp modelId="{B30E15FE-4493-4837-B774-F041B2FEBDB7}">
      <dsp:nvSpPr>
        <dsp:cNvPr id="0" name=""/>
        <dsp:cNvSpPr/>
      </dsp:nvSpPr>
      <dsp:spPr>
        <a:xfrm rot="8314578">
          <a:off x="5938889" y="2733418"/>
          <a:ext cx="639466" cy="562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6086648" y="2790139"/>
        <a:ext cx="470583" cy="337767"/>
      </dsp:txXfrm>
    </dsp:sp>
    <dsp:sp modelId="{568261F7-BD9C-411F-9FAA-EA31308C0B2D}">
      <dsp:nvSpPr>
        <dsp:cNvPr id="0" name=""/>
        <dsp:cNvSpPr/>
      </dsp:nvSpPr>
      <dsp:spPr>
        <a:xfrm>
          <a:off x="3384379" y="3024340"/>
          <a:ext cx="2269939" cy="136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стереотипы</a:t>
          </a:r>
          <a:endParaRPr lang="ru-RU" sz="3000" kern="1200" dirty="0"/>
        </a:p>
      </dsp:txBody>
      <dsp:txXfrm>
        <a:off x="3424270" y="3064231"/>
        <a:ext cx="2190157" cy="1282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84EA2-5914-43F4-850E-16AA83D5A6BE}">
      <dsp:nvSpPr>
        <dsp:cNvPr id="0" name=""/>
        <dsp:cNvSpPr/>
      </dsp:nvSpPr>
      <dsp:spPr>
        <a:xfrm>
          <a:off x="0" y="503402"/>
          <a:ext cx="814216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4AFCC-2E0B-4E96-9821-BC3DE049F669}">
      <dsp:nvSpPr>
        <dsp:cNvPr id="0" name=""/>
        <dsp:cNvSpPr/>
      </dsp:nvSpPr>
      <dsp:spPr>
        <a:xfrm>
          <a:off x="395440" y="14959"/>
          <a:ext cx="569951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8" tIns="0" rIns="21542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Педагогическая справедливость</a:t>
          </a:r>
          <a:endParaRPr lang="ru-RU" sz="3300" kern="1200" dirty="0"/>
        </a:p>
      </dsp:txBody>
      <dsp:txXfrm>
        <a:off x="442995" y="62514"/>
        <a:ext cx="5604404" cy="879050"/>
      </dsp:txXfrm>
    </dsp:sp>
    <dsp:sp modelId="{4E2A1865-98B2-4310-9752-AE479BF26D44}">
      <dsp:nvSpPr>
        <dsp:cNvPr id="0" name=""/>
        <dsp:cNvSpPr/>
      </dsp:nvSpPr>
      <dsp:spPr>
        <a:xfrm>
          <a:off x="0" y="2000283"/>
          <a:ext cx="814216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BAD0C-55B2-4A78-B362-3B87DE8FBDC4}">
      <dsp:nvSpPr>
        <dsp:cNvPr id="0" name=""/>
        <dsp:cNvSpPr/>
      </dsp:nvSpPr>
      <dsp:spPr>
        <a:xfrm>
          <a:off x="407108" y="1513202"/>
          <a:ext cx="569951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8" tIns="0" rIns="21542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Профессиональный педагогический долг </a:t>
          </a:r>
          <a:endParaRPr lang="ru-RU" sz="3300" kern="1200" dirty="0"/>
        </a:p>
      </dsp:txBody>
      <dsp:txXfrm>
        <a:off x="454663" y="1560757"/>
        <a:ext cx="5604404" cy="879050"/>
      </dsp:txXfrm>
    </dsp:sp>
    <dsp:sp modelId="{AE67328D-DF92-4D69-8DD8-371B72439210}">
      <dsp:nvSpPr>
        <dsp:cNvPr id="0" name=""/>
        <dsp:cNvSpPr/>
      </dsp:nvSpPr>
      <dsp:spPr>
        <a:xfrm>
          <a:off x="0" y="3497163"/>
          <a:ext cx="814216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3D1DE-E986-4CBE-B625-379F90837D5C}">
      <dsp:nvSpPr>
        <dsp:cNvPr id="0" name=""/>
        <dsp:cNvSpPr/>
      </dsp:nvSpPr>
      <dsp:spPr>
        <a:xfrm>
          <a:off x="407108" y="3010083"/>
          <a:ext cx="569951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28" tIns="0" rIns="21542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Профессиональная честь и совесть </a:t>
          </a:r>
          <a:endParaRPr lang="ru-RU" sz="3300" kern="1200" dirty="0"/>
        </a:p>
      </dsp:txBody>
      <dsp:txXfrm>
        <a:off x="454663" y="3057638"/>
        <a:ext cx="5604404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D8B5F-BCB0-4C2C-8859-6217ED980067}">
      <dsp:nvSpPr>
        <dsp:cNvPr id="0" name=""/>
        <dsp:cNvSpPr/>
      </dsp:nvSpPr>
      <dsp:spPr>
        <a:xfrm rot="5400000">
          <a:off x="-228196" y="229589"/>
          <a:ext cx="1521309" cy="1064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</a:t>
          </a:r>
          <a:endParaRPr lang="ru-RU" sz="3200" kern="1200" dirty="0"/>
        </a:p>
      </dsp:txBody>
      <dsp:txXfrm rot="-5400000">
        <a:off x="1" y="533850"/>
        <a:ext cx="1064916" cy="456393"/>
      </dsp:txXfrm>
    </dsp:sp>
    <dsp:sp modelId="{D9DB92AA-F705-4568-98E9-DF99FD40D8F6}">
      <dsp:nvSpPr>
        <dsp:cNvPr id="0" name=""/>
        <dsp:cNvSpPr/>
      </dsp:nvSpPr>
      <dsp:spPr>
        <a:xfrm rot="5400000">
          <a:off x="4430520" y="-3364210"/>
          <a:ext cx="988851" cy="7720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«Относитесь к своему подчиненному так, как вы хотели бы, чтобы к вам относился руководитель»</a:t>
          </a:r>
          <a:endParaRPr lang="ru-RU" sz="2400" kern="1200" dirty="0"/>
        </a:p>
      </dsp:txBody>
      <dsp:txXfrm rot="-5400000">
        <a:off x="1064916" y="49666"/>
        <a:ext cx="7671787" cy="892307"/>
      </dsp:txXfrm>
    </dsp:sp>
    <dsp:sp modelId="{84DDA79D-EC33-469E-9F33-442D320586E0}">
      <dsp:nvSpPr>
        <dsp:cNvPr id="0" name=""/>
        <dsp:cNvSpPr/>
      </dsp:nvSpPr>
      <dsp:spPr>
        <a:xfrm rot="5400000">
          <a:off x="-228196" y="1555773"/>
          <a:ext cx="1521309" cy="1064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</a:t>
          </a:r>
          <a:endParaRPr lang="ru-RU" sz="3200" kern="1200" dirty="0"/>
        </a:p>
      </dsp:txBody>
      <dsp:txXfrm rot="-5400000">
        <a:off x="1" y="1860034"/>
        <a:ext cx="1064916" cy="456393"/>
      </dsp:txXfrm>
    </dsp:sp>
    <dsp:sp modelId="{EED3D516-32CF-470F-9008-97080D47E854}">
      <dsp:nvSpPr>
        <dsp:cNvPr id="0" name=""/>
        <dsp:cNvSpPr/>
      </dsp:nvSpPr>
      <dsp:spPr>
        <a:xfrm rot="5400000">
          <a:off x="4430520" y="-2038026"/>
          <a:ext cx="988851" cy="7720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«Относитесь к своему руководителю так, как вы хотели бы, чтобы к вам относились ваши подчиненные»</a:t>
          </a:r>
          <a:endParaRPr lang="ru-RU" sz="2400" kern="1200" dirty="0"/>
        </a:p>
      </dsp:txBody>
      <dsp:txXfrm rot="-5400000">
        <a:off x="1064916" y="1375850"/>
        <a:ext cx="7671787" cy="892307"/>
      </dsp:txXfrm>
    </dsp:sp>
    <dsp:sp modelId="{69431A00-097B-44BD-98D3-4CE80ED834FE}">
      <dsp:nvSpPr>
        <dsp:cNvPr id="0" name=""/>
        <dsp:cNvSpPr/>
      </dsp:nvSpPr>
      <dsp:spPr>
        <a:xfrm rot="5400000">
          <a:off x="-228196" y="2881957"/>
          <a:ext cx="1521309" cy="10649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3</a:t>
          </a:r>
          <a:endParaRPr lang="ru-RU" sz="3200" kern="1200" dirty="0"/>
        </a:p>
      </dsp:txBody>
      <dsp:txXfrm rot="-5400000">
        <a:off x="1" y="3186218"/>
        <a:ext cx="1064916" cy="456393"/>
      </dsp:txXfrm>
    </dsp:sp>
    <dsp:sp modelId="{626E16BB-C9AB-45F0-A63D-414763DAF5A1}">
      <dsp:nvSpPr>
        <dsp:cNvPr id="0" name=""/>
        <dsp:cNvSpPr/>
      </dsp:nvSpPr>
      <dsp:spPr>
        <a:xfrm rot="5400000">
          <a:off x="4430520" y="-711842"/>
          <a:ext cx="988851" cy="7720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«В деловом общении относитесь к своему коллеге так, как вы хотели бы, чтобы он относился к вам»</a:t>
          </a:r>
          <a:endParaRPr lang="ru-RU" sz="2400" kern="1200" dirty="0"/>
        </a:p>
      </dsp:txBody>
      <dsp:txXfrm rot="-5400000">
        <a:off x="1064916" y="2702034"/>
        <a:ext cx="7671787" cy="892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1D700-9DC5-4B00-8332-4432CA9C14AB}">
      <dsp:nvSpPr>
        <dsp:cNvPr id="0" name=""/>
        <dsp:cNvSpPr/>
      </dsp:nvSpPr>
      <dsp:spPr>
        <a:xfrm>
          <a:off x="-5564099" y="-851837"/>
          <a:ext cx="6624825" cy="6624825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A7AE4-3A35-42BE-9186-95E9BE7263FB}">
      <dsp:nvSpPr>
        <dsp:cNvPr id="0" name=""/>
        <dsp:cNvSpPr/>
      </dsp:nvSpPr>
      <dsp:spPr>
        <a:xfrm>
          <a:off x="463744" y="307473"/>
          <a:ext cx="8180498" cy="615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42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Саморазвитие и умение признавать ошибки</a:t>
          </a:r>
          <a:endParaRPr lang="ru-RU" sz="3100" kern="1200" dirty="0"/>
        </a:p>
      </dsp:txBody>
      <dsp:txXfrm>
        <a:off x="463744" y="307473"/>
        <a:ext cx="8180498" cy="615340"/>
      </dsp:txXfrm>
    </dsp:sp>
    <dsp:sp modelId="{E39520B1-FBB5-4B52-917F-BB832818CAB2}">
      <dsp:nvSpPr>
        <dsp:cNvPr id="0" name=""/>
        <dsp:cNvSpPr/>
      </dsp:nvSpPr>
      <dsp:spPr>
        <a:xfrm>
          <a:off x="79156" y="230555"/>
          <a:ext cx="769175" cy="769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19200-E92D-4760-9A79-6507F9063D7C}">
      <dsp:nvSpPr>
        <dsp:cNvPr id="0" name=""/>
        <dsp:cNvSpPr/>
      </dsp:nvSpPr>
      <dsp:spPr>
        <a:xfrm>
          <a:off x="904679" y="1230189"/>
          <a:ext cx="7739563" cy="615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42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Техническая грамотность</a:t>
          </a:r>
          <a:endParaRPr lang="ru-RU" sz="3100" kern="1200" dirty="0"/>
        </a:p>
      </dsp:txBody>
      <dsp:txXfrm>
        <a:off x="904679" y="1230189"/>
        <a:ext cx="7739563" cy="615340"/>
      </dsp:txXfrm>
    </dsp:sp>
    <dsp:sp modelId="{894C4262-05EB-4FE7-AA39-C985CE686389}">
      <dsp:nvSpPr>
        <dsp:cNvPr id="0" name=""/>
        <dsp:cNvSpPr/>
      </dsp:nvSpPr>
      <dsp:spPr>
        <a:xfrm>
          <a:off x="520091" y="1153271"/>
          <a:ext cx="769175" cy="769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E3E74-8366-4D64-94DC-E4CEBAE39DCB}">
      <dsp:nvSpPr>
        <dsp:cNvPr id="0" name=""/>
        <dsp:cNvSpPr/>
      </dsp:nvSpPr>
      <dsp:spPr>
        <a:xfrm>
          <a:off x="1040010" y="2152904"/>
          <a:ext cx="7604231" cy="615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42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Умение общаться </a:t>
          </a:r>
          <a:endParaRPr lang="ru-RU" sz="3100" kern="1200" dirty="0"/>
        </a:p>
      </dsp:txBody>
      <dsp:txXfrm>
        <a:off x="1040010" y="2152904"/>
        <a:ext cx="7604231" cy="615340"/>
      </dsp:txXfrm>
    </dsp:sp>
    <dsp:sp modelId="{943A0553-C33C-49C7-94FF-BDB9155E2A9E}">
      <dsp:nvSpPr>
        <dsp:cNvPr id="0" name=""/>
        <dsp:cNvSpPr/>
      </dsp:nvSpPr>
      <dsp:spPr>
        <a:xfrm>
          <a:off x="655422" y="2075987"/>
          <a:ext cx="769175" cy="769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9027D-7AD2-448F-B062-67F8801F054B}">
      <dsp:nvSpPr>
        <dsp:cNvPr id="0" name=""/>
        <dsp:cNvSpPr/>
      </dsp:nvSpPr>
      <dsp:spPr>
        <a:xfrm>
          <a:off x="904679" y="3075620"/>
          <a:ext cx="7739563" cy="615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42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Опыт работы </a:t>
          </a:r>
          <a:endParaRPr lang="ru-RU" sz="3100" kern="1200"/>
        </a:p>
      </dsp:txBody>
      <dsp:txXfrm>
        <a:off x="904679" y="3075620"/>
        <a:ext cx="7739563" cy="615340"/>
      </dsp:txXfrm>
    </dsp:sp>
    <dsp:sp modelId="{90B5D298-2D68-4594-BE3D-A6C229A22ABE}">
      <dsp:nvSpPr>
        <dsp:cNvPr id="0" name=""/>
        <dsp:cNvSpPr/>
      </dsp:nvSpPr>
      <dsp:spPr>
        <a:xfrm>
          <a:off x="520091" y="2998702"/>
          <a:ext cx="769175" cy="769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4B772-D7A0-4DC3-9602-8C1A1E42608E}">
      <dsp:nvSpPr>
        <dsp:cNvPr id="0" name=""/>
        <dsp:cNvSpPr/>
      </dsp:nvSpPr>
      <dsp:spPr>
        <a:xfrm>
          <a:off x="463744" y="3998335"/>
          <a:ext cx="8180498" cy="6153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427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Понимание, что волнует учеников</a:t>
          </a:r>
          <a:endParaRPr lang="ru-RU" sz="3100" kern="1200" dirty="0"/>
        </a:p>
      </dsp:txBody>
      <dsp:txXfrm>
        <a:off x="463744" y="3998335"/>
        <a:ext cx="8180498" cy="615340"/>
      </dsp:txXfrm>
    </dsp:sp>
    <dsp:sp modelId="{D279A853-0850-483B-8605-2CC62AFE0FD7}">
      <dsp:nvSpPr>
        <dsp:cNvPr id="0" name=""/>
        <dsp:cNvSpPr/>
      </dsp:nvSpPr>
      <dsp:spPr>
        <a:xfrm>
          <a:off x="79156" y="3921418"/>
          <a:ext cx="769175" cy="7691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98672-C30F-49DA-8526-3D0B4C13A908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9306F-0493-4858-BA88-918686D4DF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4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85BE3B8-332E-4A84-9C92-5380E5EEFD5F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0226EB4-98E5-4BA3-BE6F-5DCE344822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25373">
            <a:off x="564054" y="1128164"/>
            <a:ext cx="7772400" cy="1470025"/>
          </a:xfrm>
        </p:spPr>
        <p:txBody>
          <a:bodyPr/>
          <a:lstStyle/>
          <a:p>
            <a:r>
              <a:rPr lang="ru-RU" sz="4000" b="1" dirty="0" smtClean="0"/>
              <a:t>Имидж педагога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445224"/>
            <a:ext cx="5362897" cy="91095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dirty="0" err="1" smtClean="0"/>
              <a:t>Карловская</a:t>
            </a:r>
            <a:r>
              <a:rPr lang="ru-RU" sz="1800" dirty="0" smtClean="0"/>
              <a:t> Н.П., </a:t>
            </a:r>
          </a:p>
          <a:p>
            <a:pPr algn="r"/>
            <a:r>
              <a:rPr lang="ru-RU" sz="1800" dirty="0" smtClean="0"/>
              <a:t>начальник службы координационной работы и методического обеспечения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1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казенное учреждение </a:t>
            </a:r>
            <a:r>
              <a:rPr lang="ru-RU" dirty="0" smtClean="0"/>
              <a:t>для </a:t>
            </a:r>
            <a:r>
              <a:rPr lang="ru-RU" dirty="0"/>
              <a:t>детей, нуждающихся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психолого-педагогической и медико-социальной помощи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Центр диагностики и консультирования» </a:t>
            </a:r>
          </a:p>
        </p:txBody>
      </p:sp>
    </p:spTree>
    <p:extLst>
      <p:ext uri="{BB962C8B-B14F-4D97-AF65-F5344CB8AC3E}">
        <p14:creationId xmlns:p14="http://schemas.microsoft.com/office/powerpoint/2010/main" val="36245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183" y="116632"/>
            <a:ext cx="7520940" cy="548640"/>
          </a:xfrm>
        </p:spPr>
        <p:txBody>
          <a:bodyPr/>
          <a:lstStyle/>
          <a:p>
            <a:r>
              <a:rPr lang="ru-RU" b="1" dirty="0" smtClean="0"/>
              <a:t>Профессиональный имидж</a:t>
            </a:r>
            <a:endParaRPr lang="ru-RU" dirty="0"/>
          </a:p>
        </p:txBody>
      </p:sp>
      <p:pic>
        <p:nvPicPr>
          <p:cNvPr id="15362" name="Picture 2" descr="Мягкие и жёсткие навы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PCPRO\Desktop\сел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54" y="836712"/>
            <a:ext cx="318614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530120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Учитель — человек с юмором. Представьте учителя без юмора и поймёте, что долго он не протянет, а если и протянет, то, к сожалению, </a:t>
            </a:r>
            <a:r>
              <a:rPr lang="ru-RU" sz="2400" b="1" dirty="0" smtClean="0"/>
              <a:t>ноги </a:t>
            </a:r>
            <a:r>
              <a:rPr lang="ru-RU" sz="2400" b="1" dirty="0"/>
              <a:t>(Александр </a:t>
            </a:r>
            <a:r>
              <a:rPr lang="ru-RU" sz="2400" b="1" dirty="0" smtClean="0"/>
              <a:t>Рыжиков, </a:t>
            </a:r>
            <a:r>
              <a:rPr lang="ru-RU" sz="2400" b="1" dirty="0"/>
              <a:t>учитель математики, лауреат Всероссийского конкурса «Учитель года-2009»)</a:t>
            </a:r>
          </a:p>
        </p:txBody>
      </p:sp>
    </p:spTree>
    <p:extLst>
      <p:ext uri="{BB962C8B-B14F-4D97-AF65-F5344CB8AC3E}">
        <p14:creationId xmlns:p14="http://schemas.microsoft.com/office/powerpoint/2010/main" val="277920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4" name="Picture 6" descr="Профессиональные компетенции уч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" y="-795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7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Педагогическая этика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421042"/>
              </p:ext>
            </p:extLst>
          </p:nvPr>
        </p:nvGraphicFramePr>
        <p:xfrm>
          <a:off x="539552" y="1124744"/>
          <a:ext cx="8142163" cy="434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615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Этика общения в рабочем коллективе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02776"/>
              </p:ext>
            </p:extLst>
          </p:nvPr>
        </p:nvGraphicFramePr>
        <p:xfrm>
          <a:off x="179512" y="1196752"/>
          <a:ext cx="878497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268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v2you.com/blog/wp-content/uploads/%D0%B3%D0%B8%D0%B1%D0%BA%D0%B8%D0%B5-%D0%BD%D0%B0%D0%B2%D1%8B%D0%BA%D0%B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"/>
            <a:ext cx="10225136" cy="68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6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Корректировка имиджа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357984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3600" dirty="0" smtClean="0"/>
              <a:t>Определи выигрышные позиции своего имиджа</a:t>
            </a:r>
          </a:p>
          <a:p>
            <a:pPr>
              <a:buAutoNum type="arabicPeriod"/>
            </a:pPr>
            <a:r>
              <a:rPr lang="ru-RU" sz="3600" dirty="0" smtClean="0"/>
              <a:t>Найди свое педагогическое кредо</a:t>
            </a:r>
          </a:p>
          <a:p>
            <a:pPr>
              <a:buAutoNum type="arabicPeriod"/>
            </a:pPr>
            <a:r>
              <a:rPr lang="ru-RU" sz="3600" dirty="0" smtClean="0"/>
              <a:t>Сформулируй табу</a:t>
            </a:r>
          </a:p>
          <a:p>
            <a:pPr>
              <a:buAutoNum type="arabicPeriod"/>
            </a:pPr>
            <a:r>
              <a:rPr lang="ru-RU" sz="3600" dirty="0" smtClean="0"/>
              <a:t>Работай над собой - совершенствуйся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86063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7520940" cy="548640"/>
          </a:xfrm>
        </p:spPr>
        <p:txBody>
          <a:bodyPr/>
          <a:lstStyle/>
          <a:p>
            <a:r>
              <a:rPr lang="ru-RU" dirty="0" err="1" smtClean="0"/>
              <a:t>Соц.сети</a:t>
            </a:r>
            <a:r>
              <a:rPr lang="ru-RU" dirty="0" smtClean="0"/>
              <a:t> и имидж учителя</a:t>
            </a:r>
            <a:endParaRPr lang="ru-RU" dirty="0"/>
          </a:p>
        </p:txBody>
      </p:sp>
      <p:pic>
        <p:nvPicPr>
          <p:cNvPr id="4" name="Picture 4" descr="https://portal.edu.asu.ru/pluginfile.php/595295/course/overviewfiles/%D0%BC%D0%B0%D1%80%D0%BA%D0%B5%D1%82%D0%B8%D0%BD%D0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31188"/>
            <a:ext cx="6772300" cy="48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520940" cy="3579849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	Придерживаться </a:t>
            </a:r>
            <a:r>
              <a:rPr lang="ru-RU" sz="2800" dirty="0"/>
              <a:t>тех же стандартов поведения, что и в реальной </a:t>
            </a:r>
            <a:r>
              <a:rPr lang="ru-RU" sz="2800" dirty="0" smtClean="0"/>
              <a:t>жизни (</a:t>
            </a:r>
            <a:r>
              <a:rPr lang="ru-RU" sz="2800" dirty="0" err="1" smtClean="0"/>
              <a:t>проф.этика</a:t>
            </a:r>
            <a:r>
              <a:rPr lang="ru-RU" sz="2800" dirty="0" smtClean="0"/>
              <a:t>!)</a:t>
            </a:r>
          </a:p>
          <a:p>
            <a:pPr algn="just"/>
            <a:r>
              <a:rPr lang="ru-RU" sz="2800" dirty="0" smtClean="0"/>
              <a:t>	Не </a:t>
            </a:r>
            <a:r>
              <a:rPr lang="ru-RU" sz="2800" dirty="0"/>
              <a:t>вмешиваться в публичные </a:t>
            </a:r>
            <a:r>
              <a:rPr lang="ru-RU" sz="2800" dirty="0" smtClean="0"/>
              <a:t>конфликты</a:t>
            </a:r>
          </a:p>
          <a:p>
            <a:pPr algn="just"/>
            <a:r>
              <a:rPr lang="ru-RU" sz="2800" dirty="0" smtClean="0"/>
              <a:t>	Писать </a:t>
            </a:r>
            <a:r>
              <a:rPr lang="ru-RU" sz="2800" dirty="0"/>
              <a:t>в сетях </a:t>
            </a:r>
            <a:r>
              <a:rPr lang="ru-RU" sz="2800" dirty="0" smtClean="0"/>
              <a:t>правильно </a:t>
            </a:r>
            <a:r>
              <a:rPr lang="ru-RU" sz="2800" dirty="0"/>
              <a:t>и без </a:t>
            </a:r>
            <a:r>
              <a:rPr lang="ru-RU" sz="2800" dirty="0" smtClean="0"/>
              <a:t>сокращений</a:t>
            </a:r>
          </a:p>
          <a:p>
            <a:pPr algn="just"/>
            <a:r>
              <a:rPr lang="ru-RU" sz="2800" dirty="0" smtClean="0"/>
              <a:t>	Писать </a:t>
            </a:r>
            <a:r>
              <a:rPr lang="ru-RU" sz="2800" dirty="0"/>
              <a:t>позитивные посты </a:t>
            </a:r>
            <a:endParaRPr lang="ru-RU" sz="2800" dirty="0" smtClean="0"/>
          </a:p>
          <a:p>
            <a:pPr algn="just"/>
            <a:r>
              <a:rPr lang="ru-RU" sz="2800" dirty="0" smtClean="0"/>
              <a:t>	Размещать </a:t>
            </a:r>
            <a:r>
              <a:rPr lang="ru-RU" sz="2800" dirty="0"/>
              <a:t>полезную информацию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51183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/>
              <a:t>можно разделить личный </a:t>
            </a:r>
            <a:endParaRPr lang="ru-RU" sz="2400" i="1" dirty="0" smtClean="0"/>
          </a:p>
          <a:p>
            <a:r>
              <a:rPr lang="ru-RU" sz="2400" i="1" dirty="0" smtClean="0"/>
              <a:t>и </a:t>
            </a:r>
            <a:r>
              <a:rPr lang="ru-RU" sz="2400" i="1" dirty="0"/>
              <a:t>рабочий </a:t>
            </a:r>
            <a:r>
              <a:rPr lang="ru-RU" sz="2400" i="1" dirty="0" smtClean="0"/>
              <a:t>контент -  </a:t>
            </a:r>
            <a:r>
              <a:rPr lang="ru-RU" sz="2400" i="1" dirty="0"/>
              <a:t>завести второй аккаунт в </a:t>
            </a:r>
            <a:r>
              <a:rPr lang="ru-RU" sz="2400" i="1" dirty="0" err="1"/>
              <a:t>соцсети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84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520940" cy="357984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 видам опасной для детей информации относятся сообщения о допустимости насилия и жестокости по отношению к людям или животным, отрицание семейных ценностей, нецензурная брань, описание способов самоубийства, пропаганда алкоголя и наркотиков и порнографии. </a:t>
            </a:r>
          </a:p>
        </p:txBody>
      </p:sp>
    </p:spTree>
    <p:extLst>
      <p:ext uri="{BB962C8B-B14F-4D97-AF65-F5344CB8AC3E}">
        <p14:creationId xmlns:p14="http://schemas.microsoft.com/office/powerpoint/2010/main" val="29229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r>
              <a:rPr lang="ru-RU" dirty="0"/>
              <a:t>Основные требования к ведению любого сайта  в федеральных законах: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3579849"/>
          </a:xfrm>
        </p:spPr>
        <p:txBody>
          <a:bodyPr>
            <a:normAutofit/>
          </a:bodyPr>
          <a:lstStyle/>
          <a:p>
            <a:pPr algn="just" fontAlgn="base"/>
            <a:r>
              <a:rPr lang="ru-RU" sz="2800" b="0" dirty="0" smtClean="0"/>
              <a:t>«</a:t>
            </a:r>
            <a:r>
              <a:rPr lang="ru-RU" sz="2800" b="0" dirty="0"/>
              <a:t>Об информации, информационных технологиях и о защите информации» </a:t>
            </a:r>
          </a:p>
          <a:p>
            <a:pPr algn="just" fontAlgn="base"/>
            <a:r>
              <a:rPr lang="ru-RU" sz="2800" b="0" dirty="0"/>
              <a:t>«О защите детей от информации, причиняющей вред их здоровью и развитию» </a:t>
            </a:r>
          </a:p>
          <a:p>
            <a:pPr algn="just" fontAlgn="base"/>
            <a:r>
              <a:rPr lang="ru-RU" sz="2800" b="0" dirty="0"/>
              <a:t>«О противодействии экстремистской деятельности» 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9268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0" dirty="0" smtClean="0"/>
              <a:t>	Имидж </a:t>
            </a:r>
            <a:r>
              <a:rPr lang="ru-RU" sz="3200" b="0" dirty="0"/>
              <a:t>человека – это то, что говорят о нем за его </a:t>
            </a:r>
            <a:r>
              <a:rPr lang="ru-RU" sz="3200" b="0" dirty="0" smtClean="0"/>
              <a:t>спиной  (Эдгар Хау)</a:t>
            </a:r>
          </a:p>
          <a:p>
            <a:pPr algn="just"/>
            <a:endParaRPr lang="ru-RU" sz="3200" b="0" dirty="0"/>
          </a:p>
          <a:p>
            <a:pPr algn="just"/>
            <a:r>
              <a:rPr lang="ru-RU" sz="3200" b="0" dirty="0" smtClean="0"/>
              <a:t>	Имидж </a:t>
            </a:r>
            <a:r>
              <a:rPr lang="ru-RU" sz="3200" b="0" dirty="0"/>
              <a:t>если и не наше все, то наше очень и очень </a:t>
            </a:r>
            <a:r>
              <a:rPr lang="ru-RU" sz="3200" b="0" dirty="0" smtClean="0"/>
              <a:t>многое (из </a:t>
            </a:r>
            <a:r>
              <a:rPr lang="ru-RU" sz="3200" b="0" dirty="0"/>
              <a:t>книги «Долг ведьмы</a:t>
            </a:r>
            <a:r>
              <a:rPr lang="ru-RU" sz="3200" b="0" dirty="0" smtClean="0"/>
              <a:t>»)</a:t>
            </a:r>
            <a:endParaRPr lang="ru-RU" sz="3200" b="0" dirty="0"/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981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Нормы профессиональной этики педагогических работников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sz="2000" b="0" dirty="0" smtClean="0"/>
              <a:t>3</a:t>
            </a:r>
            <a:r>
              <a:rPr lang="ru-RU" sz="2000" b="0" dirty="0"/>
              <a:t>. Педагогические </a:t>
            </a:r>
            <a:r>
              <a:rPr lang="ru-RU" sz="2000" b="0" dirty="0" smtClean="0"/>
              <a:t>работники призваны</a:t>
            </a:r>
            <a:r>
              <a:rPr lang="ru-RU" sz="2000" b="0" dirty="0"/>
              <a:t>:</a:t>
            </a:r>
          </a:p>
          <a:p>
            <a:pPr algn="just"/>
            <a:r>
              <a:rPr lang="ru-RU" sz="2000" b="0" dirty="0" smtClean="0"/>
              <a:t>в</a:t>
            </a:r>
            <a:r>
              <a:rPr lang="ru-RU" sz="2000" b="0" dirty="0"/>
              <a:t>) проявлять доброжелательность, вежливость, тактичность и внимательность к обучающимся, их родителям (законным представителям) и коллегам;</a:t>
            </a:r>
          </a:p>
          <a:p>
            <a:pPr algn="just"/>
            <a:r>
              <a:rPr lang="ru-RU" sz="2000" b="0" dirty="0"/>
              <a:t>г) проявлять терпимость и уважение к обычаям и традициям народов Российской Федерации и других государств, учитывать культурные и иные особенности различных социальных групп, способствовать межнациональному и межрелигиозному взаимодействию между обучающимися;</a:t>
            </a:r>
          </a:p>
          <a:p>
            <a:pPr algn="just"/>
            <a:r>
              <a:rPr lang="ru-RU" sz="2000" b="0" dirty="0" smtClean="0"/>
              <a:t>е</a:t>
            </a:r>
            <a:r>
              <a:rPr lang="ru-RU" sz="2000" b="0" dirty="0"/>
              <a:t>) придерживаться внешнего вида, соответствующего задачам реализуемой образовательной программы;</a:t>
            </a:r>
          </a:p>
          <a:p>
            <a:pPr algn="just"/>
            <a:r>
              <a:rPr lang="ru-RU" sz="2000" b="0" dirty="0"/>
              <a:t>ж) воздерживаться от размещения в информационно-телекоммуникационной сети "Интернет", в местах, доступных для детей, информации, причиняющий вред здоровью и (или) развитию детей;</a:t>
            </a:r>
          </a:p>
          <a:p>
            <a:pPr algn="just"/>
            <a:r>
              <a:rPr lang="ru-RU" sz="2000" b="0" dirty="0"/>
              <a:t>з) избегать ситуаций, способных нанести вред чести, достоинству и деловой репутации педагогического работника и (или) организации, осуществляющей образовательную деятельность.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856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tatic.life.ru/posts/2016/08/897539/72acce7c4844ea52f5fd90b9b9551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07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733256"/>
            <a:ext cx="753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ТАК КАКИМ ЖЕ ДОЛЖЕН БЫТЬ ИДЕАЛЬНЫЙ УЧИТЕЛЬ?</a:t>
            </a:r>
            <a:endParaRPr lang="ru-RU" sz="2400" dirty="0"/>
          </a:p>
        </p:txBody>
      </p:sp>
      <p:pic>
        <p:nvPicPr>
          <p:cNvPr id="20492" name="Picture 12" descr="https://static.tildacdn.com/tild3335-3262-4965-b931-663666363931/cross-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0102"/>
            <a:ext cx="9649072" cy="62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86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Идеальный учитель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417071"/>
              </p:ext>
            </p:extLst>
          </p:nvPr>
        </p:nvGraphicFramePr>
        <p:xfrm>
          <a:off x="179512" y="1100138"/>
          <a:ext cx="8712967" cy="492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756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o.smolgu.ru/pluginfile.php/313932/course/overviewfiles/hello_html_m76d578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970"/>
            <a:ext cx="6747394" cy="461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97" y="980728"/>
            <a:ext cx="2880320" cy="2448272"/>
          </a:xfrm>
        </p:spPr>
        <p:txBody>
          <a:bodyPr/>
          <a:lstStyle/>
          <a:p>
            <a:r>
              <a:rPr lang="ru-RU" sz="2000" dirty="0" smtClean="0"/>
              <a:t>Разрушайте стереотипы.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Открывайте новые возможности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Будьте </a:t>
            </a:r>
            <a:r>
              <a:rPr lang="ru-RU" sz="2000" dirty="0"/>
              <a:t>хорошими учителями </a:t>
            </a:r>
            <a:br>
              <a:rPr lang="ru-RU" sz="2000" dirty="0"/>
            </a:br>
            <a:r>
              <a:rPr lang="ru-RU" sz="2000" dirty="0"/>
              <a:t>своим </a:t>
            </a:r>
            <a:r>
              <a:rPr lang="ru-RU" sz="2000" dirty="0" smtClean="0"/>
              <a:t>ученикам.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5157192"/>
            <a:ext cx="7668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Если без сердца идёте к детям, урок не состоится. Технологии состоятся, а урок — нет. Урок — это когда ребёнок набирает света. Если вести урок без сердца, вас увидят дети, запомнят что-то, сдадут что-то, потом экзамен, вы отметки поставите, а потом они «выплюнут» эти знания и всё</a:t>
            </a:r>
            <a:r>
              <a:rPr lang="ru-RU" dirty="0" smtClean="0"/>
              <a:t>.</a:t>
            </a:r>
          </a:p>
          <a:p>
            <a:pPr algn="r"/>
            <a:r>
              <a:rPr lang="ru-RU" b="1" dirty="0"/>
              <a:t>Шалва Александрович </a:t>
            </a:r>
            <a:r>
              <a:rPr lang="ru-RU" b="1" dirty="0" err="1"/>
              <a:t>Амонашвили</a:t>
            </a:r>
            <a:endParaRPr lang="ru-RU" b="1" dirty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3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861048"/>
            <a:ext cx="5688632" cy="151216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служба координационной работы и методического обеспечения</a:t>
            </a:r>
          </a:p>
          <a:p>
            <a:pPr algn="r"/>
            <a:r>
              <a:rPr lang="ru-RU" sz="1800" dirty="0"/>
              <a:t>ул. 30 лет Победы, 7/2</a:t>
            </a:r>
          </a:p>
          <a:p>
            <a:pPr algn="r"/>
            <a:r>
              <a:rPr lang="ru-RU" sz="1800" dirty="0" smtClean="0"/>
              <a:t>77-12-08</a:t>
            </a:r>
            <a:endParaRPr lang="ru-RU" sz="1800" dirty="0"/>
          </a:p>
          <a:p>
            <a:pPr algn="r"/>
            <a:endParaRPr lang="ru-RU" sz="1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404664"/>
            <a:ext cx="6400800" cy="2016224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Отдел по </a:t>
            </a:r>
            <a:r>
              <a:rPr lang="ru-RU" sz="1800" dirty="0"/>
              <a:t>организации работы территориальных психолого-медико-педагогических комиссий 3, </a:t>
            </a:r>
            <a:r>
              <a:rPr lang="ru-RU" sz="1800" dirty="0" smtClean="0"/>
              <a:t>4                (для детей школьного возраста)</a:t>
            </a:r>
          </a:p>
          <a:p>
            <a:r>
              <a:rPr lang="ru-RU" sz="1800" dirty="0" smtClean="0"/>
              <a:t>ул</a:t>
            </a:r>
            <a:r>
              <a:rPr lang="ru-RU" sz="1800" dirty="0"/>
              <a:t>. 30 лет Победы, </a:t>
            </a:r>
            <a:r>
              <a:rPr lang="ru-RU" sz="1800" dirty="0" smtClean="0"/>
              <a:t>7/2</a:t>
            </a:r>
          </a:p>
          <a:p>
            <a:r>
              <a:rPr lang="ru-RU" sz="1800" dirty="0" smtClean="0"/>
              <a:t>77-12-02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 rot="19121198">
            <a:off x="41933" y="4738711"/>
            <a:ext cx="34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http://cdk.admsurgut.ru/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rot="19102211">
            <a:off x="3942135" y="1805975"/>
            <a:ext cx="3622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https://vk.com/cdiksurgut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108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чего складывается имидж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976638"/>
              </p:ext>
            </p:extLst>
          </p:nvPr>
        </p:nvGraphicFramePr>
        <p:xfrm>
          <a:off x="107504" y="1100138"/>
          <a:ext cx="8568951" cy="542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98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775543"/>
              </p:ext>
            </p:extLst>
          </p:nvPr>
        </p:nvGraphicFramePr>
        <p:xfrm>
          <a:off x="251520" y="1100138"/>
          <a:ext cx="8712967" cy="535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7520940" cy="548640"/>
          </a:xfrm>
        </p:spPr>
        <p:txBody>
          <a:bodyPr/>
          <a:lstStyle/>
          <a:p>
            <a:r>
              <a:rPr lang="ru-RU" dirty="0"/>
              <a:t>позитивный имидж</a:t>
            </a:r>
          </a:p>
        </p:txBody>
      </p:sp>
    </p:spTree>
    <p:extLst>
      <p:ext uri="{BB962C8B-B14F-4D97-AF65-F5344CB8AC3E}">
        <p14:creationId xmlns:p14="http://schemas.microsoft.com/office/powerpoint/2010/main" val="1877072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ontents.i.sdska.ru/_i/news/c/regions/74/fin/2015/image.jpg?_640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1420807"/>
            <a:ext cx="5976664" cy="84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7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413693"/>
              </p:ext>
            </p:extLst>
          </p:nvPr>
        </p:nvGraphicFramePr>
        <p:xfrm>
          <a:off x="179512" y="54868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лево 1"/>
          <p:cNvSpPr/>
          <p:nvPr/>
        </p:nvSpPr>
        <p:spPr>
          <a:xfrm rot="2051133">
            <a:off x="2433350" y="3308867"/>
            <a:ext cx="530136" cy="496185"/>
          </a:xfrm>
          <a:prstGeom prst="lef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7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r>
              <a:rPr lang="ru-RU" dirty="0" smtClean="0"/>
              <a:t>Образ учителя. </a:t>
            </a:r>
            <a:r>
              <a:rPr lang="ru-RU" dirty="0" smtClean="0"/>
              <a:t>Вариант Стереотипный.</a:t>
            </a:r>
            <a:endParaRPr lang="ru-RU" dirty="0"/>
          </a:p>
        </p:txBody>
      </p:sp>
      <p:pic>
        <p:nvPicPr>
          <p:cNvPr id="5122" name="Picture 2" descr="Катя Пушкарева, как лицо современной моды: анализируем ее образ с точки  зрения актуальных трендов | О Моде с душой | Пульс Mai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c.pics.livejournal.com/tettie/20876288/1448309/1448309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8"/>
          <a:stretch/>
        </p:blipFill>
        <p:spPr bwMode="auto">
          <a:xfrm>
            <a:off x="4310742" y="1870546"/>
            <a:ext cx="4536097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учителя. Вариант классический.</a:t>
            </a:r>
            <a:endParaRPr lang="ru-RU" dirty="0"/>
          </a:p>
        </p:txBody>
      </p:sp>
      <p:pic>
        <p:nvPicPr>
          <p:cNvPr id="8194" name="Picture 2" descr="https://upload-c8e18b222bbc1d0ef2dd63c6098129a0.commondatastorage.googleapis.com/medialibrary/078/07821c45a7ee097a02f69e85cd12d63f/professional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832" cy="56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2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	Важно</a:t>
            </a:r>
            <a:r>
              <a:rPr lang="ru-RU" sz="4400" dirty="0"/>
              <a:t>, чтобы педагоги следовали нравственным </a:t>
            </a:r>
            <a:endParaRPr lang="ru-RU" sz="4400" dirty="0" smtClean="0"/>
          </a:p>
          <a:p>
            <a:pPr algn="ctr"/>
            <a:r>
              <a:rPr lang="ru-RU" sz="4400" dirty="0" smtClean="0"/>
              <a:t>и </a:t>
            </a:r>
            <a:r>
              <a:rPr lang="ru-RU" sz="4400" dirty="0"/>
              <a:t>этическим нормам, принятым в обществе </a:t>
            </a:r>
            <a:endParaRPr lang="ru-RU" sz="4400" dirty="0" smtClean="0"/>
          </a:p>
          <a:p>
            <a:pPr algn="ctr"/>
            <a:r>
              <a:rPr lang="ru-RU" sz="4400" dirty="0" smtClean="0"/>
              <a:t>и </a:t>
            </a:r>
            <a:r>
              <a:rPr lang="ru-RU" sz="4400" dirty="0"/>
              <a:t>в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3227301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232</TotalTime>
  <Words>399</Words>
  <Application>Microsoft Office PowerPoint</Application>
  <PresentationFormat>Экран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Имидж педагога</vt:lpstr>
      <vt:lpstr>Презентация PowerPoint</vt:lpstr>
      <vt:lpstr>Из чего складывается имидж</vt:lpstr>
      <vt:lpstr>позитивный имидж</vt:lpstr>
      <vt:lpstr>Презентация PowerPoint</vt:lpstr>
      <vt:lpstr>Презентация PowerPoint</vt:lpstr>
      <vt:lpstr>Образ учителя. Вариант Стереотипный.</vt:lpstr>
      <vt:lpstr>Образ учителя. Вариант классический.</vt:lpstr>
      <vt:lpstr>Презентация PowerPoint</vt:lpstr>
      <vt:lpstr>Профессиональный имидж</vt:lpstr>
      <vt:lpstr>Презентация PowerPoint</vt:lpstr>
      <vt:lpstr>Педагогическая этика</vt:lpstr>
      <vt:lpstr>Этика общения в рабочем коллективе</vt:lpstr>
      <vt:lpstr>Презентация PowerPoint</vt:lpstr>
      <vt:lpstr>Корректировка имиджа</vt:lpstr>
      <vt:lpstr>Соц.сети и имидж учителя</vt:lpstr>
      <vt:lpstr>Основные правила</vt:lpstr>
      <vt:lpstr>Презентация PowerPoint</vt:lpstr>
      <vt:lpstr>Основные требования к ведению любого сайта  в федеральных законах: </vt:lpstr>
      <vt:lpstr>Нормы профессиональной этики педагогических работников </vt:lpstr>
      <vt:lpstr>Презентация PowerPoint</vt:lpstr>
      <vt:lpstr>Идеальный учитель</vt:lpstr>
      <vt:lpstr>Разрушайте стереотипы.  Открывайте новые возможности.  Будьте хорошими учителями  своим ученикам.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 педагога</dc:title>
  <dc:creator>Пользователь Windows</dc:creator>
  <cp:lastModifiedBy>Пользователь Windows</cp:lastModifiedBy>
  <cp:revision>30</cp:revision>
  <dcterms:created xsi:type="dcterms:W3CDTF">2021-09-26T12:43:23Z</dcterms:created>
  <dcterms:modified xsi:type="dcterms:W3CDTF">2021-09-30T13:46:11Z</dcterms:modified>
</cp:coreProperties>
</file>