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90" r:id="rId2"/>
    <p:sldId id="300" r:id="rId3"/>
    <p:sldId id="272" r:id="rId4"/>
    <p:sldId id="284" r:id="rId5"/>
    <p:sldId id="281" r:id="rId6"/>
    <p:sldId id="282" r:id="rId7"/>
    <p:sldId id="273" r:id="rId8"/>
    <p:sldId id="257" r:id="rId9"/>
    <p:sldId id="275" r:id="rId10"/>
    <p:sldId id="267" r:id="rId11"/>
    <p:sldId id="276" r:id="rId12"/>
    <p:sldId id="268" r:id="rId13"/>
    <p:sldId id="278" r:id="rId14"/>
    <p:sldId id="283" r:id="rId15"/>
    <p:sldId id="279" r:id="rId16"/>
    <p:sldId id="277" r:id="rId17"/>
    <p:sldId id="285" r:id="rId18"/>
    <p:sldId id="258" r:id="rId19"/>
    <p:sldId id="256" r:id="rId20"/>
    <p:sldId id="263" r:id="rId21"/>
    <p:sldId id="264" r:id="rId22"/>
    <p:sldId id="265" r:id="rId23"/>
    <p:sldId id="296" r:id="rId24"/>
    <p:sldId id="270" r:id="rId25"/>
    <p:sldId id="298" r:id="rId26"/>
    <p:sldId id="259" r:id="rId27"/>
    <p:sldId id="286" r:id="rId28"/>
    <p:sldId id="301" r:id="rId29"/>
    <p:sldId id="302" r:id="rId30"/>
    <p:sldId id="291" r:id="rId31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9900FF"/>
    <a:srgbClr val="803193"/>
    <a:srgbClr val="9966FF"/>
    <a:srgbClr val="9933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96" y="18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475045-C2D6-436D-AED9-9F72E2564EA8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AC6871E-45DA-4D1A-BD13-28DFAF9319C0}">
      <dgm:prSet phldrT="[Текст]"/>
      <dgm:spPr/>
      <dgm:t>
        <a:bodyPr/>
        <a:lstStyle/>
        <a:p>
          <a:r>
            <a:rPr lang="ru-RU" dirty="0" smtClean="0"/>
            <a:t>Функции школьного образования</a:t>
          </a:r>
          <a:endParaRPr lang="ru-RU" dirty="0"/>
        </a:p>
      </dgm:t>
    </dgm:pt>
    <dgm:pt modelId="{D51BF3D1-99C1-4CF2-9BE3-8D257189FDD3}" type="parTrans" cxnId="{AB282760-3599-4B28-9DDE-AD1BDA8D494D}">
      <dgm:prSet/>
      <dgm:spPr/>
      <dgm:t>
        <a:bodyPr/>
        <a:lstStyle/>
        <a:p>
          <a:endParaRPr lang="ru-RU"/>
        </a:p>
      </dgm:t>
    </dgm:pt>
    <dgm:pt modelId="{1B1F5CEE-36F1-4D3C-9995-0B9C44EF9B4A}" type="sibTrans" cxnId="{AB282760-3599-4B28-9DDE-AD1BDA8D494D}">
      <dgm:prSet/>
      <dgm:spPr/>
      <dgm:t>
        <a:bodyPr/>
        <a:lstStyle/>
        <a:p>
          <a:endParaRPr lang="ru-RU"/>
        </a:p>
      </dgm:t>
    </dgm:pt>
    <dgm:pt modelId="{750FF30B-A255-4920-9E41-229AA263F2E1}">
      <dgm:prSet phldrT="[Текст]" custT="1"/>
      <dgm:spPr/>
      <dgm:t>
        <a:bodyPr/>
        <a:lstStyle/>
        <a:p>
          <a:r>
            <a:rPr lang="ru-RU" sz="1200" dirty="0" smtClean="0"/>
            <a:t>обеспечивает учеников базовыми знаниями, необходимыми для жизни в современном мире</a:t>
          </a:r>
          <a:endParaRPr lang="ru-RU" sz="1200" dirty="0"/>
        </a:p>
      </dgm:t>
    </dgm:pt>
    <dgm:pt modelId="{4B0B5DC6-7EFB-4099-92AB-7F40EA3DF8B1}" type="parTrans" cxnId="{B21849C8-3C27-403E-9B0B-CB6FD23C8739}">
      <dgm:prSet/>
      <dgm:spPr/>
      <dgm:t>
        <a:bodyPr/>
        <a:lstStyle/>
        <a:p>
          <a:endParaRPr lang="ru-RU"/>
        </a:p>
      </dgm:t>
    </dgm:pt>
    <dgm:pt modelId="{FAB36755-6016-495F-BED6-5F09152ECFAB}" type="sibTrans" cxnId="{B21849C8-3C27-403E-9B0B-CB6FD23C8739}">
      <dgm:prSet/>
      <dgm:spPr/>
      <dgm:t>
        <a:bodyPr/>
        <a:lstStyle/>
        <a:p>
          <a:endParaRPr lang="ru-RU"/>
        </a:p>
      </dgm:t>
    </dgm:pt>
    <dgm:pt modelId="{D94B0AD3-E1EC-41A5-9945-861BE24ABB55}">
      <dgm:prSet phldrT="[Текст]" custT="1"/>
      <dgm:spPr/>
      <dgm:t>
        <a:bodyPr/>
        <a:lstStyle/>
        <a:p>
          <a:r>
            <a:rPr lang="ru-RU" sz="1200" dirty="0" smtClean="0"/>
            <a:t>формирует ключевой навык – «умение учиться»</a:t>
          </a:r>
          <a:endParaRPr lang="ru-RU" sz="1200" dirty="0"/>
        </a:p>
      </dgm:t>
    </dgm:pt>
    <dgm:pt modelId="{B6C771AB-0F88-48EA-9B8D-0F8D132E2547}" type="parTrans" cxnId="{63015E30-09D4-4FEF-97A5-5A8197376D77}">
      <dgm:prSet/>
      <dgm:spPr/>
      <dgm:t>
        <a:bodyPr/>
        <a:lstStyle/>
        <a:p>
          <a:endParaRPr lang="ru-RU"/>
        </a:p>
      </dgm:t>
    </dgm:pt>
    <dgm:pt modelId="{0539E937-4D41-4589-9A03-6648D9413D06}" type="sibTrans" cxnId="{63015E30-09D4-4FEF-97A5-5A8197376D77}">
      <dgm:prSet/>
      <dgm:spPr/>
      <dgm:t>
        <a:bodyPr/>
        <a:lstStyle/>
        <a:p>
          <a:endParaRPr lang="ru-RU"/>
        </a:p>
      </dgm:t>
    </dgm:pt>
    <dgm:pt modelId="{0B49F711-BAB7-4C14-AB81-86D01E39AE85}">
      <dgm:prSet phldrT="[Текст]"/>
      <dgm:spPr/>
      <dgm:t>
        <a:bodyPr/>
        <a:lstStyle/>
        <a:p>
          <a:r>
            <a:rPr lang="ru-RU" dirty="0" smtClean="0"/>
            <a:t>Функции дополнительного образования</a:t>
          </a:r>
          <a:endParaRPr lang="ru-RU" dirty="0"/>
        </a:p>
      </dgm:t>
    </dgm:pt>
    <dgm:pt modelId="{7F9D6607-42FC-4819-B0AE-1B372E48E338}" type="parTrans" cxnId="{CD439B21-36D7-4638-BFC0-CA8C281674CE}">
      <dgm:prSet/>
      <dgm:spPr/>
      <dgm:t>
        <a:bodyPr/>
        <a:lstStyle/>
        <a:p>
          <a:endParaRPr lang="ru-RU"/>
        </a:p>
      </dgm:t>
    </dgm:pt>
    <dgm:pt modelId="{5CCCD91D-5C4A-4BEC-8012-231565EDF8DA}" type="sibTrans" cxnId="{CD439B21-36D7-4638-BFC0-CA8C281674CE}">
      <dgm:prSet/>
      <dgm:spPr/>
      <dgm:t>
        <a:bodyPr/>
        <a:lstStyle/>
        <a:p>
          <a:endParaRPr lang="ru-RU"/>
        </a:p>
      </dgm:t>
    </dgm:pt>
    <dgm:pt modelId="{7E9A0B90-0A7D-4D7E-BFCB-7B010C358735}">
      <dgm:prSet phldrT="[Текст]" custT="1"/>
      <dgm:spPr/>
      <dgm:t>
        <a:bodyPr/>
        <a:lstStyle/>
        <a:p>
          <a:r>
            <a:rPr lang="ru-RU" sz="1200" dirty="0" smtClean="0"/>
            <a:t>помогает углубить знания и навыки школьника на уровне первой ступени профессионального образования</a:t>
          </a:r>
          <a:endParaRPr lang="ru-RU" sz="1200" dirty="0"/>
        </a:p>
      </dgm:t>
    </dgm:pt>
    <dgm:pt modelId="{49994159-6132-4844-A8D0-67934A7AC9B5}" type="parTrans" cxnId="{120369C4-E0B2-4D72-8FDA-49B939325AC4}">
      <dgm:prSet/>
      <dgm:spPr/>
      <dgm:t>
        <a:bodyPr/>
        <a:lstStyle/>
        <a:p>
          <a:endParaRPr lang="ru-RU"/>
        </a:p>
      </dgm:t>
    </dgm:pt>
    <dgm:pt modelId="{145EA174-4E20-4352-B160-C0A0D0B33D11}" type="sibTrans" cxnId="{120369C4-E0B2-4D72-8FDA-49B939325AC4}">
      <dgm:prSet/>
      <dgm:spPr/>
      <dgm:t>
        <a:bodyPr/>
        <a:lstStyle/>
        <a:p>
          <a:endParaRPr lang="ru-RU"/>
        </a:p>
      </dgm:t>
    </dgm:pt>
    <dgm:pt modelId="{C01FE0DF-E6CD-475F-AC0E-CBD548EF059E}">
      <dgm:prSet phldrT="[Текст]" custT="1"/>
      <dgm:spPr/>
      <dgm:t>
        <a:bodyPr/>
        <a:lstStyle/>
        <a:p>
          <a:r>
            <a:rPr lang="ru-RU" sz="1200" dirty="0" smtClean="0"/>
            <a:t>способствует развитию </a:t>
          </a:r>
          <a:r>
            <a:rPr lang="ru-RU" sz="1200" dirty="0" err="1" smtClean="0"/>
            <a:t>soft</a:t>
          </a:r>
          <a:r>
            <a:rPr lang="ru-RU" sz="1200" dirty="0" smtClean="0"/>
            <a:t> </a:t>
          </a:r>
          <a:r>
            <a:rPr lang="ru-RU" sz="1200" dirty="0" err="1" smtClean="0"/>
            <a:t>skills</a:t>
          </a:r>
          <a:r>
            <a:rPr lang="ru-RU" sz="1200" dirty="0" smtClean="0"/>
            <a:t> у школьника, формируя гармоничную разностороннюю личность</a:t>
          </a:r>
          <a:endParaRPr lang="ru-RU" sz="1200" dirty="0"/>
        </a:p>
      </dgm:t>
    </dgm:pt>
    <dgm:pt modelId="{577787D8-4C36-4809-9A54-C46E9CBDCCEB}" type="parTrans" cxnId="{015D82BE-6912-45AE-B989-44A7B59E8D96}">
      <dgm:prSet/>
      <dgm:spPr/>
      <dgm:t>
        <a:bodyPr/>
        <a:lstStyle/>
        <a:p>
          <a:endParaRPr lang="ru-RU"/>
        </a:p>
      </dgm:t>
    </dgm:pt>
    <dgm:pt modelId="{2BA7AFA8-6DF4-4CE2-9763-88E92F2D7D07}" type="sibTrans" cxnId="{015D82BE-6912-45AE-B989-44A7B59E8D96}">
      <dgm:prSet/>
      <dgm:spPr/>
      <dgm:t>
        <a:bodyPr/>
        <a:lstStyle/>
        <a:p>
          <a:endParaRPr lang="ru-RU"/>
        </a:p>
      </dgm:t>
    </dgm:pt>
    <dgm:pt modelId="{377FF79D-5817-4384-A35C-852171083A4A}">
      <dgm:prSet phldrT="[Текст]" custT="1"/>
      <dgm:spPr/>
      <dgm:t>
        <a:bodyPr/>
        <a:lstStyle/>
        <a:p>
          <a:r>
            <a:rPr lang="ru-RU" sz="1200" dirty="0" smtClean="0"/>
            <a:t>позволяет реализовать интерес ребенка в той или иной области и  раскрыть его способности</a:t>
          </a:r>
          <a:endParaRPr lang="ru-RU" sz="1200" dirty="0"/>
        </a:p>
      </dgm:t>
    </dgm:pt>
    <dgm:pt modelId="{342C99DE-D537-4E75-8C77-D1B484EEDA98}" type="parTrans" cxnId="{A9094841-F938-4F78-A240-250468C1E499}">
      <dgm:prSet/>
      <dgm:spPr/>
      <dgm:t>
        <a:bodyPr/>
        <a:lstStyle/>
        <a:p>
          <a:endParaRPr lang="ru-RU"/>
        </a:p>
      </dgm:t>
    </dgm:pt>
    <dgm:pt modelId="{5D566548-D930-4711-AC75-AB2A25318B35}" type="sibTrans" cxnId="{A9094841-F938-4F78-A240-250468C1E499}">
      <dgm:prSet/>
      <dgm:spPr/>
      <dgm:t>
        <a:bodyPr/>
        <a:lstStyle/>
        <a:p>
          <a:endParaRPr lang="ru-RU"/>
        </a:p>
      </dgm:t>
    </dgm:pt>
    <dgm:pt modelId="{FB1A37B9-4B92-4C64-83DB-C41BC5C7C7C9}">
      <dgm:prSet phldrT="[Текст]" custT="1"/>
      <dgm:spPr/>
      <dgm:t>
        <a:bodyPr/>
        <a:lstStyle/>
        <a:p>
          <a:r>
            <a:rPr lang="ru-RU" sz="1200" dirty="0" smtClean="0"/>
            <a:t>позволяет апробировать новые образовательные модели, которые в дальнейшем могут быть применены в рамках школьного образования</a:t>
          </a:r>
          <a:endParaRPr lang="ru-RU" sz="1200" dirty="0"/>
        </a:p>
      </dgm:t>
    </dgm:pt>
    <dgm:pt modelId="{7C8FE99C-F3D1-474B-BADD-FF560685B90A}" type="parTrans" cxnId="{95EE052D-3BCB-4C93-9825-6D47FB17D467}">
      <dgm:prSet/>
      <dgm:spPr/>
      <dgm:t>
        <a:bodyPr/>
        <a:lstStyle/>
        <a:p>
          <a:endParaRPr lang="ru-RU"/>
        </a:p>
      </dgm:t>
    </dgm:pt>
    <dgm:pt modelId="{DD85ABA3-B73C-40B9-B82A-10830ED0E97A}" type="sibTrans" cxnId="{95EE052D-3BCB-4C93-9825-6D47FB17D467}">
      <dgm:prSet/>
      <dgm:spPr/>
      <dgm:t>
        <a:bodyPr/>
        <a:lstStyle/>
        <a:p>
          <a:endParaRPr lang="ru-RU"/>
        </a:p>
      </dgm:t>
    </dgm:pt>
    <dgm:pt modelId="{CA736E6C-137B-4085-A70B-B15D53DA6081}">
      <dgm:prSet phldrT="[Текст]" custT="1"/>
      <dgm:spPr/>
      <dgm:t>
        <a:bodyPr/>
        <a:lstStyle/>
        <a:p>
          <a:endParaRPr lang="ru-RU" sz="1200" dirty="0"/>
        </a:p>
      </dgm:t>
    </dgm:pt>
    <dgm:pt modelId="{E13F1D6D-07D8-48F3-B0BD-25B35B234BBB}" type="parTrans" cxnId="{FB06E1B0-BEFF-49AF-9F4D-96951B3CE979}">
      <dgm:prSet/>
      <dgm:spPr/>
    </dgm:pt>
    <dgm:pt modelId="{68681743-49B6-43D5-B060-FADDFA366F6C}" type="sibTrans" cxnId="{FB06E1B0-BEFF-49AF-9F4D-96951B3CE979}">
      <dgm:prSet/>
      <dgm:spPr/>
    </dgm:pt>
    <dgm:pt modelId="{E5C493E7-34BB-45BC-A4DB-2D58A1783FE0}" type="pres">
      <dgm:prSet presAssocID="{F3475045-C2D6-436D-AED9-9F72E2564EA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411741-8045-4406-A470-DAAA72A370AF}" type="pres">
      <dgm:prSet presAssocID="{7AC6871E-45DA-4D1A-BD13-28DFAF9319C0}" presName="linNode" presStyleCnt="0"/>
      <dgm:spPr/>
    </dgm:pt>
    <dgm:pt modelId="{CC803D11-58EA-464E-84F9-C08F6BA9B0D0}" type="pres">
      <dgm:prSet presAssocID="{7AC6871E-45DA-4D1A-BD13-28DFAF9319C0}" presName="parentShp" presStyleLbl="node1" presStyleIdx="0" presStyleCnt="2" custScaleX="93921" custScaleY="57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4BF88-CDB6-42C0-9397-0B91E9A7DE00}" type="pres">
      <dgm:prSet presAssocID="{7AC6871E-45DA-4D1A-BD13-28DFAF9319C0}" presName="childShp" presStyleLbl="bgAccFollowNode1" presStyleIdx="0" presStyleCnt="2" custScaleY="62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A5B8E-286D-4839-BD2C-7CD8B6BCF766}" type="pres">
      <dgm:prSet presAssocID="{1B1F5CEE-36F1-4D3C-9995-0B9C44EF9B4A}" presName="spacing" presStyleCnt="0"/>
      <dgm:spPr/>
    </dgm:pt>
    <dgm:pt modelId="{0138F50D-C263-4D19-A1B0-3F8ABAB2335A}" type="pres">
      <dgm:prSet presAssocID="{0B49F711-BAB7-4C14-AB81-86D01E39AE85}" presName="linNode" presStyleCnt="0"/>
      <dgm:spPr/>
    </dgm:pt>
    <dgm:pt modelId="{9AE664D6-6A3F-4024-96FF-65FD676401E5}" type="pres">
      <dgm:prSet presAssocID="{0B49F711-BAB7-4C14-AB81-86D01E39AE85}" presName="parentShp" presStyleLbl="node1" presStyleIdx="1" presStyleCnt="2" custScaleX="103824" custScaleY="126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19473-E378-4FD2-8328-9B4B88845170}" type="pres">
      <dgm:prSet presAssocID="{0B49F711-BAB7-4C14-AB81-86D01E39AE85}" presName="childShp" presStyleLbl="bgAccFollowNode1" presStyleIdx="1" presStyleCnt="2" custScaleY="119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4230B-B9A6-4CAF-AD2B-1624B3760647}" type="presOf" srcId="{C01FE0DF-E6CD-475F-AC0E-CBD548EF059E}" destId="{A2E19473-E378-4FD2-8328-9B4B88845170}" srcOrd="0" destOrd="1" presId="urn:microsoft.com/office/officeart/2005/8/layout/vList6"/>
    <dgm:cxn modelId="{919F3018-C917-4CA9-AF9C-CCE2E2C181AC}" type="presOf" srcId="{FB1A37B9-4B92-4C64-83DB-C41BC5C7C7C9}" destId="{A2E19473-E378-4FD2-8328-9B4B88845170}" srcOrd="0" destOrd="3" presId="urn:microsoft.com/office/officeart/2005/8/layout/vList6"/>
    <dgm:cxn modelId="{453B8E86-4AE1-404A-A3B1-518F5747C64E}" type="presOf" srcId="{750FF30B-A255-4920-9E41-229AA263F2E1}" destId="{2764BF88-CDB6-42C0-9397-0B91E9A7DE00}" srcOrd="0" destOrd="1" presId="urn:microsoft.com/office/officeart/2005/8/layout/vList6"/>
    <dgm:cxn modelId="{CA5F9BB2-6FDA-44D0-9FD2-CF8807D7A73F}" type="presOf" srcId="{F3475045-C2D6-436D-AED9-9F72E2564EA8}" destId="{E5C493E7-34BB-45BC-A4DB-2D58A1783FE0}" srcOrd="0" destOrd="0" presId="urn:microsoft.com/office/officeart/2005/8/layout/vList6"/>
    <dgm:cxn modelId="{95EE052D-3BCB-4C93-9825-6D47FB17D467}" srcId="{0B49F711-BAB7-4C14-AB81-86D01E39AE85}" destId="{FB1A37B9-4B92-4C64-83DB-C41BC5C7C7C9}" srcOrd="3" destOrd="0" parTransId="{7C8FE99C-F3D1-474B-BADD-FF560685B90A}" sibTransId="{DD85ABA3-B73C-40B9-B82A-10830ED0E97A}"/>
    <dgm:cxn modelId="{AB282760-3599-4B28-9DDE-AD1BDA8D494D}" srcId="{F3475045-C2D6-436D-AED9-9F72E2564EA8}" destId="{7AC6871E-45DA-4D1A-BD13-28DFAF9319C0}" srcOrd="0" destOrd="0" parTransId="{D51BF3D1-99C1-4CF2-9BE3-8D257189FDD3}" sibTransId="{1B1F5CEE-36F1-4D3C-9995-0B9C44EF9B4A}"/>
    <dgm:cxn modelId="{B21849C8-3C27-403E-9B0B-CB6FD23C8739}" srcId="{7AC6871E-45DA-4D1A-BD13-28DFAF9319C0}" destId="{750FF30B-A255-4920-9E41-229AA263F2E1}" srcOrd="1" destOrd="0" parTransId="{4B0B5DC6-7EFB-4099-92AB-7F40EA3DF8B1}" sibTransId="{FAB36755-6016-495F-BED6-5F09152ECFAB}"/>
    <dgm:cxn modelId="{63015E30-09D4-4FEF-97A5-5A8197376D77}" srcId="{7AC6871E-45DA-4D1A-BD13-28DFAF9319C0}" destId="{D94B0AD3-E1EC-41A5-9945-861BE24ABB55}" srcOrd="2" destOrd="0" parTransId="{B6C771AB-0F88-48EA-9B8D-0F8D132E2547}" sibTransId="{0539E937-4D41-4589-9A03-6648D9413D06}"/>
    <dgm:cxn modelId="{C0D20BDD-2F5F-469C-AAE1-5071B376901A}" type="presOf" srcId="{D94B0AD3-E1EC-41A5-9945-861BE24ABB55}" destId="{2764BF88-CDB6-42C0-9397-0B91E9A7DE00}" srcOrd="0" destOrd="2" presId="urn:microsoft.com/office/officeart/2005/8/layout/vList6"/>
    <dgm:cxn modelId="{970A1111-4D92-47B3-A133-7A9E32BE1CF7}" type="presOf" srcId="{CA736E6C-137B-4085-A70B-B15D53DA6081}" destId="{2764BF88-CDB6-42C0-9397-0B91E9A7DE00}" srcOrd="0" destOrd="0" presId="urn:microsoft.com/office/officeart/2005/8/layout/vList6"/>
    <dgm:cxn modelId="{FB06E1B0-BEFF-49AF-9F4D-96951B3CE979}" srcId="{7AC6871E-45DA-4D1A-BD13-28DFAF9319C0}" destId="{CA736E6C-137B-4085-A70B-B15D53DA6081}" srcOrd="0" destOrd="0" parTransId="{E13F1D6D-07D8-48F3-B0BD-25B35B234BBB}" sibTransId="{68681743-49B6-43D5-B060-FADDFA366F6C}"/>
    <dgm:cxn modelId="{09D82DE0-3E79-4B9D-B2E8-EB6651C22255}" type="presOf" srcId="{0B49F711-BAB7-4C14-AB81-86D01E39AE85}" destId="{9AE664D6-6A3F-4024-96FF-65FD676401E5}" srcOrd="0" destOrd="0" presId="urn:microsoft.com/office/officeart/2005/8/layout/vList6"/>
    <dgm:cxn modelId="{A9094841-F938-4F78-A240-250468C1E499}" srcId="{0B49F711-BAB7-4C14-AB81-86D01E39AE85}" destId="{377FF79D-5817-4384-A35C-852171083A4A}" srcOrd="2" destOrd="0" parTransId="{342C99DE-D537-4E75-8C77-D1B484EEDA98}" sibTransId="{5D566548-D930-4711-AC75-AB2A25318B35}"/>
    <dgm:cxn modelId="{120369C4-E0B2-4D72-8FDA-49B939325AC4}" srcId="{0B49F711-BAB7-4C14-AB81-86D01E39AE85}" destId="{7E9A0B90-0A7D-4D7E-BFCB-7B010C358735}" srcOrd="0" destOrd="0" parTransId="{49994159-6132-4844-A8D0-67934A7AC9B5}" sibTransId="{145EA174-4E20-4352-B160-C0A0D0B33D11}"/>
    <dgm:cxn modelId="{7B1C12A2-A4E0-49DF-816A-32148E4C3977}" type="presOf" srcId="{7E9A0B90-0A7D-4D7E-BFCB-7B010C358735}" destId="{A2E19473-E378-4FD2-8328-9B4B88845170}" srcOrd="0" destOrd="0" presId="urn:microsoft.com/office/officeart/2005/8/layout/vList6"/>
    <dgm:cxn modelId="{CD439B21-36D7-4638-BFC0-CA8C281674CE}" srcId="{F3475045-C2D6-436D-AED9-9F72E2564EA8}" destId="{0B49F711-BAB7-4C14-AB81-86D01E39AE85}" srcOrd="1" destOrd="0" parTransId="{7F9D6607-42FC-4819-B0AE-1B372E48E338}" sibTransId="{5CCCD91D-5C4A-4BEC-8012-231565EDF8DA}"/>
    <dgm:cxn modelId="{65CA9BD4-A14C-4CE7-A9B7-8AC276F11D19}" type="presOf" srcId="{377FF79D-5817-4384-A35C-852171083A4A}" destId="{A2E19473-E378-4FD2-8328-9B4B88845170}" srcOrd="0" destOrd="2" presId="urn:microsoft.com/office/officeart/2005/8/layout/vList6"/>
    <dgm:cxn modelId="{015D82BE-6912-45AE-B989-44A7B59E8D96}" srcId="{0B49F711-BAB7-4C14-AB81-86D01E39AE85}" destId="{C01FE0DF-E6CD-475F-AC0E-CBD548EF059E}" srcOrd="1" destOrd="0" parTransId="{577787D8-4C36-4809-9A54-C46E9CBDCCEB}" sibTransId="{2BA7AFA8-6DF4-4CE2-9763-88E92F2D7D07}"/>
    <dgm:cxn modelId="{5BEC06B2-F45E-42E7-88B1-BFC6921D81DB}" type="presOf" srcId="{7AC6871E-45DA-4D1A-BD13-28DFAF9319C0}" destId="{CC803D11-58EA-464E-84F9-C08F6BA9B0D0}" srcOrd="0" destOrd="0" presId="urn:microsoft.com/office/officeart/2005/8/layout/vList6"/>
    <dgm:cxn modelId="{33106028-0E33-4ABA-81D3-332A6E138771}" type="presParOf" srcId="{E5C493E7-34BB-45BC-A4DB-2D58A1783FE0}" destId="{B0411741-8045-4406-A470-DAAA72A370AF}" srcOrd="0" destOrd="0" presId="urn:microsoft.com/office/officeart/2005/8/layout/vList6"/>
    <dgm:cxn modelId="{4B8C3DD8-4A8B-42AC-AC4F-B458860BFCE4}" type="presParOf" srcId="{B0411741-8045-4406-A470-DAAA72A370AF}" destId="{CC803D11-58EA-464E-84F9-C08F6BA9B0D0}" srcOrd="0" destOrd="0" presId="urn:microsoft.com/office/officeart/2005/8/layout/vList6"/>
    <dgm:cxn modelId="{5EF5AECE-8500-4FE6-883B-2E00A8759668}" type="presParOf" srcId="{B0411741-8045-4406-A470-DAAA72A370AF}" destId="{2764BF88-CDB6-42C0-9397-0B91E9A7DE00}" srcOrd="1" destOrd="0" presId="urn:microsoft.com/office/officeart/2005/8/layout/vList6"/>
    <dgm:cxn modelId="{2BCAC665-E87E-44BC-9C5D-240AF681E692}" type="presParOf" srcId="{E5C493E7-34BB-45BC-A4DB-2D58A1783FE0}" destId="{78DA5B8E-286D-4839-BD2C-7CD8B6BCF766}" srcOrd="1" destOrd="0" presId="urn:microsoft.com/office/officeart/2005/8/layout/vList6"/>
    <dgm:cxn modelId="{9D033908-C3F4-41BE-88A6-70900B284E11}" type="presParOf" srcId="{E5C493E7-34BB-45BC-A4DB-2D58A1783FE0}" destId="{0138F50D-C263-4D19-A1B0-3F8ABAB2335A}" srcOrd="2" destOrd="0" presId="urn:microsoft.com/office/officeart/2005/8/layout/vList6"/>
    <dgm:cxn modelId="{6408EC57-1A33-474A-A00E-EA2C3B1840D4}" type="presParOf" srcId="{0138F50D-C263-4D19-A1B0-3F8ABAB2335A}" destId="{9AE664D6-6A3F-4024-96FF-65FD676401E5}" srcOrd="0" destOrd="0" presId="urn:microsoft.com/office/officeart/2005/8/layout/vList6"/>
    <dgm:cxn modelId="{BD296387-E8AE-44A2-93FD-3E9A92A46E73}" type="presParOf" srcId="{0138F50D-C263-4D19-A1B0-3F8ABAB2335A}" destId="{A2E19473-E378-4FD2-8328-9B4B8884517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4F8823-9503-4991-9BFF-AFAE9A1D7E1D}" type="doc">
      <dgm:prSet loTypeId="urn:diagrams.loki3.com/BracketList+Icon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624E435-FF75-40D7-B17D-B2E75370160D}">
      <dgm:prSet phldrT="[Текст]"/>
      <dgm:spPr/>
      <dgm:t>
        <a:bodyPr/>
        <a:lstStyle/>
        <a:p>
          <a:r>
            <a:rPr lang="ru-RU" dirty="0" smtClean="0"/>
            <a:t>С точки зрения детей</a:t>
          </a:r>
          <a:endParaRPr lang="ru-RU" dirty="0"/>
        </a:p>
      </dgm:t>
    </dgm:pt>
    <dgm:pt modelId="{4C2DC594-C467-4D9C-AF1E-158FED6D851C}" type="parTrans" cxnId="{FA8680F8-6420-498E-B4E7-44342DB414A4}">
      <dgm:prSet/>
      <dgm:spPr/>
      <dgm:t>
        <a:bodyPr/>
        <a:lstStyle/>
        <a:p>
          <a:endParaRPr lang="ru-RU"/>
        </a:p>
      </dgm:t>
    </dgm:pt>
    <dgm:pt modelId="{A109CEE5-ACEF-45BE-90C4-EDB489BCAAD1}" type="sibTrans" cxnId="{FA8680F8-6420-498E-B4E7-44342DB414A4}">
      <dgm:prSet/>
      <dgm:spPr/>
      <dgm:t>
        <a:bodyPr/>
        <a:lstStyle/>
        <a:p>
          <a:endParaRPr lang="ru-RU"/>
        </a:p>
      </dgm:t>
    </dgm:pt>
    <dgm:pt modelId="{B42C3D83-140B-412C-B66E-F3E92EE1C2D3}">
      <dgm:prSet phldrT="[Текст]"/>
      <dgm:spPr/>
      <dgm:t>
        <a:bodyPr/>
        <a:lstStyle/>
        <a:p>
          <a:r>
            <a:rPr lang="ru-RU" dirty="0" smtClean="0"/>
            <a:t>Мотивация</a:t>
          </a:r>
          <a:endParaRPr lang="ru-RU" dirty="0"/>
        </a:p>
      </dgm:t>
    </dgm:pt>
    <dgm:pt modelId="{7706D8AF-CED9-4A28-B5FC-21339691A06C}" type="parTrans" cxnId="{FCAE343B-DB5B-4D72-B711-151788E59E0F}">
      <dgm:prSet/>
      <dgm:spPr/>
      <dgm:t>
        <a:bodyPr/>
        <a:lstStyle/>
        <a:p>
          <a:endParaRPr lang="ru-RU"/>
        </a:p>
      </dgm:t>
    </dgm:pt>
    <dgm:pt modelId="{F7F0A92A-C6C8-496F-9F57-A6D8BEC4323C}" type="sibTrans" cxnId="{FCAE343B-DB5B-4D72-B711-151788E59E0F}">
      <dgm:prSet/>
      <dgm:spPr/>
      <dgm:t>
        <a:bodyPr/>
        <a:lstStyle/>
        <a:p>
          <a:endParaRPr lang="ru-RU"/>
        </a:p>
      </dgm:t>
    </dgm:pt>
    <dgm:pt modelId="{9D6CD7F9-2143-4C1E-AD23-C0C4F0E99076}">
      <dgm:prSet phldrT="[Текст]"/>
      <dgm:spPr/>
      <dgm:t>
        <a:bodyPr/>
        <a:lstStyle/>
        <a:p>
          <a:r>
            <a:rPr lang="ru-RU" dirty="0" smtClean="0"/>
            <a:t>С точки зрения родителей</a:t>
          </a:r>
          <a:endParaRPr lang="ru-RU" dirty="0"/>
        </a:p>
      </dgm:t>
    </dgm:pt>
    <dgm:pt modelId="{4BEF6DA2-CB37-4ED9-B891-444DCA0DC0DD}" type="parTrans" cxnId="{6128872E-EF0A-4E28-9865-7F75FD718645}">
      <dgm:prSet/>
      <dgm:spPr/>
      <dgm:t>
        <a:bodyPr/>
        <a:lstStyle/>
        <a:p>
          <a:endParaRPr lang="ru-RU"/>
        </a:p>
      </dgm:t>
    </dgm:pt>
    <dgm:pt modelId="{B6DB95FA-C85B-438A-AD1D-8678AC49BF82}" type="sibTrans" cxnId="{6128872E-EF0A-4E28-9865-7F75FD718645}">
      <dgm:prSet/>
      <dgm:spPr/>
      <dgm:t>
        <a:bodyPr/>
        <a:lstStyle/>
        <a:p>
          <a:endParaRPr lang="ru-RU"/>
        </a:p>
      </dgm:t>
    </dgm:pt>
    <dgm:pt modelId="{59D2CFB3-CF85-4D19-816C-3EECAF32FBAB}">
      <dgm:prSet phldrT="[Текст]"/>
      <dgm:spPr/>
      <dgm:t>
        <a:bodyPr/>
        <a:lstStyle/>
        <a:p>
          <a:r>
            <a:rPr lang="ru-RU" dirty="0" smtClean="0"/>
            <a:t>Помощь в удовлетворении интереса</a:t>
          </a:r>
          <a:endParaRPr lang="ru-RU" dirty="0"/>
        </a:p>
      </dgm:t>
    </dgm:pt>
    <dgm:pt modelId="{FDED1973-4631-4DEE-AE7B-6819A2E6A552}" type="parTrans" cxnId="{B169B003-159A-47B1-BBF8-4C249B63586D}">
      <dgm:prSet/>
      <dgm:spPr/>
      <dgm:t>
        <a:bodyPr/>
        <a:lstStyle/>
        <a:p>
          <a:endParaRPr lang="ru-RU"/>
        </a:p>
      </dgm:t>
    </dgm:pt>
    <dgm:pt modelId="{F437FBF6-2DBA-4295-957C-151AE7C26AD0}" type="sibTrans" cxnId="{B169B003-159A-47B1-BBF8-4C249B63586D}">
      <dgm:prSet/>
      <dgm:spPr/>
      <dgm:t>
        <a:bodyPr/>
        <a:lstStyle/>
        <a:p>
          <a:endParaRPr lang="ru-RU"/>
        </a:p>
      </dgm:t>
    </dgm:pt>
    <dgm:pt modelId="{4E65B958-17C2-472B-A7BD-425AA5868628}">
      <dgm:prSet phldrT="[Текст]"/>
      <dgm:spPr/>
      <dgm:t>
        <a:bodyPr/>
        <a:lstStyle/>
        <a:p>
          <a:r>
            <a:rPr lang="ru-RU" dirty="0" smtClean="0"/>
            <a:t>Мода</a:t>
          </a:r>
          <a:endParaRPr lang="ru-RU" dirty="0"/>
        </a:p>
      </dgm:t>
    </dgm:pt>
    <dgm:pt modelId="{5C7703D2-3E70-49DC-A6C0-9A53C0083745}" type="parTrans" cxnId="{BC507B1A-1EEC-4349-A854-0C89BADDFCCA}">
      <dgm:prSet/>
      <dgm:spPr/>
      <dgm:t>
        <a:bodyPr/>
        <a:lstStyle/>
        <a:p>
          <a:endParaRPr lang="ru-RU"/>
        </a:p>
      </dgm:t>
    </dgm:pt>
    <dgm:pt modelId="{3294D6B0-5984-4CBA-8D80-81CD4891701A}" type="sibTrans" cxnId="{BC507B1A-1EEC-4349-A854-0C89BADDFCCA}">
      <dgm:prSet/>
      <dgm:spPr/>
      <dgm:t>
        <a:bodyPr/>
        <a:lstStyle/>
        <a:p>
          <a:endParaRPr lang="ru-RU"/>
        </a:p>
      </dgm:t>
    </dgm:pt>
    <dgm:pt modelId="{0C1C41B9-901C-4389-90A7-6C8215A22953}">
      <dgm:prSet phldrT="[Текст]"/>
      <dgm:spPr/>
      <dgm:t>
        <a:bodyPr/>
        <a:lstStyle/>
        <a:p>
          <a:r>
            <a:rPr lang="ru-RU" dirty="0" smtClean="0"/>
            <a:t>Комфортная среда</a:t>
          </a:r>
          <a:endParaRPr lang="ru-RU" dirty="0"/>
        </a:p>
      </dgm:t>
    </dgm:pt>
    <dgm:pt modelId="{78A28EA5-0FD6-49C0-A9D1-888209503AF2}" type="parTrans" cxnId="{A2C4231E-463C-4CCE-88F7-E975B381F85E}">
      <dgm:prSet/>
      <dgm:spPr/>
      <dgm:t>
        <a:bodyPr/>
        <a:lstStyle/>
        <a:p>
          <a:endParaRPr lang="ru-RU"/>
        </a:p>
      </dgm:t>
    </dgm:pt>
    <dgm:pt modelId="{DC192FB3-F3D0-4FB9-A863-FC759B5D6D18}" type="sibTrans" cxnId="{A2C4231E-463C-4CCE-88F7-E975B381F85E}">
      <dgm:prSet/>
      <dgm:spPr/>
      <dgm:t>
        <a:bodyPr/>
        <a:lstStyle/>
        <a:p>
          <a:endParaRPr lang="ru-RU"/>
        </a:p>
      </dgm:t>
    </dgm:pt>
    <dgm:pt modelId="{A63DF458-5E5C-478D-A520-D914E27F1BEF}">
      <dgm:prSet phldrT="[Текст]"/>
      <dgm:spPr/>
      <dgm:t>
        <a:bodyPr/>
        <a:lstStyle/>
        <a:p>
          <a:r>
            <a:rPr lang="ru-RU" dirty="0" smtClean="0"/>
            <a:t>Развитие потенциала ребенка</a:t>
          </a:r>
          <a:endParaRPr lang="ru-RU" dirty="0"/>
        </a:p>
      </dgm:t>
    </dgm:pt>
    <dgm:pt modelId="{A55B1A91-7EE1-4E14-9C72-5BB47DB466B9}" type="parTrans" cxnId="{833D029B-EBE2-4269-ACB5-9FE2E84DB3C6}">
      <dgm:prSet/>
      <dgm:spPr/>
      <dgm:t>
        <a:bodyPr/>
        <a:lstStyle/>
        <a:p>
          <a:endParaRPr lang="ru-RU"/>
        </a:p>
      </dgm:t>
    </dgm:pt>
    <dgm:pt modelId="{8BE7518F-6872-4799-B0E7-76CB34DE918A}" type="sibTrans" cxnId="{833D029B-EBE2-4269-ACB5-9FE2E84DB3C6}">
      <dgm:prSet/>
      <dgm:spPr/>
      <dgm:t>
        <a:bodyPr/>
        <a:lstStyle/>
        <a:p>
          <a:endParaRPr lang="ru-RU"/>
        </a:p>
      </dgm:t>
    </dgm:pt>
    <dgm:pt modelId="{D5B30941-86C2-4FCE-9951-F0928F6580AE}">
      <dgm:prSet phldrT="[Текст]"/>
      <dgm:spPr/>
      <dgm:t>
        <a:bodyPr/>
        <a:lstStyle/>
        <a:p>
          <a:r>
            <a:rPr lang="ru-RU" dirty="0" smtClean="0"/>
            <a:t>Желание занять детей</a:t>
          </a:r>
          <a:endParaRPr lang="ru-RU" dirty="0"/>
        </a:p>
      </dgm:t>
    </dgm:pt>
    <dgm:pt modelId="{D47C34BA-FA28-41B0-AF7D-C76764ACE720}" type="parTrans" cxnId="{0CBD69F9-6F83-4284-956E-7FB39257C1B7}">
      <dgm:prSet/>
      <dgm:spPr/>
      <dgm:t>
        <a:bodyPr/>
        <a:lstStyle/>
        <a:p>
          <a:endParaRPr lang="ru-RU"/>
        </a:p>
      </dgm:t>
    </dgm:pt>
    <dgm:pt modelId="{F49749A4-9D71-402E-B8D7-9FF9BD1410B7}" type="sibTrans" cxnId="{0CBD69F9-6F83-4284-956E-7FB39257C1B7}">
      <dgm:prSet/>
      <dgm:spPr/>
      <dgm:t>
        <a:bodyPr/>
        <a:lstStyle/>
        <a:p>
          <a:endParaRPr lang="ru-RU"/>
        </a:p>
      </dgm:t>
    </dgm:pt>
    <dgm:pt modelId="{9A916FCF-670F-43A5-AC8A-F6FF96333CED}">
      <dgm:prSet phldrT="[Текст]"/>
      <dgm:spPr/>
      <dgm:t>
        <a:bodyPr/>
        <a:lstStyle/>
        <a:p>
          <a:r>
            <a:rPr lang="ru-RU" dirty="0" smtClean="0"/>
            <a:t>Нереализованные мечты родителей</a:t>
          </a:r>
          <a:endParaRPr lang="ru-RU" dirty="0"/>
        </a:p>
      </dgm:t>
    </dgm:pt>
    <dgm:pt modelId="{941059E2-6508-4A38-A247-9ECD4AB4907D}" type="parTrans" cxnId="{01EA11E2-71E9-48F7-A748-07EA92CBF4AB}">
      <dgm:prSet/>
      <dgm:spPr/>
      <dgm:t>
        <a:bodyPr/>
        <a:lstStyle/>
        <a:p>
          <a:endParaRPr lang="ru-RU"/>
        </a:p>
      </dgm:t>
    </dgm:pt>
    <dgm:pt modelId="{A61E2B13-C2C4-49C6-BAB2-2FC0EFDCA1C1}" type="sibTrans" cxnId="{01EA11E2-71E9-48F7-A748-07EA92CBF4AB}">
      <dgm:prSet/>
      <dgm:spPr/>
      <dgm:t>
        <a:bodyPr/>
        <a:lstStyle/>
        <a:p>
          <a:endParaRPr lang="ru-RU"/>
        </a:p>
      </dgm:t>
    </dgm:pt>
    <dgm:pt modelId="{18EFBA20-92D6-4219-A5DD-1A17F27FAF65}" type="pres">
      <dgm:prSet presAssocID="{B14F8823-9503-4991-9BFF-AFAE9A1D7E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E3ADA2-0917-4C1E-92C2-B7C4FB10F0E9}" type="pres">
      <dgm:prSet presAssocID="{1624E435-FF75-40D7-B17D-B2E75370160D}" presName="linNode" presStyleCnt="0"/>
      <dgm:spPr/>
    </dgm:pt>
    <dgm:pt modelId="{90DFCDA9-CACA-4376-A9A4-5032ACAD3417}" type="pres">
      <dgm:prSet presAssocID="{1624E435-FF75-40D7-B17D-B2E75370160D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71D29-C768-4A17-8F3F-7774938C2071}" type="pres">
      <dgm:prSet presAssocID="{1624E435-FF75-40D7-B17D-B2E75370160D}" presName="bracket" presStyleLbl="parChTrans1D1" presStyleIdx="0" presStyleCnt="2"/>
      <dgm:spPr/>
    </dgm:pt>
    <dgm:pt modelId="{AF36641A-4DF7-4D42-ADCB-A4FABEC0E4D0}" type="pres">
      <dgm:prSet presAssocID="{1624E435-FF75-40D7-B17D-B2E75370160D}" presName="spH" presStyleCnt="0"/>
      <dgm:spPr/>
    </dgm:pt>
    <dgm:pt modelId="{A88D61C0-D318-4EC3-95B8-C6FFFE1B9959}" type="pres">
      <dgm:prSet presAssocID="{1624E435-FF75-40D7-B17D-B2E75370160D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63F78-48B3-40CD-A5A8-E421CE4554C9}" type="pres">
      <dgm:prSet presAssocID="{A109CEE5-ACEF-45BE-90C4-EDB489BCAAD1}" presName="spV" presStyleCnt="0"/>
      <dgm:spPr/>
    </dgm:pt>
    <dgm:pt modelId="{C5E3C5F7-7325-4AC9-BDBE-94D602C38424}" type="pres">
      <dgm:prSet presAssocID="{9D6CD7F9-2143-4C1E-AD23-C0C4F0E99076}" presName="linNode" presStyleCnt="0"/>
      <dgm:spPr/>
    </dgm:pt>
    <dgm:pt modelId="{A966503B-6BF2-479B-BC22-E4028E733635}" type="pres">
      <dgm:prSet presAssocID="{9D6CD7F9-2143-4C1E-AD23-C0C4F0E99076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4521D-426D-490B-A447-EF7E34269E78}" type="pres">
      <dgm:prSet presAssocID="{9D6CD7F9-2143-4C1E-AD23-C0C4F0E99076}" presName="bracket" presStyleLbl="parChTrans1D1" presStyleIdx="1" presStyleCnt="2"/>
      <dgm:spPr/>
    </dgm:pt>
    <dgm:pt modelId="{2B824AF9-CA23-4BC5-B9DF-6020D2807AE4}" type="pres">
      <dgm:prSet presAssocID="{9D6CD7F9-2143-4C1E-AD23-C0C4F0E99076}" presName="spH" presStyleCnt="0"/>
      <dgm:spPr/>
    </dgm:pt>
    <dgm:pt modelId="{E0DE87DA-74A6-4B56-AFF2-A7567AB9A78C}" type="pres">
      <dgm:prSet presAssocID="{9D6CD7F9-2143-4C1E-AD23-C0C4F0E99076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EA11E2-71E9-48F7-A748-07EA92CBF4AB}" srcId="{9D6CD7F9-2143-4C1E-AD23-C0C4F0E99076}" destId="{9A916FCF-670F-43A5-AC8A-F6FF96333CED}" srcOrd="3" destOrd="0" parTransId="{941059E2-6508-4A38-A247-9ECD4AB4907D}" sibTransId="{A61E2B13-C2C4-49C6-BAB2-2FC0EFDCA1C1}"/>
    <dgm:cxn modelId="{90BDE72E-D5B0-4359-8F33-4FAC1C4197AB}" type="presOf" srcId="{1624E435-FF75-40D7-B17D-B2E75370160D}" destId="{90DFCDA9-CACA-4376-A9A4-5032ACAD3417}" srcOrd="0" destOrd="0" presId="urn:diagrams.loki3.com/BracketList+Icon"/>
    <dgm:cxn modelId="{482142ED-87BC-411A-9211-D401AC85C73A}" type="presOf" srcId="{D5B30941-86C2-4FCE-9951-F0928F6580AE}" destId="{E0DE87DA-74A6-4B56-AFF2-A7567AB9A78C}" srcOrd="0" destOrd="2" presId="urn:diagrams.loki3.com/BracketList+Icon"/>
    <dgm:cxn modelId="{A2C4231E-463C-4CCE-88F7-E975B381F85E}" srcId="{1624E435-FF75-40D7-B17D-B2E75370160D}" destId="{0C1C41B9-901C-4389-90A7-6C8215A22953}" srcOrd="2" destOrd="0" parTransId="{78A28EA5-0FD6-49C0-A9D1-888209503AF2}" sibTransId="{DC192FB3-F3D0-4FB9-A863-FC759B5D6D18}"/>
    <dgm:cxn modelId="{F88818F9-E3D5-493B-A464-8B58DE83F5E6}" type="presOf" srcId="{4E65B958-17C2-472B-A7BD-425AA5868628}" destId="{A88D61C0-D318-4EC3-95B8-C6FFFE1B9959}" srcOrd="0" destOrd="1" presId="urn:diagrams.loki3.com/BracketList+Icon"/>
    <dgm:cxn modelId="{06D9E753-7CC3-4909-A7C1-C801A935992B}" type="presOf" srcId="{9A916FCF-670F-43A5-AC8A-F6FF96333CED}" destId="{E0DE87DA-74A6-4B56-AFF2-A7567AB9A78C}" srcOrd="0" destOrd="3" presId="urn:diagrams.loki3.com/BracketList+Icon"/>
    <dgm:cxn modelId="{FCAE343B-DB5B-4D72-B711-151788E59E0F}" srcId="{1624E435-FF75-40D7-B17D-B2E75370160D}" destId="{B42C3D83-140B-412C-B66E-F3E92EE1C2D3}" srcOrd="0" destOrd="0" parTransId="{7706D8AF-CED9-4A28-B5FC-21339691A06C}" sibTransId="{F7F0A92A-C6C8-496F-9F57-A6D8BEC4323C}"/>
    <dgm:cxn modelId="{10FA6D02-86E7-4BF4-9100-978A84690FDF}" type="presOf" srcId="{A63DF458-5E5C-478D-A520-D914E27F1BEF}" destId="{E0DE87DA-74A6-4B56-AFF2-A7567AB9A78C}" srcOrd="0" destOrd="1" presId="urn:diagrams.loki3.com/BracketList+Icon"/>
    <dgm:cxn modelId="{0CBD69F9-6F83-4284-956E-7FB39257C1B7}" srcId="{9D6CD7F9-2143-4C1E-AD23-C0C4F0E99076}" destId="{D5B30941-86C2-4FCE-9951-F0928F6580AE}" srcOrd="2" destOrd="0" parTransId="{D47C34BA-FA28-41B0-AF7D-C76764ACE720}" sibTransId="{F49749A4-9D71-402E-B8D7-9FF9BD1410B7}"/>
    <dgm:cxn modelId="{BC507B1A-1EEC-4349-A854-0C89BADDFCCA}" srcId="{1624E435-FF75-40D7-B17D-B2E75370160D}" destId="{4E65B958-17C2-472B-A7BD-425AA5868628}" srcOrd="1" destOrd="0" parTransId="{5C7703D2-3E70-49DC-A6C0-9A53C0083745}" sibTransId="{3294D6B0-5984-4CBA-8D80-81CD4891701A}"/>
    <dgm:cxn modelId="{4F5F2F3C-D6CB-4339-AC4B-E1BDCD20487A}" type="presOf" srcId="{B42C3D83-140B-412C-B66E-F3E92EE1C2D3}" destId="{A88D61C0-D318-4EC3-95B8-C6FFFE1B9959}" srcOrd="0" destOrd="0" presId="urn:diagrams.loki3.com/BracketList+Icon"/>
    <dgm:cxn modelId="{B87CF846-3102-4272-B734-20092679CF65}" type="presOf" srcId="{0C1C41B9-901C-4389-90A7-6C8215A22953}" destId="{A88D61C0-D318-4EC3-95B8-C6FFFE1B9959}" srcOrd="0" destOrd="2" presId="urn:diagrams.loki3.com/BracketList+Icon"/>
    <dgm:cxn modelId="{6128872E-EF0A-4E28-9865-7F75FD718645}" srcId="{B14F8823-9503-4991-9BFF-AFAE9A1D7E1D}" destId="{9D6CD7F9-2143-4C1E-AD23-C0C4F0E99076}" srcOrd="1" destOrd="0" parTransId="{4BEF6DA2-CB37-4ED9-B891-444DCA0DC0DD}" sibTransId="{B6DB95FA-C85B-438A-AD1D-8678AC49BF82}"/>
    <dgm:cxn modelId="{1E37BA9B-8C50-4405-88FF-F1DD1D5D1814}" type="presOf" srcId="{59D2CFB3-CF85-4D19-816C-3EECAF32FBAB}" destId="{E0DE87DA-74A6-4B56-AFF2-A7567AB9A78C}" srcOrd="0" destOrd="0" presId="urn:diagrams.loki3.com/BracketList+Icon"/>
    <dgm:cxn modelId="{DBF31F86-D447-4757-8C04-F2055C8D34F0}" type="presOf" srcId="{9D6CD7F9-2143-4C1E-AD23-C0C4F0E99076}" destId="{A966503B-6BF2-479B-BC22-E4028E733635}" srcOrd="0" destOrd="0" presId="urn:diagrams.loki3.com/BracketList+Icon"/>
    <dgm:cxn modelId="{B169B003-159A-47B1-BBF8-4C249B63586D}" srcId="{9D6CD7F9-2143-4C1E-AD23-C0C4F0E99076}" destId="{59D2CFB3-CF85-4D19-816C-3EECAF32FBAB}" srcOrd="0" destOrd="0" parTransId="{FDED1973-4631-4DEE-AE7B-6819A2E6A552}" sibTransId="{F437FBF6-2DBA-4295-957C-151AE7C26AD0}"/>
    <dgm:cxn modelId="{FA8680F8-6420-498E-B4E7-44342DB414A4}" srcId="{B14F8823-9503-4991-9BFF-AFAE9A1D7E1D}" destId="{1624E435-FF75-40D7-B17D-B2E75370160D}" srcOrd="0" destOrd="0" parTransId="{4C2DC594-C467-4D9C-AF1E-158FED6D851C}" sibTransId="{A109CEE5-ACEF-45BE-90C4-EDB489BCAAD1}"/>
    <dgm:cxn modelId="{833D029B-EBE2-4269-ACB5-9FE2E84DB3C6}" srcId="{9D6CD7F9-2143-4C1E-AD23-C0C4F0E99076}" destId="{A63DF458-5E5C-478D-A520-D914E27F1BEF}" srcOrd="1" destOrd="0" parTransId="{A55B1A91-7EE1-4E14-9C72-5BB47DB466B9}" sibTransId="{8BE7518F-6872-4799-B0E7-76CB34DE918A}"/>
    <dgm:cxn modelId="{9CDD4397-3F93-444A-97C7-B0BAA8BFC42B}" type="presOf" srcId="{B14F8823-9503-4991-9BFF-AFAE9A1D7E1D}" destId="{18EFBA20-92D6-4219-A5DD-1A17F27FAF65}" srcOrd="0" destOrd="0" presId="urn:diagrams.loki3.com/BracketList+Icon"/>
    <dgm:cxn modelId="{85FC0FE8-9020-4497-AF9B-1AB86EB35E7C}" type="presParOf" srcId="{18EFBA20-92D6-4219-A5DD-1A17F27FAF65}" destId="{A7E3ADA2-0917-4C1E-92C2-B7C4FB10F0E9}" srcOrd="0" destOrd="0" presId="urn:diagrams.loki3.com/BracketList+Icon"/>
    <dgm:cxn modelId="{0579ED9D-05E1-4770-AB38-BCE3EE677137}" type="presParOf" srcId="{A7E3ADA2-0917-4C1E-92C2-B7C4FB10F0E9}" destId="{90DFCDA9-CACA-4376-A9A4-5032ACAD3417}" srcOrd="0" destOrd="0" presId="urn:diagrams.loki3.com/BracketList+Icon"/>
    <dgm:cxn modelId="{B493DB8B-BC98-4C5C-814D-E34ACB5661D4}" type="presParOf" srcId="{A7E3ADA2-0917-4C1E-92C2-B7C4FB10F0E9}" destId="{ED771D29-C768-4A17-8F3F-7774938C2071}" srcOrd="1" destOrd="0" presId="urn:diagrams.loki3.com/BracketList+Icon"/>
    <dgm:cxn modelId="{883DE2AC-5539-4C22-AE6B-860C1D961C76}" type="presParOf" srcId="{A7E3ADA2-0917-4C1E-92C2-B7C4FB10F0E9}" destId="{AF36641A-4DF7-4D42-ADCB-A4FABEC0E4D0}" srcOrd="2" destOrd="0" presId="urn:diagrams.loki3.com/BracketList+Icon"/>
    <dgm:cxn modelId="{1390CE7B-E928-4644-A096-FE887990B12B}" type="presParOf" srcId="{A7E3ADA2-0917-4C1E-92C2-B7C4FB10F0E9}" destId="{A88D61C0-D318-4EC3-95B8-C6FFFE1B9959}" srcOrd="3" destOrd="0" presId="urn:diagrams.loki3.com/BracketList+Icon"/>
    <dgm:cxn modelId="{7482808F-6579-494F-8ED0-935BA08B4900}" type="presParOf" srcId="{18EFBA20-92D6-4219-A5DD-1A17F27FAF65}" destId="{67863F78-48B3-40CD-A5A8-E421CE4554C9}" srcOrd="1" destOrd="0" presId="urn:diagrams.loki3.com/BracketList+Icon"/>
    <dgm:cxn modelId="{116C7C7F-1D5A-4D2E-AC64-54BA9C0C8483}" type="presParOf" srcId="{18EFBA20-92D6-4219-A5DD-1A17F27FAF65}" destId="{C5E3C5F7-7325-4AC9-BDBE-94D602C38424}" srcOrd="2" destOrd="0" presId="urn:diagrams.loki3.com/BracketList+Icon"/>
    <dgm:cxn modelId="{DEC638C6-43F1-4EEF-9645-B558BAB01F33}" type="presParOf" srcId="{C5E3C5F7-7325-4AC9-BDBE-94D602C38424}" destId="{A966503B-6BF2-479B-BC22-E4028E733635}" srcOrd="0" destOrd="0" presId="urn:diagrams.loki3.com/BracketList+Icon"/>
    <dgm:cxn modelId="{B04982E5-FCC4-48F1-9654-713BC948515D}" type="presParOf" srcId="{C5E3C5F7-7325-4AC9-BDBE-94D602C38424}" destId="{83A4521D-426D-490B-A447-EF7E34269E78}" srcOrd="1" destOrd="0" presId="urn:diagrams.loki3.com/BracketList+Icon"/>
    <dgm:cxn modelId="{97665417-1FC8-4829-97F0-18B5379C403F}" type="presParOf" srcId="{C5E3C5F7-7325-4AC9-BDBE-94D602C38424}" destId="{2B824AF9-CA23-4BC5-B9DF-6020D2807AE4}" srcOrd="2" destOrd="0" presId="urn:diagrams.loki3.com/BracketList+Icon"/>
    <dgm:cxn modelId="{0AD92BCF-B2A9-4F30-B0E6-2785B52000BD}" type="presParOf" srcId="{C5E3C5F7-7325-4AC9-BDBE-94D602C38424}" destId="{E0DE87DA-74A6-4B56-AFF2-A7567AB9A78C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4F8823-9503-4991-9BFF-AFAE9A1D7E1D}" type="doc">
      <dgm:prSet loTypeId="urn:diagrams.loki3.com/BracketList+Icon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624E435-FF75-40D7-B17D-B2E75370160D}">
      <dgm:prSet phldrT="[Текст]"/>
      <dgm:spPr/>
      <dgm:t>
        <a:bodyPr/>
        <a:lstStyle/>
        <a:p>
          <a:r>
            <a:rPr lang="ru-RU" dirty="0" smtClean="0"/>
            <a:t>С точки зрения детей</a:t>
          </a:r>
          <a:endParaRPr lang="ru-RU" dirty="0"/>
        </a:p>
      </dgm:t>
    </dgm:pt>
    <dgm:pt modelId="{4C2DC594-C467-4D9C-AF1E-158FED6D851C}" type="parTrans" cxnId="{FA8680F8-6420-498E-B4E7-44342DB414A4}">
      <dgm:prSet/>
      <dgm:spPr/>
      <dgm:t>
        <a:bodyPr/>
        <a:lstStyle/>
        <a:p>
          <a:endParaRPr lang="ru-RU"/>
        </a:p>
      </dgm:t>
    </dgm:pt>
    <dgm:pt modelId="{A109CEE5-ACEF-45BE-90C4-EDB489BCAAD1}" type="sibTrans" cxnId="{FA8680F8-6420-498E-B4E7-44342DB414A4}">
      <dgm:prSet/>
      <dgm:spPr/>
      <dgm:t>
        <a:bodyPr/>
        <a:lstStyle/>
        <a:p>
          <a:endParaRPr lang="ru-RU"/>
        </a:p>
      </dgm:t>
    </dgm:pt>
    <dgm:pt modelId="{B42C3D83-140B-412C-B66E-F3E92EE1C2D3}">
      <dgm:prSet phldrT="[Текст]"/>
      <dgm:spPr/>
      <dgm:t>
        <a:bodyPr/>
        <a:lstStyle/>
        <a:p>
          <a:r>
            <a:rPr lang="ru-RU" dirty="0" smtClean="0"/>
            <a:t>Низкая осведомленность</a:t>
          </a:r>
          <a:endParaRPr lang="ru-RU" dirty="0"/>
        </a:p>
      </dgm:t>
    </dgm:pt>
    <dgm:pt modelId="{7706D8AF-CED9-4A28-B5FC-21339691A06C}" type="parTrans" cxnId="{FCAE343B-DB5B-4D72-B711-151788E59E0F}">
      <dgm:prSet/>
      <dgm:spPr/>
      <dgm:t>
        <a:bodyPr/>
        <a:lstStyle/>
        <a:p>
          <a:endParaRPr lang="ru-RU"/>
        </a:p>
      </dgm:t>
    </dgm:pt>
    <dgm:pt modelId="{F7F0A92A-C6C8-496F-9F57-A6D8BEC4323C}" type="sibTrans" cxnId="{FCAE343B-DB5B-4D72-B711-151788E59E0F}">
      <dgm:prSet/>
      <dgm:spPr/>
      <dgm:t>
        <a:bodyPr/>
        <a:lstStyle/>
        <a:p>
          <a:endParaRPr lang="ru-RU"/>
        </a:p>
      </dgm:t>
    </dgm:pt>
    <dgm:pt modelId="{9D6CD7F9-2143-4C1E-AD23-C0C4F0E99076}">
      <dgm:prSet phldrT="[Текст]"/>
      <dgm:spPr/>
      <dgm:t>
        <a:bodyPr/>
        <a:lstStyle/>
        <a:p>
          <a:r>
            <a:rPr lang="ru-RU" dirty="0" smtClean="0"/>
            <a:t>С точки зрения родителей</a:t>
          </a:r>
          <a:endParaRPr lang="ru-RU" dirty="0"/>
        </a:p>
      </dgm:t>
    </dgm:pt>
    <dgm:pt modelId="{4BEF6DA2-CB37-4ED9-B891-444DCA0DC0DD}" type="parTrans" cxnId="{6128872E-EF0A-4E28-9865-7F75FD718645}">
      <dgm:prSet/>
      <dgm:spPr/>
      <dgm:t>
        <a:bodyPr/>
        <a:lstStyle/>
        <a:p>
          <a:endParaRPr lang="ru-RU"/>
        </a:p>
      </dgm:t>
    </dgm:pt>
    <dgm:pt modelId="{B6DB95FA-C85B-438A-AD1D-8678AC49BF82}" type="sibTrans" cxnId="{6128872E-EF0A-4E28-9865-7F75FD718645}">
      <dgm:prSet/>
      <dgm:spPr/>
      <dgm:t>
        <a:bodyPr/>
        <a:lstStyle/>
        <a:p>
          <a:endParaRPr lang="ru-RU"/>
        </a:p>
      </dgm:t>
    </dgm:pt>
    <dgm:pt modelId="{59D2CFB3-CF85-4D19-816C-3EECAF32FBAB}">
      <dgm:prSet phldrT="[Текст]"/>
      <dgm:spPr/>
      <dgm:t>
        <a:bodyPr/>
        <a:lstStyle/>
        <a:p>
          <a:r>
            <a:rPr lang="ru-RU" dirty="0" smtClean="0"/>
            <a:t>Низкая осведомленность</a:t>
          </a:r>
          <a:endParaRPr lang="ru-RU" dirty="0"/>
        </a:p>
      </dgm:t>
    </dgm:pt>
    <dgm:pt modelId="{FDED1973-4631-4DEE-AE7B-6819A2E6A552}" type="parTrans" cxnId="{B169B003-159A-47B1-BBF8-4C249B63586D}">
      <dgm:prSet/>
      <dgm:spPr/>
      <dgm:t>
        <a:bodyPr/>
        <a:lstStyle/>
        <a:p>
          <a:endParaRPr lang="ru-RU"/>
        </a:p>
      </dgm:t>
    </dgm:pt>
    <dgm:pt modelId="{F437FBF6-2DBA-4295-957C-151AE7C26AD0}" type="sibTrans" cxnId="{B169B003-159A-47B1-BBF8-4C249B63586D}">
      <dgm:prSet/>
      <dgm:spPr/>
      <dgm:t>
        <a:bodyPr/>
        <a:lstStyle/>
        <a:p>
          <a:endParaRPr lang="ru-RU"/>
        </a:p>
      </dgm:t>
    </dgm:pt>
    <dgm:pt modelId="{4E65B958-17C2-472B-A7BD-425AA5868628}">
      <dgm:prSet phldrT="[Текст]"/>
      <dgm:spPr/>
      <dgm:t>
        <a:bodyPr/>
        <a:lstStyle/>
        <a:p>
          <a:r>
            <a:rPr lang="ru-RU" dirty="0" smtClean="0"/>
            <a:t>Ошибка выбора</a:t>
          </a:r>
          <a:endParaRPr lang="ru-RU" dirty="0"/>
        </a:p>
      </dgm:t>
    </dgm:pt>
    <dgm:pt modelId="{5C7703D2-3E70-49DC-A6C0-9A53C0083745}" type="parTrans" cxnId="{BC507B1A-1EEC-4349-A854-0C89BADDFCCA}">
      <dgm:prSet/>
      <dgm:spPr/>
      <dgm:t>
        <a:bodyPr/>
        <a:lstStyle/>
        <a:p>
          <a:endParaRPr lang="ru-RU"/>
        </a:p>
      </dgm:t>
    </dgm:pt>
    <dgm:pt modelId="{3294D6B0-5984-4CBA-8D80-81CD4891701A}" type="sibTrans" cxnId="{BC507B1A-1EEC-4349-A854-0C89BADDFCCA}">
      <dgm:prSet/>
      <dgm:spPr/>
      <dgm:t>
        <a:bodyPr/>
        <a:lstStyle/>
        <a:p>
          <a:endParaRPr lang="ru-RU"/>
        </a:p>
      </dgm:t>
    </dgm:pt>
    <dgm:pt modelId="{A63DF458-5E5C-478D-A520-D914E27F1BEF}">
      <dgm:prSet phldrT="[Текст]"/>
      <dgm:spPr/>
      <dgm:t>
        <a:bodyPr/>
        <a:lstStyle/>
        <a:p>
          <a:r>
            <a:rPr lang="ru-RU" dirty="0" smtClean="0"/>
            <a:t>Не понимают, зачем нужно дополнительное образование</a:t>
          </a:r>
          <a:endParaRPr lang="ru-RU" dirty="0"/>
        </a:p>
      </dgm:t>
    </dgm:pt>
    <dgm:pt modelId="{A55B1A91-7EE1-4E14-9C72-5BB47DB466B9}" type="parTrans" cxnId="{833D029B-EBE2-4269-ACB5-9FE2E84DB3C6}">
      <dgm:prSet/>
      <dgm:spPr/>
      <dgm:t>
        <a:bodyPr/>
        <a:lstStyle/>
        <a:p>
          <a:endParaRPr lang="ru-RU"/>
        </a:p>
      </dgm:t>
    </dgm:pt>
    <dgm:pt modelId="{8BE7518F-6872-4799-B0E7-76CB34DE918A}" type="sibTrans" cxnId="{833D029B-EBE2-4269-ACB5-9FE2E84DB3C6}">
      <dgm:prSet/>
      <dgm:spPr/>
      <dgm:t>
        <a:bodyPr/>
        <a:lstStyle/>
        <a:p>
          <a:endParaRPr lang="ru-RU"/>
        </a:p>
      </dgm:t>
    </dgm:pt>
    <dgm:pt modelId="{18EFBA20-92D6-4219-A5DD-1A17F27FAF65}" type="pres">
      <dgm:prSet presAssocID="{B14F8823-9503-4991-9BFF-AFAE9A1D7E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E3ADA2-0917-4C1E-92C2-B7C4FB10F0E9}" type="pres">
      <dgm:prSet presAssocID="{1624E435-FF75-40D7-B17D-B2E75370160D}" presName="linNode" presStyleCnt="0"/>
      <dgm:spPr/>
    </dgm:pt>
    <dgm:pt modelId="{90DFCDA9-CACA-4376-A9A4-5032ACAD3417}" type="pres">
      <dgm:prSet presAssocID="{1624E435-FF75-40D7-B17D-B2E75370160D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71D29-C768-4A17-8F3F-7774938C2071}" type="pres">
      <dgm:prSet presAssocID="{1624E435-FF75-40D7-B17D-B2E75370160D}" presName="bracket" presStyleLbl="parChTrans1D1" presStyleIdx="0" presStyleCnt="2"/>
      <dgm:spPr/>
    </dgm:pt>
    <dgm:pt modelId="{AF36641A-4DF7-4D42-ADCB-A4FABEC0E4D0}" type="pres">
      <dgm:prSet presAssocID="{1624E435-FF75-40D7-B17D-B2E75370160D}" presName="spH" presStyleCnt="0"/>
      <dgm:spPr/>
    </dgm:pt>
    <dgm:pt modelId="{A88D61C0-D318-4EC3-95B8-C6FFFE1B9959}" type="pres">
      <dgm:prSet presAssocID="{1624E435-FF75-40D7-B17D-B2E75370160D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63F78-48B3-40CD-A5A8-E421CE4554C9}" type="pres">
      <dgm:prSet presAssocID="{A109CEE5-ACEF-45BE-90C4-EDB489BCAAD1}" presName="spV" presStyleCnt="0"/>
      <dgm:spPr/>
    </dgm:pt>
    <dgm:pt modelId="{C5E3C5F7-7325-4AC9-BDBE-94D602C38424}" type="pres">
      <dgm:prSet presAssocID="{9D6CD7F9-2143-4C1E-AD23-C0C4F0E99076}" presName="linNode" presStyleCnt="0"/>
      <dgm:spPr/>
    </dgm:pt>
    <dgm:pt modelId="{A966503B-6BF2-479B-BC22-E4028E733635}" type="pres">
      <dgm:prSet presAssocID="{9D6CD7F9-2143-4C1E-AD23-C0C4F0E99076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4521D-426D-490B-A447-EF7E34269E78}" type="pres">
      <dgm:prSet presAssocID="{9D6CD7F9-2143-4C1E-AD23-C0C4F0E99076}" presName="bracket" presStyleLbl="parChTrans1D1" presStyleIdx="1" presStyleCnt="2"/>
      <dgm:spPr/>
    </dgm:pt>
    <dgm:pt modelId="{2B824AF9-CA23-4BC5-B9DF-6020D2807AE4}" type="pres">
      <dgm:prSet presAssocID="{9D6CD7F9-2143-4C1E-AD23-C0C4F0E99076}" presName="spH" presStyleCnt="0"/>
      <dgm:spPr/>
    </dgm:pt>
    <dgm:pt modelId="{E0DE87DA-74A6-4B56-AFF2-A7567AB9A78C}" type="pres">
      <dgm:prSet presAssocID="{9D6CD7F9-2143-4C1E-AD23-C0C4F0E99076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DCEFDD-AA07-4F76-B970-0548A50A5388}" type="presOf" srcId="{1624E435-FF75-40D7-B17D-B2E75370160D}" destId="{90DFCDA9-CACA-4376-A9A4-5032ACAD3417}" srcOrd="0" destOrd="0" presId="urn:diagrams.loki3.com/BracketList+Icon"/>
    <dgm:cxn modelId="{FCD54E51-E863-4F37-8611-BECB58A454CF}" type="presOf" srcId="{9D6CD7F9-2143-4C1E-AD23-C0C4F0E99076}" destId="{A966503B-6BF2-479B-BC22-E4028E733635}" srcOrd="0" destOrd="0" presId="urn:diagrams.loki3.com/BracketList+Icon"/>
    <dgm:cxn modelId="{FCAE343B-DB5B-4D72-B711-151788E59E0F}" srcId="{1624E435-FF75-40D7-B17D-B2E75370160D}" destId="{B42C3D83-140B-412C-B66E-F3E92EE1C2D3}" srcOrd="0" destOrd="0" parTransId="{7706D8AF-CED9-4A28-B5FC-21339691A06C}" sibTransId="{F7F0A92A-C6C8-496F-9F57-A6D8BEC4323C}"/>
    <dgm:cxn modelId="{BC507B1A-1EEC-4349-A854-0C89BADDFCCA}" srcId="{1624E435-FF75-40D7-B17D-B2E75370160D}" destId="{4E65B958-17C2-472B-A7BD-425AA5868628}" srcOrd="1" destOrd="0" parTransId="{5C7703D2-3E70-49DC-A6C0-9A53C0083745}" sibTransId="{3294D6B0-5984-4CBA-8D80-81CD4891701A}"/>
    <dgm:cxn modelId="{88BDCFF5-7541-4195-9A0F-896C529C09A4}" type="presOf" srcId="{B14F8823-9503-4991-9BFF-AFAE9A1D7E1D}" destId="{18EFBA20-92D6-4219-A5DD-1A17F27FAF65}" srcOrd="0" destOrd="0" presId="urn:diagrams.loki3.com/BracketList+Icon"/>
    <dgm:cxn modelId="{81CB2DF3-D47C-489E-AD52-08B4C76DAF45}" type="presOf" srcId="{A63DF458-5E5C-478D-A520-D914E27F1BEF}" destId="{E0DE87DA-74A6-4B56-AFF2-A7567AB9A78C}" srcOrd="0" destOrd="1" presId="urn:diagrams.loki3.com/BracketList+Icon"/>
    <dgm:cxn modelId="{6128872E-EF0A-4E28-9865-7F75FD718645}" srcId="{B14F8823-9503-4991-9BFF-AFAE9A1D7E1D}" destId="{9D6CD7F9-2143-4C1E-AD23-C0C4F0E99076}" srcOrd="1" destOrd="0" parTransId="{4BEF6DA2-CB37-4ED9-B891-444DCA0DC0DD}" sibTransId="{B6DB95FA-C85B-438A-AD1D-8678AC49BF82}"/>
    <dgm:cxn modelId="{CFF47476-AE20-4475-8C50-542805E0FEF4}" type="presOf" srcId="{4E65B958-17C2-472B-A7BD-425AA5868628}" destId="{A88D61C0-D318-4EC3-95B8-C6FFFE1B9959}" srcOrd="0" destOrd="1" presId="urn:diagrams.loki3.com/BracketList+Icon"/>
    <dgm:cxn modelId="{72A4A22C-8FC2-49D9-A645-CB0BF0B3E882}" type="presOf" srcId="{B42C3D83-140B-412C-B66E-F3E92EE1C2D3}" destId="{A88D61C0-D318-4EC3-95B8-C6FFFE1B9959}" srcOrd="0" destOrd="0" presId="urn:diagrams.loki3.com/BracketList+Icon"/>
    <dgm:cxn modelId="{DA4A41E6-280D-49CC-8CDF-E23256BC3766}" type="presOf" srcId="{59D2CFB3-CF85-4D19-816C-3EECAF32FBAB}" destId="{E0DE87DA-74A6-4B56-AFF2-A7567AB9A78C}" srcOrd="0" destOrd="0" presId="urn:diagrams.loki3.com/BracketList+Icon"/>
    <dgm:cxn modelId="{B169B003-159A-47B1-BBF8-4C249B63586D}" srcId="{9D6CD7F9-2143-4C1E-AD23-C0C4F0E99076}" destId="{59D2CFB3-CF85-4D19-816C-3EECAF32FBAB}" srcOrd="0" destOrd="0" parTransId="{FDED1973-4631-4DEE-AE7B-6819A2E6A552}" sibTransId="{F437FBF6-2DBA-4295-957C-151AE7C26AD0}"/>
    <dgm:cxn modelId="{FA8680F8-6420-498E-B4E7-44342DB414A4}" srcId="{B14F8823-9503-4991-9BFF-AFAE9A1D7E1D}" destId="{1624E435-FF75-40D7-B17D-B2E75370160D}" srcOrd="0" destOrd="0" parTransId="{4C2DC594-C467-4D9C-AF1E-158FED6D851C}" sibTransId="{A109CEE5-ACEF-45BE-90C4-EDB489BCAAD1}"/>
    <dgm:cxn modelId="{833D029B-EBE2-4269-ACB5-9FE2E84DB3C6}" srcId="{9D6CD7F9-2143-4C1E-AD23-C0C4F0E99076}" destId="{A63DF458-5E5C-478D-A520-D914E27F1BEF}" srcOrd="1" destOrd="0" parTransId="{A55B1A91-7EE1-4E14-9C72-5BB47DB466B9}" sibTransId="{8BE7518F-6872-4799-B0E7-76CB34DE918A}"/>
    <dgm:cxn modelId="{7D49E2C8-D5DD-432A-9B56-2639C5237F04}" type="presParOf" srcId="{18EFBA20-92D6-4219-A5DD-1A17F27FAF65}" destId="{A7E3ADA2-0917-4C1E-92C2-B7C4FB10F0E9}" srcOrd="0" destOrd="0" presId="urn:diagrams.loki3.com/BracketList+Icon"/>
    <dgm:cxn modelId="{58918971-273B-45C7-893A-406BF1D5FDBA}" type="presParOf" srcId="{A7E3ADA2-0917-4C1E-92C2-B7C4FB10F0E9}" destId="{90DFCDA9-CACA-4376-A9A4-5032ACAD3417}" srcOrd="0" destOrd="0" presId="urn:diagrams.loki3.com/BracketList+Icon"/>
    <dgm:cxn modelId="{41AF3E8E-37C6-405A-84D0-C62220D64A61}" type="presParOf" srcId="{A7E3ADA2-0917-4C1E-92C2-B7C4FB10F0E9}" destId="{ED771D29-C768-4A17-8F3F-7774938C2071}" srcOrd="1" destOrd="0" presId="urn:diagrams.loki3.com/BracketList+Icon"/>
    <dgm:cxn modelId="{49D804E5-069C-4E82-B5E6-2ED7A5F47983}" type="presParOf" srcId="{A7E3ADA2-0917-4C1E-92C2-B7C4FB10F0E9}" destId="{AF36641A-4DF7-4D42-ADCB-A4FABEC0E4D0}" srcOrd="2" destOrd="0" presId="urn:diagrams.loki3.com/BracketList+Icon"/>
    <dgm:cxn modelId="{90CBF070-9723-4208-B80E-42BCF820A5D6}" type="presParOf" srcId="{A7E3ADA2-0917-4C1E-92C2-B7C4FB10F0E9}" destId="{A88D61C0-D318-4EC3-95B8-C6FFFE1B9959}" srcOrd="3" destOrd="0" presId="urn:diagrams.loki3.com/BracketList+Icon"/>
    <dgm:cxn modelId="{B0B3C5CD-ADCD-44EA-9EE9-CB55B84AF273}" type="presParOf" srcId="{18EFBA20-92D6-4219-A5DD-1A17F27FAF65}" destId="{67863F78-48B3-40CD-A5A8-E421CE4554C9}" srcOrd="1" destOrd="0" presId="urn:diagrams.loki3.com/BracketList+Icon"/>
    <dgm:cxn modelId="{1A9B2FE6-ECAB-47F1-86FC-BFA48978AA4A}" type="presParOf" srcId="{18EFBA20-92D6-4219-A5DD-1A17F27FAF65}" destId="{C5E3C5F7-7325-4AC9-BDBE-94D602C38424}" srcOrd="2" destOrd="0" presId="urn:diagrams.loki3.com/BracketList+Icon"/>
    <dgm:cxn modelId="{6D8D117D-EAA2-4645-91E3-75BB9AAB171D}" type="presParOf" srcId="{C5E3C5F7-7325-4AC9-BDBE-94D602C38424}" destId="{A966503B-6BF2-479B-BC22-E4028E733635}" srcOrd="0" destOrd="0" presId="urn:diagrams.loki3.com/BracketList+Icon"/>
    <dgm:cxn modelId="{ECEBD49C-CF49-4B8B-BA2B-F392F24DABFF}" type="presParOf" srcId="{C5E3C5F7-7325-4AC9-BDBE-94D602C38424}" destId="{83A4521D-426D-490B-A447-EF7E34269E78}" srcOrd="1" destOrd="0" presId="urn:diagrams.loki3.com/BracketList+Icon"/>
    <dgm:cxn modelId="{B3D5A929-69D0-4910-ACD4-A7DB2BF00B58}" type="presParOf" srcId="{C5E3C5F7-7325-4AC9-BDBE-94D602C38424}" destId="{2B824AF9-CA23-4BC5-B9DF-6020D2807AE4}" srcOrd="2" destOrd="0" presId="urn:diagrams.loki3.com/BracketList+Icon"/>
    <dgm:cxn modelId="{83AF13D8-3440-405D-A4A7-EEFB83A7882A}" type="presParOf" srcId="{C5E3C5F7-7325-4AC9-BDBE-94D602C38424}" destId="{E0DE87DA-74A6-4B56-AFF2-A7567AB9A78C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8CA34F-C0B0-4036-AF15-FF23C20E20A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9CC371F-189F-4A46-9051-860C4FF2CB1B}">
      <dgm:prSet phldrT="[Текст]"/>
      <dgm:spPr/>
      <dgm:t>
        <a:bodyPr/>
        <a:lstStyle/>
        <a:p>
          <a:r>
            <a:rPr lang="ru-RU" dirty="0" smtClean="0"/>
            <a:t>Педагог - педагог</a:t>
          </a:r>
          <a:endParaRPr lang="ru-RU" dirty="0"/>
        </a:p>
      </dgm:t>
    </dgm:pt>
    <dgm:pt modelId="{52C4B4F5-5240-4A3F-8F10-247D104BCCD2}" type="parTrans" cxnId="{53C81692-1072-4DC2-B26E-F262AA5F1620}">
      <dgm:prSet/>
      <dgm:spPr/>
      <dgm:t>
        <a:bodyPr/>
        <a:lstStyle/>
        <a:p>
          <a:endParaRPr lang="ru-RU"/>
        </a:p>
      </dgm:t>
    </dgm:pt>
    <dgm:pt modelId="{DE1FBA4D-FEB7-449C-A4E8-4E2C9D644635}" type="sibTrans" cxnId="{53C81692-1072-4DC2-B26E-F262AA5F1620}">
      <dgm:prSet/>
      <dgm:spPr/>
      <dgm:t>
        <a:bodyPr/>
        <a:lstStyle/>
        <a:p>
          <a:endParaRPr lang="ru-RU"/>
        </a:p>
      </dgm:t>
    </dgm:pt>
    <dgm:pt modelId="{93BBEC6F-F3E7-4D3E-8E6C-8DC2E1138F8E}">
      <dgm:prSet phldrT="[Текст]"/>
      <dgm:spPr/>
      <dgm:t>
        <a:bodyPr/>
        <a:lstStyle/>
        <a:p>
          <a:r>
            <a:rPr lang="ru-RU" dirty="0" smtClean="0"/>
            <a:t>Участие в программах повышения квалификации на базе «Научно-технологического университета «Сириус»</a:t>
          </a:r>
        </a:p>
      </dgm:t>
    </dgm:pt>
    <dgm:pt modelId="{CBFDAE99-064F-4680-AE27-98A84713D3A9}" type="parTrans" cxnId="{22D823B7-E57C-45C4-9144-11785BA3A45D}">
      <dgm:prSet/>
      <dgm:spPr/>
      <dgm:t>
        <a:bodyPr/>
        <a:lstStyle/>
        <a:p>
          <a:endParaRPr lang="ru-RU"/>
        </a:p>
      </dgm:t>
    </dgm:pt>
    <dgm:pt modelId="{ABF8BFD9-C668-48D9-8330-7579FFB460BE}" type="sibTrans" cxnId="{22D823B7-E57C-45C4-9144-11785BA3A45D}">
      <dgm:prSet/>
      <dgm:spPr/>
      <dgm:t>
        <a:bodyPr/>
        <a:lstStyle/>
        <a:p>
          <a:endParaRPr lang="ru-RU"/>
        </a:p>
      </dgm:t>
    </dgm:pt>
    <dgm:pt modelId="{A31B882B-6708-4499-BFEC-C516E9C52EE4}">
      <dgm:prSet phldrT="[Текст]"/>
      <dgm:spPr/>
      <dgm:t>
        <a:bodyPr/>
        <a:lstStyle/>
        <a:p>
          <a:r>
            <a:rPr lang="ru-RU" dirty="0" smtClean="0"/>
            <a:t>Педагог - ученик</a:t>
          </a:r>
          <a:endParaRPr lang="ru-RU" dirty="0"/>
        </a:p>
      </dgm:t>
    </dgm:pt>
    <dgm:pt modelId="{102D1BE9-1BF5-4A99-A1FD-AC534BB5E7EB}" type="parTrans" cxnId="{A60D0EB2-BC7B-4FAF-BC9D-D05A3BAFF99E}">
      <dgm:prSet/>
      <dgm:spPr/>
      <dgm:t>
        <a:bodyPr/>
        <a:lstStyle/>
        <a:p>
          <a:endParaRPr lang="ru-RU"/>
        </a:p>
      </dgm:t>
    </dgm:pt>
    <dgm:pt modelId="{092C4DE8-0C84-4424-99FF-3D98DA13BEBE}" type="sibTrans" cxnId="{A60D0EB2-BC7B-4FAF-BC9D-D05A3BAFF99E}">
      <dgm:prSet/>
      <dgm:spPr/>
      <dgm:t>
        <a:bodyPr/>
        <a:lstStyle/>
        <a:p>
          <a:endParaRPr lang="ru-RU"/>
        </a:p>
      </dgm:t>
    </dgm:pt>
    <dgm:pt modelId="{09226F5A-6633-4CD3-8ABA-29068250F30E}">
      <dgm:prSet phldrT="[Текст]"/>
      <dgm:spPr/>
      <dgm:t>
        <a:bodyPr/>
        <a:lstStyle/>
        <a:p>
          <a:r>
            <a:rPr lang="ru-RU" dirty="0" smtClean="0"/>
            <a:t>Участие в перечневых конкурсах, конференциях, проектах, олимпиадах</a:t>
          </a:r>
          <a:endParaRPr lang="ru-RU" dirty="0"/>
        </a:p>
      </dgm:t>
    </dgm:pt>
    <dgm:pt modelId="{6E412488-1B46-4ED5-B4CD-348309B658B4}" type="parTrans" cxnId="{EBC7A09F-EFA7-4017-8863-D722A665C054}">
      <dgm:prSet/>
      <dgm:spPr/>
      <dgm:t>
        <a:bodyPr/>
        <a:lstStyle/>
        <a:p>
          <a:endParaRPr lang="ru-RU"/>
        </a:p>
      </dgm:t>
    </dgm:pt>
    <dgm:pt modelId="{39E13484-2B9E-458C-A300-853C9DF608EA}" type="sibTrans" cxnId="{EBC7A09F-EFA7-4017-8863-D722A665C054}">
      <dgm:prSet/>
      <dgm:spPr/>
      <dgm:t>
        <a:bodyPr/>
        <a:lstStyle/>
        <a:p>
          <a:endParaRPr lang="ru-RU"/>
        </a:p>
      </dgm:t>
    </dgm:pt>
    <dgm:pt modelId="{79A01C4E-4882-43CD-B4DC-5D90B8569855}">
      <dgm:prSet phldrT="[Текст]"/>
      <dgm:spPr/>
      <dgm:t>
        <a:bodyPr/>
        <a:lstStyle/>
        <a:p>
          <a:r>
            <a:rPr lang="ru-RU" dirty="0" smtClean="0"/>
            <a:t>Ученик - ученик</a:t>
          </a:r>
          <a:endParaRPr lang="ru-RU" dirty="0"/>
        </a:p>
      </dgm:t>
    </dgm:pt>
    <dgm:pt modelId="{7D2621A8-579F-4777-8558-2B73B495B85D}" type="parTrans" cxnId="{68CB3F99-99B4-4E70-8D2F-D6D2827EA49D}">
      <dgm:prSet/>
      <dgm:spPr/>
      <dgm:t>
        <a:bodyPr/>
        <a:lstStyle/>
        <a:p>
          <a:endParaRPr lang="ru-RU"/>
        </a:p>
      </dgm:t>
    </dgm:pt>
    <dgm:pt modelId="{B5CD4551-3D68-4FD7-8CD5-48051A0E30E7}" type="sibTrans" cxnId="{68CB3F99-99B4-4E70-8D2F-D6D2827EA49D}">
      <dgm:prSet/>
      <dgm:spPr/>
      <dgm:t>
        <a:bodyPr/>
        <a:lstStyle/>
        <a:p>
          <a:endParaRPr lang="ru-RU"/>
        </a:p>
      </dgm:t>
    </dgm:pt>
    <dgm:pt modelId="{F86DE837-6B45-454F-8020-D1A3BF37AD9F}">
      <dgm:prSet phldrT="[Текст]"/>
      <dgm:spPr/>
      <dgm:t>
        <a:bodyPr/>
        <a:lstStyle/>
        <a:p>
          <a:r>
            <a:rPr lang="ru-RU" dirty="0" smtClean="0"/>
            <a:t>Участие в программах Образовательного центра «Сириус», кружковом движении, конкурсе «Большая перемена»</a:t>
          </a:r>
          <a:endParaRPr lang="ru-RU" dirty="0"/>
        </a:p>
      </dgm:t>
    </dgm:pt>
    <dgm:pt modelId="{0BA81D18-288E-4715-834A-FC00667E34A7}" type="parTrans" cxnId="{54825123-E0AC-4FE8-9646-3BA270261CA2}">
      <dgm:prSet/>
      <dgm:spPr/>
      <dgm:t>
        <a:bodyPr/>
        <a:lstStyle/>
        <a:p>
          <a:endParaRPr lang="ru-RU"/>
        </a:p>
      </dgm:t>
    </dgm:pt>
    <dgm:pt modelId="{76F4DFA2-B471-46DD-9408-0C16463B83B8}" type="sibTrans" cxnId="{54825123-E0AC-4FE8-9646-3BA270261CA2}">
      <dgm:prSet/>
      <dgm:spPr/>
      <dgm:t>
        <a:bodyPr/>
        <a:lstStyle/>
        <a:p>
          <a:endParaRPr lang="ru-RU"/>
        </a:p>
      </dgm:t>
    </dgm:pt>
    <dgm:pt modelId="{8B40B5FE-D733-4CBE-B485-50E49B7321CF}" type="pres">
      <dgm:prSet presAssocID="{EB8CA34F-C0B0-4036-AF15-FF23C20E20A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D6BD5F8-059E-4C19-945B-C6A1E762CFA4}" type="pres">
      <dgm:prSet presAssocID="{D9CC371F-189F-4A46-9051-860C4FF2CB1B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50D46-6F5D-4C45-9A55-0E67A7E4DD9D}" type="pres">
      <dgm:prSet presAssocID="{D9CC371F-189F-4A46-9051-860C4FF2CB1B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5C2C7-38ED-4734-9FF5-58A2A752EBD2}" type="pres">
      <dgm:prSet presAssocID="{A31B882B-6708-4499-BFEC-C516E9C52EE4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90FC5-4F09-4C0F-ADCE-B02003CF91F5}" type="pres">
      <dgm:prSet presAssocID="{A31B882B-6708-4499-BFEC-C516E9C52EE4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A8EF1-F239-4906-832A-D5F8A8B1B1AC}" type="pres">
      <dgm:prSet presAssocID="{79A01C4E-4882-43CD-B4DC-5D90B8569855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F64EC-115E-4C2E-82BD-A30B19845A7B}" type="pres">
      <dgm:prSet presAssocID="{79A01C4E-4882-43CD-B4DC-5D90B8569855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C0B0AB-FAAB-4286-8E7B-F69FF5642DE2}" type="presOf" srcId="{79A01C4E-4882-43CD-B4DC-5D90B8569855}" destId="{211A8EF1-F239-4906-832A-D5F8A8B1B1AC}" srcOrd="0" destOrd="0" presId="urn:microsoft.com/office/officeart/2009/3/layout/IncreasingArrowsProcess"/>
    <dgm:cxn modelId="{EBC7A09F-EFA7-4017-8863-D722A665C054}" srcId="{A31B882B-6708-4499-BFEC-C516E9C52EE4}" destId="{09226F5A-6633-4CD3-8ABA-29068250F30E}" srcOrd="0" destOrd="0" parTransId="{6E412488-1B46-4ED5-B4CD-348309B658B4}" sibTransId="{39E13484-2B9E-458C-A300-853C9DF608EA}"/>
    <dgm:cxn modelId="{3BDB862A-026B-4687-81A2-B62FD77A8B67}" type="presOf" srcId="{D9CC371F-189F-4A46-9051-860C4FF2CB1B}" destId="{6D6BD5F8-059E-4C19-945B-C6A1E762CFA4}" srcOrd="0" destOrd="0" presId="urn:microsoft.com/office/officeart/2009/3/layout/IncreasingArrowsProcess"/>
    <dgm:cxn modelId="{68CB3F99-99B4-4E70-8D2F-D6D2827EA49D}" srcId="{EB8CA34F-C0B0-4036-AF15-FF23C20E20A6}" destId="{79A01C4E-4882-43CD-B4DC-5D90B8569855}" srcOrd="2" destOrd="0" parTransId="{7D2621A8-579F-4777-8558-2B73B495B85D}" sibTransId="{B5CD4551-3D68-4FD7-8CD5-48051A0E30E7}"/>
    <dgm:cxn modelId="{A6B665A4-79EA-477C-B5E4-3471187AFB5A}" type="presOf" srcId="{A31B882B-6708-4499-BFEC-C516E9C52EE4}" destId="{F735C2C7-38ED-4734-9FF5-58A2A752EBD2}" srcOrd="0" destOrd="0" presId="urn:microsoft.com/office/officeart/2009/3/layout/IncreasingArrowsProcess"/>
    <dgm:cxn modelId="{E5FF20CC-5D58-450F-9D93-81403C7DD71A}" type="presOf" srcId="{09226F5A-6633-4CD3-8ABA-29068250F30E}" destId="{78090FC5-4F09-4C0F-ADCE-B02003CF91F5}" srcOrd="0" destOrd="0" presId="urn:microsoft.com/office/officeart/2009/3/layout/IncreasingArrowsProcess"/>
    <dgm:cxn modelId="{22D823B7-E57C-45C4-9144-11785BA3A45D}" srcId="{D9CC371F-189F-4A46-9051-860C4FF2CB1B}" destId="{93BBEC6F-F3E7-4D3E-8E6C-8DC2E1138F8E}" srcOrd="0" destOrd="0" parTransId="{CBFDAE99-064F-4680-AE27-98A84713D3A9}" sibTransId="{ABF8BFD9-C668-48D9-8330-7579FFB460BE}"/>
    <dgm:cxn modelId="{2D8CFD18-4BBD-403C-B749-4EDAC85C3E29}" type="presOf" srcId="{93BBEC6F-F3E7-4D3E-8E6C-8DC2E1138F8E}" destId="{54550D46-6F5D-4C45-9A55-0E67A7E4DD9D}" srcOrd="0" destOrd="0" presId="urn:microsoft.com/office/officeart/2009/3/layout/IncreasingArrowsProcess"/>
    <dgm:cxn modelId="{54825123-E0AC-4FE8-9646-3BA270261CA2}" srcId="{79A01C4E-4882-43CD-B4DC-5D90B8569855}" destId="{F86DE837-6B45-454F-8020-D1A3BF37AD9F}" srcOrd="0" destOrd="0" parTransId="{0BA81D18-288E-4715-834A-FC00667E34A7}" sibTransId="{76F4DFA2-B471-46DD-9408-0C16463B83B8}"/>
    <dgm:cxn modelId="{A5C68F13-DFCE-4BC8-9B63-3C071910BA70}" type="presOf" srcId="{F86DE837-6B45-454F-8020-D1A3BF37AD9F}" destId="{D18F64EC-115E-4C2E-82BD-A30B19845A7B}" srcOrd="0" destOrd="0" presId="urn:microsoft.com/office/officeart/2009/3/layout/IncreasingArrowsProcess"/>
    <dgm:cxn modelId="{53C81692-1072-4DC2-B26E-F262AA5F1620}" srcId="{EB8CA34F-C0B0-4036-AF15-FF23C20E20A6}" destId="{D9CC371F-189F-4A46-9051-860C4FF2CB1B}" srcOrd="0" destOrd="0" parTransId="{52C4B4F5-5240-4A3F-8F10-247D104BCCD2}" sibTransId="{DE1FBA4D-FEB7-449C-A4E8-4E2C9D644635}"/>
    <dgm:cxn modelId="{A60D0EB2-BC7B-4FAF-BC9D-D05A3BAFF99E}" srcId="{EB8CA34F-C0B0-4036-AF15-FF23C20E20A6}" destId="{A31B882B-6708-4499-BFEC-C516E9C52EE4}" srcOrd="1" destOrd="0" parTransId="{102D1BE9-1BF5-4A99-A1FD-AC534BB5E7EB}" sibTransId="{092C4DE8-0C84-4424-99FF-3D98DA13BEBE}"/>
    <dgm:cxn modelId="{727CC19A-AFD2-492E-9ABC-69682E8F9917}" type="presOf" srcId="{EB8CA34F-C0B0-4036-AF15-FF23C20E20A6}" destId="{8B40B5FE-D733-4CBE-B485-50E49B7321CF}" srcOrd="0" destOrd="0" presId="urn:microsoft.com/office/officeart/2009/3/layout/IncreasingArrowsProcess"/>
    <dgm:cxn modelId="{66A89C5B-2675-4DCC-AB15-853B28F4F121}" type="presParOf" srcId="{8B40B5FE-D733-4CBE-B485-50E49B7321CF}" destId="{6D6BD5F8-059E-4C19-945B-C6A1E762CFA4}" srcOrd="0" destOrd="0" presId="urn:microsoft.com/office/officeart/2009/3/layout/IncreasingArrowsProcess"/>
    <dgm:cxn modelId="{5D34C3C6-3E15-44AF-8CE7-E781B49C683E}" type="presParOf" srcId="{8B40B5FE-D733-4CBE-B485-50E49B7321CF}" destId="{54550D46-6F5D-4C45-9A55-0E67A7E4DD9D}" srcOrd="1" destOrd="0" presId="urn:microsoft.com/office/officeart/2009/3/layout/IncreasingArrowsProcess"/>
    <dgm:cxn modelId="{1A49707E-6519-4841-99A2-1C95D93C633B}" type="presParOf" srcId="{8B40B5FE-D733-4CBE-B485-50E49B7321CF}" destId="{F735C2C7-38ED-4734-9FF5-58A2A752EBD2}" srcOrd="2" destOrd="0" presId="urn:microsoft.com/office/officeart/2009/3/layout/IncreasingArrowsProcess"/>
    <dgm:cxn modelId="{EFC1193B-1DC6-4B98-B65E-CF2A2A32CB1E}" type="presParOf" srcId="{8B40B5FE-D733-4CBE-B485-50E49B7321CF}" destId="{78090FC5-4F09-4C0F-ADCE-B02003CF91F5}" srcOrd="3" destOrd="0" presId="urn:microsoft.com/office/officeart/2009/3/layout/IncreasingArrowsProcess"/>
    <dgm:cxn modelId="{E64DC4DD-8A30-4E9A-BAC9-46B7D9BBE93C}" type="presParOf" srcId="{8B40B5FE-D733-4CBE-B485-50E49B7321CF}" destId="{211A8EF1-F239-4906-832A-D5F8A8B1B1AC}" srcOrd="4" destOrd="0" presId="urn:microsoft.com/office/officeart/2009/3/layout/IncreasingArrowsProcess"/>
    <dgm:cxn modelId="{2FE6EBD0-BA8B-46DD-9A6E-070CB6433B45}" type="presParOf" srcId="{8B40B5FE-D733-4CBE-B485-50E49B7321CF}" destId="{D18F64EC-115E-4C2E-82BD-A30B19845A7B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82EFE8-DA5C-4D7F-B1EB-625374CC098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6DB57-1E04-4A1C-9A03-793FBA0FEDEE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050" dirty="0" smtClean="0"/>
            <a:t>Критическое мышление</a:t>
          </a:r>
          <a:endParaRPr lang="ru-RU" sz="1050" dirty="0"/>
        </a:p>
      </dgm:t>
    </dgm:pt>
    <dgm:pt modelId="{9FC9189F-4FA4-4420-896D-ACFCC365F7C1}" type="parTrans" cxnId="{8BDC3FBA-78C3-442D-B8D7-08C06C759AE5}">
      <dgm:prSet/>
      <dgm:spPr/>
      <dgm:t>
        <a:bodyPr/>
        <a:lstStyle/>
        <a:p>
          <a:endParaRPr lang="ru-RU"/>
        </a:p>
      </dgm:t>
    </dgm:pt>
    <dgm:pt modelId="{9EE6F26B-E3BB-42EE-A578-6F0C9DD12C19}" type="sibTrans" cxnId="{8BDC3FBA-78C3-442D-B8D7-08C06C759AE5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6D1E25A6-8B01-4600-AEF0-4A51C362140D}">
      <dgm:prSet phldrT="[Текст]" custT="1"/>
      <dgm:spPr/>
      <dgm:t>
        <a:bodyPr/>
        <a:lstStyle/>
        <a:p>
          <a:r>
            <a:rPr lang="ru-RU" sz="1050" dirty="0" smtClean="0"/>
            <a:t>- </a:t>
          </a:r>
          <a:r>
            <a:rPr lang="ru-RU" sz="1100" dirty="0" smtClean="0"/>
            <a:t>рефлексия</a:t>
          </a:r>
        </a:p>
        <a:p>
          <a:r>
            <a:rPr lang="ru-RU" sz="1100" dirty="0" smtClean="0"/>
            <a:t>- выработка позиции</a:t>
          </a:r>
        </a:p>
        <a:p>
          <a:r>
            <a:rPr lang="ru-RU" sz="1100" dirty="0" smtClean="0"/>
            <a:t>- системное мышление</a:t>
          </a:r>
        </a:p>
        <a:p>
          <a:r>
            <a:rPr lang="ru-RU" sz="1100" dirty="0" smtClean="0"/>
            <a:t>- анализ информации</a:t>
          </a:r>
        </a:p>
        <a:p>
          <a:r>
            <a:rPr lang="ru-RU" sz="1100" dirty="0" smtClean="0"/>
            <a:t>- комплексный взгляд на мир</a:t>
          </a:r>
        </a:p>
        <a:p>
          <a:endParaRPr lang="ru-RU" sz="900" dirty="0"/>
        </a:p>
      </dgm:t>
    </dgm:pt>
    <dgm:pt modelId="{BDA85915-4838-46B8-BD29-E3983E98FEA1}" type="parTrans" cxnId="{919915B7-556E-4B68-ADE6-4FF657BDF094}">
      <dgm:prSet/>
      <dgm:spPr/>
      <dgm:t>
        <a:bodyPr/>
        <a:lstStyle/>
        <a:p>
          <a:endParaRPr lang="ru-RU"/>
        </a:p>
      </dgm:t>
    </dgm:pt>
    <dgm:pt modelId="{46B5A6C4-F23E-426A-B112-577F74B7688B}" type="sibTrans" cxnId="{919915B7-556E-4B68-ADE6-4FF657BDF094}">
      <dgm:prSet/>
      <dgm:spPr/>
      <dgm:t>
        <a:bodyPr/>
        <a:lstStyle/>
        <a:p>
          <a:endParaRPr lang="ru-RU"/>
        </a:p>
      </dgm:t>
    </dgm:pt>
    <dgm:pt modelId="{448D979F-3FE6-464D-A780-CD9DAF329B94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err="1" smtClean="0"/>
            <a:t>Креативое</a:t>
          </a:r>
          <a:r>
            <a:rPr lang="ru-RU" dirty="0" smtClean="0"/>
            <a:t> мышление</a:t>
          </a:r>
          <a:endParaRPr lang="ru-RU" dirty="0"/>
        </a:p>
      </dgm:t>
    </dgm:pt>
    <dgm:pt modelId="{54EF34BF-D0C8-4D08-9473-B45BB254D2DA}" type="parTrans" cxnId="{DDD55D97-93DA-4CC7-AC35-41144E9E92A3}">
      <dgm:prSet/>
      <dgm:spPr/>
      <dgm:t>
        <a:bodyPr/>
        <a:lstStyle/>
        <a:p>
          <a:endParaRPr lang="ru-RU"/>
        </a:p>
      </dgm:t>
    </dgm:pt>
    <dgm:pt modelId="{5E7A19B8-26FB-4665-A5AF-B3DE7376B93C}" type="sibTrans" cxnId="{DDD55D97-93DA-4CC7-AC35-41144E9E92A3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C5ECF204-2600-4D06-8337-4B9947EF3CF5}">
      <dgm:prSet phldrT="[Текст]" custT="1"/>
      <dgm:spPr/>
      <dgm:t>
        <a:bodyPr/>
        <a:lstStyle/>
        <a:p>
          <a:r>
            <a:rPr lang="ru-RU" sz="1100" dirty="0" smtClean="0"/>
            <a:t>- видение </a:t>
          </a:r>
          <a:r>
            <a:rPr lang="ru-RU" sz="1100" dirty="0" err="1" smtClean="0"/>
            <a:t>инсайтов</a:t>
          </a:r>
          <a:endParaRPr lang="ru-RU" sz="1100" dirty="0" smtClean="0"/>
        </a:p>
        <a:p>
          <a:r>
            <a:rPr lang="ru-RU" sz="1100" dirty="0" smtClean="0"/>
            <a:t>- работа за границами шаблонов</a:t>
          </a:r>
        </a:p>
        <a:p>
          <a:r>
            <a:rPr lang="ru-RU" sz="1100" dirty="0" smtClean="0"/>
            <a:t>- открытость новому</a:t>
          </a:r>
        </a:p>
        <a:p>
          <a:r>
            <a:rPr lang="ru-RU" sz="1100" dirty="0" smtClean="0"/>
            <a:t>- чувство прекрасного</a:t>
          </a:r>
          <a:endParaRPr lang="ru-RU" sz="1100" dirty="0"/>
        </a:p>
      </dgm:t>
    </dgm:pt>
    <dgm:pt modelId="{7B2108F2-8C9A-45A2-9DDD-CDED763C1A43}" type="parTrans" cxnId="{86A9E7F6-999F-4873-9A8B-07DCB6E97786}">
      <dgm:prSet/>
      <dgm:spPr/>
      <dgm:t>
        <a:bodyPr/>
        <a:lstStyle/>
        <a:p>
          <a:endParaRPr lang="ru-RU"/>
        </a:p>
      </dgm:t>
    </dgm:pt>
    <dgm:pt modelId="{E6D946C2-EBFA-48EF-AA41-2D687F7FDCF7}" type="sibTrans" cxnId="{86A9E7F6-999F-4873-9A8B-07DCB6E97786}">
      <dgm:prSet/>
      <dgm:spPr/>
      <dgm:t>
        <a:bodyPr/>
        <a:lstStyle/>
        <a:p>
          <a:endParaRPr lang="ru-RU"/>
        </a:p>
      </dgm:t>
    </dgm:pt>
    <dgm:pt modelId="{DE8849FC-E56D-4BE2-8D3F-F4F9728DBC6C}">
      <dgm:prSet phldrT="[Текст]"/>
      <dgm:spPr>
        <a:solidFill>
          <a:srgbClr val="9966FF"/>
        </a:solidFill>
      </dgm:spPr>
      <dgm:t>
        <a:bodyPr/>
        <a:lstStyle/>
        <a:p>
          <a:r>
            <a:rPr lang="ru-RU" dirty="0" smtClean="0"/>
            <a:t>Взаимодействие с другими</a:t>
          </a:r>
          <a:endParaRPr lang="ru-RU" dirty="0"/>
        </a:p>
      </dgm:t>
    </dgm:pt>
    <dgm:pt modelId="{5F4E77CF-66E0-4A07-AFF6-0B74067496F6}" type="parTrans" cxnId="{5E73AC54-EF81-4C8D-B153-B96321446941}">
      <dgm:prSet/>
      <dgm:spPr/>
      <dgm:t>
        <a:bodyPr/>
        <a:lstStyle/>
        <a:p>
          <a:endParaRPr lang="ru-RU"/>
        </a:p>
      </dgm:t>
    </dgm:pt>
    <dgm:pt modelId="{65986A19-40D2-43F6-8F62-33C00155BB0F}" type="sibTrans" cxnId="{5E73AC54-EF81-4C8D-B153-B96321446941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1A9D7CA-44B8-4E31-9CAD-12D769DE9A7C}">
      <dgm:prSet phldrT="[Текст]" custT="1"/>
      <dgm:spPr/>
      <dgm:t>
        <a:bodyPr/>
        <a:lstStyle/>
        <a:p>
          <a:r>
            <a:rPr lang="ru-RU" sz="1100" dirty="0" smtClean="0"/>
            <a:t>- лидерство</a:t>
          </a:r>
        </a:p>
        <a:p>
          <a:r>
            <a:rPr lang="ru-RU" sz="1100" dirty="0" smtClean="0"/>
            <a:t>- эмоциональный интеллект</a:t>
          </a:r>
        </a:p>
        <a:p>
          <a:r>
            <a:rPr lang="ru-RU" sz="1100" dirty="0" smtClean="0"/>
            <a:t>- работа в команде</a:t>
          </a:r>
        </a:p>
        <a:p>
          <a:r>
            <a:rPr lang="ru-RU" sz="1100" dirty="0" smtClean="0"/>
            <a:t>- способность решать конфликты</a:t>
          </a:r>
        </a:p>
        <a:p>
          <a:r>
            <a:rPr lang="ru-RU" sz="1100" dirty="0" smtClean="0"/>
            <a:t>- уважение к другому</a:t>
          </a:r>
        </a:p>
        <a:p>
          <a:r>
            <a:rPr lang="ru-RU" sz="1100" dirty="0" smtClean="0"/>
            <a:t>- альтруизм </a:t>
          </a:r>
        </a:p>
        <a:p>
          <a:r>
            <a:rPr lang="ru-RU" sz="1100" dirty="0" smtClean="0"/>
            <a:t>- ответственность</a:t>
          </a:r>
          <a:endParaRPr lang="ru-RU" sz="1100" dirty="0"/>
        </a:p>
      </dgm:t>
    </dgm:pt>
    <dgm:pt modelId="{03B14BBF-2A33-41DA-B9E1-8B13CB91B158}" type="parTrans" cxnId="{760F768E-D37D-4E96-A5AA-9B5739268CD3}">
      <dgm:prSet/>
      <dgm:spPr/>
      <dgm:t>
        <a:bodyPr/>
        <a:lstStyle/>
        <a:p>
          <a:endParaRPr lang="ru-RU"/>
        </a:p>
      </dgm:t>
    </dgm:pt>
    <dgm:pt modelId="{738E68E3-6156-4A46-AF70-675818F70011}" type="sibTrans" cxnId="{760F768E-D37D-4E96-A5AA-9B5739268CD3}">
      <dgm:prSet/>
      <dgm:spPr/>
      <dgm:t>
        <a:bodyPr/>
        <a:lstStyle/>
        <a:p>
          <a:endParaRPr lang="ru-RU"/>
        </a:p>
      </dgm:t>
    </dgm:pt>
    <dgm:pt modelId="{B9188586-1D33-4164-8580-A86E54F37DEC}" type="pres">
      <dgm:prSet presAssocID="{8282EFE8-DA5C-4D7F-B1EB-625374CC098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3B6595A-7F94-4816-BE18-00E037A92C30}" type="pres">
      <dgm:prSet presAssocID="{41E6DB57-1E04-4A1C-9A03-793FBA0FEDEE}" presName="composite" presStyleCnt="0"/>
      <dgm:spPr/>
    </dgm:pt>
    <dgm:pt modelId="{A89168B0-79C3-46E8-9476-BACB098533FD}" type="pres">
      <dgm:prSet presAssocID="{41E6DB57-1E04-4A1C-9A03-793FBA0FEDE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C01F6-80B1-4B1D-A92B-6BBA7D689DE0}" type="pres">
      <dgm:prSet presAssocID="{41E6DB57-1E04-4A1C-9A03-793FBA0FEDE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8C6CB-2B81-49F7-887C-6A258D7419A5}" type="pres">
      <dgm:prSet presAssocID="{41E6DB57-1E04-4A1C-9A03-793FBA0FEDEE}" presName="BalanceSpacing" presStyleCnt="0"/>
      <dgm:spPr/>
    </dgm:pt>
    <dgm:pt modelId="{6F6CE130-96C1-4A2B-821B-8032F63F4AFD}" type="pres">
      <dgm:prSet presAssocID="{41E6DB57-1E04-4A1C-9A03-793FBA0FEDEE}" presName="BalanceSpacing1" presStyleCnt="0"/>
      <dgm:spPr/>
    </dgm:pt>
    <dgm:pt modelId="{976BE92A-12B0-489C-9827-18D8CE8DC391}" type="pres">
      <dgm:prSet presAssocID="{9EE6F26B-E3BB-42EE-A578-6F0C9DD12C19}" presName="Accent1Text" presStyleLbl="node1" presStyleIdx="1" presStyleCnt="6" custLinFactNeighborX="6622"/>
      <dgm:spPr/>
      <dgm:t>
        <a:bodyPr/>
        <a:lstStyle/>
        <a:p>
          <a:endParaRPr lang="ru-RU"/>
        </a:p>
      </dgm:t>
    </dgm:pt>
    <dgm:pt modelId="{79A50B40-7D00-453D-9B4B-A28EFDBC2411}" type="pres">
      <dgm:prSet presAssocID="{9EE6F26B-E3BB-42EE-A578-6F0C9DD12C19}" presName="spaceBetweenRectangles" presStyleCnt="0"/>
      <dgm:spPr/>
    </dgm:pt>
    <dgm:pt modelId="{6BCEA417-1FBA-4756-869A-700DA8A9BC2A}" type="pres">
      <dgm:prSet presAssocID="{448D979F-3FE6-464D-A780-CD9DAF329B94}" presName="composite" presStyleCnt="0"/>
      <dgm:spPr/>
    </dgm:pt>
    <dgm:pt modelId="{B7493C25-6899-4603-A211-6DE918B18D40}" type="pres">
      <dgm:prSet presAssocID="{448D979F-3FE6-464D-A780-CD9DAF329B94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037F7-FA8A-4AEC-A7FE-3EE5AE94BFF6}" type="pres">
      <dgm:prSet presAssocID="{448D979F-3FE6-464D-A780-CD9DAF329B9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CB638-C629-461A-877D-8B09AA60D31A}" type="pres">
      <dgm:prSet presAssocID="{448D979F-3FE6-464D-A780-CD9DAF329B94}" presName="BalanceSpacing" presStyleCnt="0"/>
      <dgm:spPr/>
    </dgm:pt>
    <dgm:pt modelId="{7DBD5C81-878C-443C-BB6F-83E6422CC6B9}" type="pres">
      <dgm:prSet presAssocID="{448D979F-3FE6-464D-A780-CD9DAF329B94}" presName="BalanceSpacing1" presStyleCnt="0"/>
      <dgm:spPr/>
    </dgm:pt>
    <dgm:pt modelId="{335D03B0-E355-4392-B4E6-1F43DF67F903}" type="pres">
      <dgm:prSet presAssocID="{5E7A19B8-26FB-4665-A5AF-B3DE7376B93C}" presName="Accent1Text" presStyleLbl="node1" presStyleIdx="3" presStyleCnt="6" custLinFactNeighborX="-6554"/>
      <dgm:spPr/>
      <dgm:t>
        <a:bodyPr/>
        <a:lstStyle/>
        <a:p>
          <a:endParaRPr lang="ru-RU"/>
        </a:p>
      </dgm:t>
    </dgm:pt>
    <dgm:pt modelId="{843548F4-514D-4850-91EF-FE2C0D629D37}" type="pres">
      <dgm:prSet presAssocID="{5E7A19B8-26FB-4665-A5AF-B3DE7376B93C}" presName="spaceBetweenRectangles" presStyleCnt="0"/>
      <dgm:spPr/>
    </dgm:pt>
    <dgm:pt modelId="{528250EA-B0A1-4B7B-80A0-160E2F2B1CE6}" type="pres">
      <dgm:prSet presAssocID="{DE8849FC-E56D-4BE2-8D3F-F4F9728DBC6C}" presName="composite" presStyleCnt="0"/>
      <dgm:spPr/>
    </dgm:pt>
    <dgm:pt modelId="{C4D96F1A-9CD7-44DC-8F11-0181015551EE}" type="pres">
      <dgm:prSet presAssocID="{DE8849FC-E56D-4BE2-8D3F-F4F9728DBC6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E9723-ABE4-4B57-A820-301B5F672A8C}" type="pres">
      <dgm:prSet presAssocID="{DE8849FC-E56D-4BE2-8D3F-F4F9728DBC6C}" presName="Childtext1" presStyleLbl="revTx" presStyleIdx="2" presStyleCnt="3" custScaleX="116212" custLinFactNeighborX="3118" custLinFactNeighborY="-10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44684-BB7C-4B6C-9953-01C2FFBE91E3}" type="pres">
      <dgm:prSet presAssocID="{DE8849FC-E56D-4BE2-8D3F-F4F9728DBC6C}" presName="BalanceSpacing" presStyleCnt="0"/>
      <dgm:spPr/>
    </dgm:pt>
    <dgm:pt modelId="{596BAAAF-8592-4C51-8BC1-6C732FF7B936}" type="pres">
      <dgm:prSet presAssocID="{DE8849FC-E56D-4BE2-8D3F-F4F9728DBC6C}" presName="BalanceSpacing1" presStyleCnt="0"/>
      <dgm:spPr/>
    </dgm:pt>
    <dgm:pt modelId="{5A1925F7-8EE6-46A5-83C4-B6F55399FD20}" type="pres">
      <dgm:prSet presAssocID="{65986A19-40D2-43F6-8F62-33C00155BB0F}" presName="Accent1Text" presStyleLbl="node1" presStyleIdx="5" presStyleCnt="6" custLinFactNeighborX="5746"/>
      <dgm:spPr/>
      <dgm:t>
        <a:bodyPr/>
        <a:lstStyle/>
        <a:p>
          <a:endParaRPr lang="ru-RU"/>
        </a:p>
      </dgm:t>
    </dgm:pt>
  </dgm:ptLst>
  <dgm:cxnLst>
    <dgm:cxn modelId="{520E055E-FCAB-48AB-8EEF-63FBE58C90FC}" type="presOf" srcId="{DE8849FC-E56D-4BE2-8D3F-F4F9728DBC6C}" destId="{C4D96F1A-9CD7-44DC-8F11-0181015551EE}" srcOrd="0" destOrd="0" presId="urn:microsoft.com/office/officeart/2008/layout/AlternatingHexagons"/>
    <dgm:cxn modelId="{8BDC3FBA-78C3-442D-B8D7-08C06C759AE5}" srcId="{8282EFE8-DA5C-4D7F-B1EB-625374CC098C}" destId="{41E6DB57-1E04-4A1C-9A03-793FBA0FEDEE}" srcOrd="0" destOrd="0" parTransId="{9FC9189F-4FA4-4420-896D-ACFCC365F7C1}" sibTransId="{9EE6F26B-E3BB-42EE-A578-6F0C9DD12C19}"/>
    <dgm:cxn modelId="{DDB66CE3-65AB-4A7A-AE8C-CA43D78FFE84}" type="presOf" srcId="{448D979F-3FE6-464D-A780-CD9DAF329B94}" destId="{B7493C25-6899-4603-A211-6DE918B18D40}" srcOrd="0" destOrd="0" presId="urn:microsoft.com/office/officeart/2008/layout/AlternatingHexagons"/>
    <dgm:cxn modelId="{C11F16DD-A067-4FFB-8961-8B62FF00AC53}" type="presOf" srcId="{5E7A19B8-26FB-4665-A5AF-B3DE7376B93C}" destId="{335D03B0-E355-4392-B4E6-1F43DF67F903}" srcOrd="0" destOrd="0" presId="urn:microsoft.com/office/officeart/2008/layout/AlternatingHexagons"/>
    <dgm:cxn modelId="{5E73AC54-EF81-4C8D-B153-B96321446941}" srcId="{8282EFE8-DA5C-4D7F-B1EB-625374CC098C}" destId="{DE8849FC-E56D-4BE2-8D3F-F4F9728DBC6C}" srcOrd="2" destOrd="0" parTransId="{5F4E77CF-66E0-4A07-AFF6-0B74067496F6}" sibTransId="{65986A19-40D2-43F6-8F62-33C00155BB0F}"/>
    <dgm:cxn modelId="{760F768E-D37D-4E96-A5AA-9B5739268CD3}" srcId="{DE8849FC-E56D-4BE2-8D3F-F4F9728DBC6C}" destId="{11A9D7CA-44B8-4E31-9CAD-12D769DE9A7C}" srcOrd="0" destOrd="0" parTransId="{03B14BBF-2A33-41DA-B9E1-8B13CB91B158}" sibTransId="{738E68E3-6156-4A46-AF70-675818F70011}"/>
    <dgm:cxn modelId="{2046E0DD-8F92-476E-B48F-87D2D0702470}" type="presOf" srcId="{65986A19-40D2-43F6-8F62-33C00155BB0F}" destId="{5A1925F7-8EE6-46A5-83C4-B6F55399FD20}" srcOrd="0" destOrd="0" presId="urn:microsoft.com/office/officeart/2008/layout/AlternatingHexagons"/>
    <dgm:cxn modelId="{25697D35-B7B2-4428-9F27-BC398892B14C}" type="presOf" srcId="{C5ECF204-2600-4D06-8337-4B9947EF3CF5}" destId="{359037F7-FA8A-4AEC-A7FE-3EE5AE94BFF6}" srcOrd="0" destOrd="0" presId="urn:microsoft.com/office/officeart/2008/layout/AlternatingHexagons"/>
    <dgm:cxn modelId="{98407584-E1FE-49C9-A6C5-41F28667D47F}" type="presOf" srcId="{11A9D7CA-44B8-4E31-9CAD-12D769DE9A7C}" destId="{E23E9723-ABE4-4B57-A820-301B5F672A8C}" srcOrd="0" destOrd="0" presId="urn:microsoft.com/office/officeart/2008/layout/AlternatingHexagons"/>
    <dgm:cxn modelId="{F725CA62-55D4-44B9-A3F3-7CABEF1E4549}" type="presOf" srcId="{8282EFE8-DA5C-4D7F-B1EB-625374CC098C}" destId="{B9188586-1D33-4164-8580-A86E54F37DEC}" srcOrd="0" destOrd="0" presId="urn:microsoft.com/office/officeart/2008/layout/AlternatingHexagons"/>
    <dgm:cxn modelId="{1C532A55-B8F8-429D-8592-2148E07EA26B}" type="presOf" srcId="{41E6DB57-1E04-4A1C-9A03-793FBA0FEDEE}" destId="{A89168B0-79C3-46E8-9476-BACB098533FD}" srcOrd="0" destOrd="0" presId="urn:microsoft.com/office/officeart/2008/layout/AlternatingHexagons"/>
    <dgm:cxn modelId="{919915B7-556E-4B68-ADE6-4FF657BDF094}" srcId="{41E6DB57-1E04-4A1C-9A03-793FBA0FEDEE}" destId="{6D1E25A6-8B01-4600-AEF0-4A51C362140D}" srcOrd="0" destOrd="0" parTransId="{BDA85915-4838-46B8-BD29-E3983E98FEA1}" sibTransId="{46B5A6C4-F23E-426A-B112-577F74B7688B}"/>
    <dgm:cxn modelId="{A7A0FCC0-63CE-43A6-894A-D8AF9B80C27A}" type="presOf" srcId="{9EE6F26B-E3BB-42EE-A578-6F0C9DD12C19}" destId="{976BE92A-12B0-489C-9827-18D8CE8DC391}" srcOrd="0" destOrd="0" presId="urn:microsoft.com/office/officeart/2008/layout/AlternatingHexagons"/>
    <dgm:cxn modelId="{86A9E7F6-999F-4873-9A8B-07DCB6E97786}" srcId="{448D979F-3FE6-464D-A780-CD9DAF329B94}" destId="{C5ECF204-2600-4D06-8337-4B9947EF3CF5}" srcOrd="0" destOrd="0" parTransId="{7B2108F2-8C9A-45A2-9DDD-CDED763C1A43}" sibTransId="{E6D946C2-EBFA-48EF-AA41-2D687F7FDCF7}"/>
    <dgm:cxn modelId="{0A4AF387-5B20-4433-92AD-D3F3F56216F8}" type="presOf" srcId="{6D1E25A6-8B01-4600-AEF0-4A51C362140D}" destId="{8A4C01F6-80B1-4B1D-A92B-6BBA7D689DE0}" srcOrd="0" destOrd="0" presId="urn:microsoft.com/office/officeart/2008/layout/AlternatingHexagons"/>
    <dgm:cxn modelId="{DDD55D97-93DA-4CC7-AC35-41144E9E92A3}" srcId="{8282EFE8-DA5C-4D7F-B1EB-625374CC098C}" destId="{448D979F-3FE6-464D-A780-CD9DAF329B94}" srcOrd="1" destOrd="0" parTransId="{54EF34BF-D0C8-4D08-9473-B45BB254D2DA}" sibTransId="{5E7A19B8-26FB-4665-A5AF-B3DE7376B93C}"/>
    <dgm:cxn modelId="{75C02F15-79F3-4987-9DAF-812BBAC24D97}" type="presParOf" srcId="{B9188586-1D33-4164-8580-A86E54F37DEC}" destId="{B3B6595A-7F94-4816-BE18-00E037A92C30}" srcOrd="0" destOrd="0" presId="urn:microsoft.com/office/officeart/2008/layout/AlternatingHexagons"/>
    <dgm:cxn modelId="{891B725F-A6D0-40A4-91CA-D48A7A90311A}" type="presParOf" srcId="{B3B6595A-7F94-4816-BE18-00E037A92C30}" destId="{A89168B0-79C3-46E8-9476-BACB098533FD}" srcOrd="0" destOrd="0" presId="urn:microsoft.com/office/officeart/2008/layout/AlternatingHexagons"/>
    <dgm:cxn modelId="{B2F0F6E6-F59A-40DF-A70F-9A405FCD1B4B}" type="presParOf" srcId="{B3B6595A-7F94-4816-BE18-00E037A92C30}" destId="{8A4C01F6-80B1-4B1D-A92B-6BBA7D689DE0}" srcOrd="1" destOrd="0" presId="urn:microsoft.com/office/officeart/2008/layout/AlternatingHexagons"/>
    <dgm:cxn modelId="{BC085A45-EB8F-4989-A228-8A2DC5BDEF87}" type="presParOf" srcId="{B3B6595A-7F94-4816-BE18-00E037A92C30}" destId="{2458C6CB-2B81-49F7-887C-6A258D7419A5}" srcOrd="2" destOrd="0" presId="urn:microsoft.com/office/officeart/2008/layout/AlternatingHexagons"/>
    <dgm:cxn modelId="{4E96FB6A-1E8B-492D-A423-9EEB9804CD60}" type="presParOf" srcId="{B3B6595A-7F94-4816-BE18-00E037A92C30}" destId="{6F6CE130-96C1-4A2B-821B-8032F63F4AFD}" srcOrd="3" destOrd="0" presId="urn:microsoft.com/office/officeart/2008/layout/AlternatingHexagons"/>
    <dgm:cxn modelId="{CD4F7C49-F109-423E-B512-E89E0A9E5C2D}" type="presParOf" srcId="{B3B6595A-7F94-4816-BE18-00E037A92C30}" destId="{976BE92A-12B0-489C-9827-18D8CE8DC391}" srcOrd="4" destOrd="0" presId="urn:microsoft.com/office/officeart/2008/layout/AlternatingHexagons"/>
    <dgm:cxn modelId="{A9B6C3D1-F563-453C-9AB2-4BF0AAC5551C}" type="presParOf" srcId="{B9188586-1D33-4164-8580-A86E54F37DEC}" destId="{79A50B40-7D00-453D-9B4B-A28EFDBC2411}" srcOrd="1" destOrd="0" presId="urn:microsoft.com/office/officeart/2008/layout/AlternatingHexagons"/>
    <dgm:cxn modelId="{B45AC933-18AC-44DA-9456-1E8C06303E69}" type="presParOf" srcId="{B9188586-1D33-4164-8580-A86E54F37DEC}" destId="{6BCEA417-1FBA-4756-869A-700DA8A9BC2A}" srcOrd="2" destOrd="0" presId="urn:microsoft.com/office/officeart/2008/layout/AlternatingHexagons"/>
    <dgm:cxn modelId="{832ABCA0-CBD5-4E18-AA94-6039EF5E27BC}" type="presParOf" srcId="{6BCEA417-1FBA-4756-869A-700DA8A9BC2A}" destId="{B7493C25-6899-4603-A211-6DE918B18D40}" srcOrd="0" destOrd="0" presId="urn:microsoft.com/office/officeart/2008/layout/AlternatingHexagons"/>
    <dgm:cxn modelId="{E93891D8-C34A-4E04-AEB4-FA94BB00BD75}" type="presParOf" srcId="{6BCEA417-1FBA-4756-869A-700DA8A9BC2A}" destId="{359037F7-FA8A-4AEC-A7FE-3EE5AE94BFF6}" srcOrd="1" destOrd="0" presId="urn:microsoft.com/office/officeart/2008/layout/AlternatingHexagons"/>
    <dgm:cxn modelId="{25A4285F-1CA7-4F63-A7A1-DDC70D3C6B2F}" type="presParOf" srcId="{6BCEA417-1FBA-4756-869A-700DA8A9BC2A}" destId="{BD6CB638-C629-461A-877D-8B09AA60D31A}" srcOrd="2" destOrd="0" presId="urn:microsoft.com/office/officeart/2008/layout/AlternatingHexagons"/>
    <dgm:cxn modelId="{D64C899E-4EBE-4B76-8C93-2F6C024E60BD}" type="presParOf" srcId="{6BCEA417-1FBA-4756-869A-700DA8A9BC2A}" destId="{7DBD5C81-878C-443C-BB6F-83E6422CC6B9}" srcOrd="3" destOrd="0" presId="urn:microsoft.com/office/officeart/2008/layout/AlternatingHexagons"/>
    <dgm:cxn modelId="{BBB5D685-83A6-4E49-8BA5-E957628326FC}" type="presParOf" srcId="{6BCEA417-1FBA-4756-869A-700DA8A9BC2A}" destId="{335D03B0-E355-4392-B4E6-1F43DF67F903}" srcOrd="4" destOrd="0" presId="urn:microsoft.com/office/officeart/2008/layout/AlternatingHexagons"/>
    <dgm:cxn modelId="{EEF97B2F-0477-4602-B13C-46838EEBE5A2}" type="presParOf" srcId="{B9188586-1D33-4164-8580-A86E54F37DEC}" destId="{843548F4-514D-4850-91EF-FE2C0D629D37}" srcOrd="3" destOrd="0" presId="urn:microsoft.com/office/officeart/2008/layout/AlternatingHexagons"/>
    <dgm:cxn modelId="{51A7A2D1-D1FF-40E9-BBE4-91D3E094DC00}" type="presParOf" srcId="{B9188586-1D33-4164-8580-A86E54F37DEC}" destId="{528250EA-B0A1-4B7B-80A0-160E2F2B1CE6}" srcOrd="4" destOrd="0" presId="urn:microsoft.com/office/officeart/2008/layout/AlternatingHexagons"/>
    <dgm:cxn modelId="{41AC15A3-7391-425D-AF89-E5C33FEAACB5}" type="presParOf" srcId="{528250EA-B0A1-4B7B-80A0-160E2F2B1CE6}" destId="{C4D96F1A-9CD7-44DC-8F11-0181015551EE}" srcOrd="0" destOrd="0" presId="urn:microsoft.com/office/officeart/2008/layout/AlternatingHexagons"/>
    <dgm:cxn modelId="{F6355DA4-A04E-44D6-910B-412C480C81B3}" type="presParOf" srcId="{528250EA-B0A1-4B7B-80A0-160E2F2B1CE6}" destId="{E23E9723-ABE4-4B57-A820-301B5F672A8C}" srcOrd="1" destOrd="0" presId="urn:microsoft.com/office/officeart/2008/layout/AlternatingHexagons"/>
    <dgm:cxn modelId="{30178EF4-91F7-4BF2-93FC-D19DA5956857}" type="presParOf" srcId="{528250EA-B0A1-4B7B-80A0-160E2F2B1CE6}" destId="{85344684-BB7C-4B6C-9953-01C2FFBE91E3}" srcOrd="2" destOrd="0" presId="urn:microsoft.com/office/officeart/2008/layout/AlternatingHexagons"/>
    <dgm:cxn modelId="{6D71C63C-C2D6-4C9F-8F38-FC9B8FEA2282}" type="presParOf" srcId="{528250EA-B0A1-4B7B-80A0-160E2F2B1CE6}" destId="{596BAAAF-8592-4C51-8BC1-6C732FF7B936}" srcOrd="3" destOrd="0" presId="urn:microsoft.com/office/officeart/2008/layout/AlternatingHexagons"/>
    <dgm:cxn modelId="{62F28A2B-9002-4D36-8AEA-103585B79B1E}" type="presParOf" srcId="{528250EA-B0A1-4B7B-80A0-160E2F2B1CE6}" destId="{5A1925F7-8EE6-46A5-83C4-B6F55399FD2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98671D-8E5F-4BC5-BC62-1A00CCED651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FC3DC5-6508-439D-BA2C-7AA9BAF2D322}">
      <dgm:prSet phldrT="[Текст]" custT="1"/>
      <dgm:spPr/>
      <dgm:t>
        <a:bodyPr/>
        <a:lstStyle/>
        <a:p>
          <a:r>
            <a:rPr lang="ru-RU" sz="1400" dirty="0" smtClean="0"/>
            <a:t>Обогащение обучения</a:t>
          </a:r>
          <a:endParaRPr lang="ru-RU" sz="1400" dirty="0"/>
        </a:p>
      </dgm:t>
    </dgm:pt>
    <dgm:pt modelId="{5D520E94-2C25-450C-9D24-2FEDE77E56F7}" type="parTrans" cxnId="{457F60D9-BD86-4A9D-9C99-4733EF68B601}">
      <dgm:prSet/>
      <dgm:spPr/>
      <dgm:t>
        <a:bodyPr/>
        <a:lstStyle/>
        <a:p>
          <a:endParaRPr lang="ru-RU"/>
        </a:p>
      </dgm:t>
    </dgm:pt>
    <dgm:pt modelId="{C150A8F5-DBBF-4EEC-87C0-A0CB794050D0}" type="sibTrans" cxnId="{457F60D9-BD86-4A9D-9C99-4733EF68B601}">
      <dgm:prSet/>
      <dgm:spPr/>
      <dgm:t>
        <a:bodyPr/>
        <a:lstStyle/>
        <a:p>
          <a:endParaRPr lang="ru-RU"/>
        </a:p>
      </dgm:t>
    </dgm:pt>
    <dgm:pt modelId="{43F8F4BF-C328-41FC-B155-B331019093E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Технологии смешанного обучения,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Технология обратного дизайна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5E1BF612-81E9-47F0-BA26-C2E1F82E5179}" type="parTrans" cxnId="{52DE446E-378F-4083-923B-7CB7B45B5C56}">
      <dgm:prSet/>
      <dgm:spPr/>
      <dgm:t>
        <a:bodyPr/>
        <a:lstStyle/>
        <a:p>
          <a:endParaRPr lang="ru-RU"/>
        </a:p>
      </dgm:t>
    </dgm:pt>
    <dgm:pt modelId="{D89C78D9-D02F-4BD1-B485-0B89EAF62C6C}" type="sibTrans" cxnId="{52DE446E-378F-4083-923B-7CB7B45B5C56}">
      <dgm:prSet/>
      <dgm:spPr/>
      <dgm:t>
        <a:bodyPr/>
        <a:lstStyle/>
        <a:p>
          <a:endParaRPr lang="ru-RU"/>
        </a:p>
      </dgm:t>
    </dgm:pt>
    <dgm:pt modelId="{58EF3B76-A1F2-4DA1-B8A4-14CACAB90C7A}">
      <dgm:prSet phldrT="[Текст]" custT="1"/>
      <dgm:spPr/>
      <dgm:t>
        <a:bodyPr/>
        <a:lstStyle/>
        <a:p>
          <a:r>
            <a:rPr lang="ru-RU" sz="1200" dirty="0" smtClean="0"/>
            <a:t>Применение дистанционных технологий</a:t>
          </a:r>
          <a:endParaRPr lang="ru-RU" sz="1200" dirty="0"/>
        </a:p>
      </dgm:t>
    </dgm:pt>
    <dgm:pt modelId="{E89E7F4C-3F39-4074-A7C7-1656FDD2F27D}" type="parTrans" cxnId="{E13369F8-A6D7-4BA9-8B30-3846F1E693E4}">
      <dgm:prSet/>
      <dgm:spPr/>
      <dgm:t>
        <a:bodyPr/>
        <a:lstStyle/>
        <a:p>
          <a:endParaRPr lang="ru-RU"/>
        </a:p>
      </dgm:t>
    </dgm:pt>
    <dgm:pt modelId="{40244871-BE5D-4D13-899B-3AB4C9385EC7}" type="sibTrans" cxnId="{E13369F8-A6D7-4BA9-8B30-3846F1E693E4}">
      <dgm:prSet/>
      <dgm:spPr/>
      <dgm:t>
        <a:bodyPr/>
        <a:lstStyle/>
        <a:p>
          <a:endParaRPr lang="ru-RU"/>
        </a:p>
      </dgm:t>
    </dgm:pt>
    <dgm:pt modelId="{E9AECDCA-1F39-40D5-B143-1AB8BE886228}">
      <dgm:prSet phldrT="[Текст]" custT="1"/>
      <dgm:spPr/>
      <dgm:t>
        <a:bodyPr/>
        <a:lstStyle/>
        <a:p>
          <a:r>
            <a:rPr lang="ru-RU" sz="1400" dirty="0" smtClean="0"/>
            <a:t>Высокопрофессиональный </a:t>
          </a:r>
        </a:p>
        <a:p>
          <a:r>
            <a:rPr lang="ru-RU" sz="1400" dirty="0" smtClean="0"/>
            <a:t>коллектив педагогов</a:t>
          </a:r>
          <a:endParaRPr lang="ru-RU" sz="1400" dirty="0"/>
        </a:p>
      </dgm:t>
    </dgm:pt>
    <dgm:pt modelId="{6E65E38A-FC39-4F43-AA4D-73192597CA6E}" type="parTrans" cxnId="{B1BB0951-7EE1-4024-9C77-117B8862DEDB}">
      <dgm:prSet/>
      <dgm:spPr/>
      <dgm:t>
        <a:bodyPr/>
        <a:lstStyle/>
        <a:p>
          <a:endParaRPr lang="ru-RU"/>
        </a:p>
      </dgm:t>
    </dgm:pt>
    <dgm:pt modelId="{C363F890-9111-44BE-96AB-347759DBA7E1}" type="sibTrans" cxnId="{B1BB0951-7EE1-4024-9C77-117B8862DEDB}">
      <dgm:prSet/>
      <dgm:spPr/>
      <dgm:t>
        <a:bodyPr/>
        <a:lstStyle/>
        <a:p>
          <a:endParaRPr lang="ru-RU"/>
        </a:p>
      </dgm:t>
    </dgm:pt>
    <dgm:pt modelId="{896C49BC-26B1-45E8-8214-8B708F318DCB}">
      <dgm:prSet phldrT="[Текст]" custT="1"/>
      <dgm:spPr/>
      <dgm:t>
        <a:bodyPr/>
        <a:lstStyle/>
        <a:p>
          <a:r>
            <a:rPr lang="ru-RU" sz="1200" dirty="0" smtClean="0"/>
            <a:t>Сформированы инструменты культивации коллективного процветания</a:t>
          </a:r>
          <a:endParaRPr lang="ru-RU" sz="1200" dirty="0"/>
        </a:p>
      </dgm:t>
    </dgm:pt>
    <dgm:pt modelId="{F7DAEB27-09B4-4173-AF74-AE9098247528}" type="parTrans" cxnId="{4C8B8D67-76F3-4C28-B8E3-FD7525C9DA21}">
      <dgm:prSet/>
      <dgm:spPr/>
      <dgm:t>
        <a:bodyPr/>
        <a:lstStyle/>
        <a:p>
          <a:endParaRPr lang="ru-RU"/>
        </a:p>
      </dgm:t>
    </dgm:pt>
    <dgm:pt modelId="{07AC0C9C-410A-4385-8332-9C61AFDCE9C8}" type="sibTrans" cxnId="{4C8B8D67-76F3-4C28-B8E3-FD7525C9DA21}">
      <dgm:prSet/>
      <dgm:spPr/>
      <dgm:t>
        <a:bodyPr/>
        <a:lstStyle/>
        <a:p>
          <a:endParaRPr lang="ru-RU"/>
        </a:p>
      </dgm:t>
    </dgm:pt>
    <dgm:pt modelId="{F11FBB04-3986-40C4-989D-DF030606F5CE}">
      <dgm:prSet phldrT="[Текст]" custT="1"/>
      <dgm:spPr/>
      <dgm:t>
        <a:bodyPr/>
        <a:lstStyle/>
        <a:p>
          <a:r>
            <a:rPr lang="ru-RU" sz="1200" dirty="0" smtClean="0"/>
            <a:t>Реализация инновационных практик  </a:t>
          </a:r>
          <a:endParaRPr lang="ru-RU" sz="1200" dirty="0"/>
        </a:p>
      </dgm:t>
    </dgm:pt>
    <dgm:pt modelId="{0FF1AF90-330D-4C13-AE9E-795518268CA8}" type="parTrans" cxnId="{02D0D9C1-A9F4-450B-96DD-C0F50B948F2B}">
      <dgm:prSet/>
      <dgm:spPr/>
      <dgm:t>
        <a:bodyPr/>
        <a:lstStyle/>
        <a:p>
          <a:endParaRPr lang="ru-RU"/>
        </a:p>
      </dgm:t>
    </dgm:pt>
    <dgm:pt modelId="{FB196DA9-F449-4F6B-8502-CCD67DE188AE}" type="sibTrans" cxnId="{02D0D9C1-A9F4-450B-96DD-C0F50B948F2B}">
      <dgm:prSet/>
      <dgm:spPr/>
      <dgm:t>
        <a:bodyPr/>
        <a:lstStyle/>
        <a:p>
          <a:endParaRPr lang="ru-RU"/>
        </a:p>
      </dgm:t>
    </dgm:pt>
    <dgm:pt modelId="{A1447434-1CA3-49E1-B5C1-DC7C3B141737}">
      <dgm:prSet phldrT="[Текст]" custT="1"/>
      <dgm:spPr/>
      <dgm:t>
        <a:bodyPr/>
        <a:lstStyle/>
        <a:p>
          <a:r>
            <a:rPr lang="ru-RU" sz="1400" dirty="0" smtClean="0"/>
            <a:t>Инфраструктурные составляющие</a:t>
          </a:r>
          <a:endParaRPr lang="ru-RU" sz="1400" dirty="0"/>
        </a:p>
      </dgm:t>
    </dgm:pt>
    <dgm:pt modelId="{15779CB8-53F7-4CFE-A27C-190041A2E6DB}" type="parTrans" cxnId="{56A4DD97-60D4-4B71-B45F-FF46A088F946}">
      <dgm:prSet/>
      <dgm:spPr/>
      <dgm:t>
        <a:bodyPr/>
        <a:lstStyle/>
        <a:p>
          <a:endParaRPr lang="ru-RU"/>
        </a:p>
      </dgm:t>
    </dgm:pt>
    <dgm:pt modelId="{733180DC-8493-4860-BBC3-F104C2C91EC1}" type="sibTrans" cxnId="{56A4DD97-60D4-4B71-B45F-FF46A088F946}">
      <dgm:prSet/>
      <dgm:spPr/>
      <dgm:t>
        <a:bodyPr/>
        <a:lstStyle/>
        <a:p>
          <a:endParaRPr lang="ru-RU"/>
        </a:p>
      </dgm:t>
    </dgm:pt>
    <dgm:pt modelId="{0E79976D-4DA2-42D6-8365-55050FD0E84A}">
      <dgm:prSet phldrT="[Текст]" custT="1"/>
      <dgm:spPr/>
      <dgm:t>
        <a:bodyPr/>
        <a:lstStyle/>
        <a:p>
          <a:r>
            <a:rPr lang="ru-RU" sz="1200" dirty="0" smtClean="0"/>
            <a:t>ЦДОД «Интеллектуал»</a:t>
          </a:r>
          <a:endParaRPr lang="ru-RU" sz="1200" dirty="0"/>
        </a:p>
      </dgm:t>
    </dgm:pt>
    <dgm:pt modelId="{2658A70A-3054-4B2A-A4BC-A39623974D72}" type="parTrans" cxnId="{11B4B11E-BCBF-4E77-BDC5-170043A14DA3}">
      <dgm:prSet/>
      <dgm:spPr/>
      <dgm:t>
        <a:bodyPr/>
        <a:lstStyle/>
        <a:p>
          <a:endParaRPr lang="ru-RU"/>
        </a:p>
      </dgm:t>
    </dgm:pt>
    <dgm:pt modelId="{9FDC5535-72E4-4552-A0D5-5642CE07C737}" type="sibTrans" cxnId="{11B4B11E-BCBF-4E77-BDC5-170043A14DA3}">
      <dgm:prSet/>
      <dgm:spPr/>
      <dgm:t>
        <a:bodyPr/>
        <a:lstStyle/>
        <a:p>
          <a:endParaRPr lang="ru-RU"/>
        </a:p>
      </dgm:t>
    </dgm:pt>
    <dgm:pt modelId="{47C660A0-A37F-46C3-B10C-9B72496F5BBC}">
      <dgm:prSet phldrT="[Текст]" custT="1"/>
      <dgm:spPr/>
      <dgm:t>
        <a:bodyPr/>
        <a:lstStyle/>
        <a:p>
          <a:r>
            <a:rPr lang="ru-RU" sz="1200" dirty="0" smtClean="0"/>
            <a:t>Детский технопарк «</a:t>
          </a:r>
          <a:r>
            <a:rPr lang="ru-RU" sz="1200" dirty="0" err="1" smtClean="0"/>
            <a:t>Кванториум</a:t>
          </a:r>
          <a:r>
            <a:rPr lang="ru-RU" sz="1200" dirty="0" smtClean="0"/>
            <a:t>»</a:t>
          </a:r>
          <a:endParaRPr lang="ru-RU" sz="1200" dirty="0"/>
        </a:p>
      </dgm:t>
    </dgm:pt>
    <dgm:pt modelId="{4D5C750C-5558-44CB-9CAA-68A9C65325B7}" type="parTrans" cxnId="{E555F0E8-EF9B-4D02-AF68-54D685F6964D}">
      <dgm:prSet/>
      <dgm:spPr/>
      <dgm:t>
        <a:bodyPr/>
        <a:lstStyle/>
        <a:p>
          <a:endParaRPr lang="ru-RU"/>
        </a:p>
      </dgm:t>
    </dgm:pt>
    <dgm:pt modelId="{D0C54B01-6908-4103-B132-7F3C6FCBCF1B}" type="sibTrans" cxnId="{E555F0E8-EF9B-4D02-AF68-54D685F6964D}">
      <dgm:prSet/>
      <dgm:spPr/>
      <dgm:t>
        <a:bodyPr/>
        <a:lstStyle/>
        <a:p>
          <a:endParaRPr lang="ru-RU"/>
        </a:p>
      </dgm:t>
    </dgm:pt>
    <dgm:pt modelId="{70318F61-70CD-4757-A96E-257D140A1306}" type="pres">
      <dgm:prSet presAssocID="{9698671D-8E5F-4BC5-BC62-1A00CCED651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F87CF8-54DE-4BCB-88E6-F691A5D75214}" type="pres">
      <dgm:prSet presAssocID="{24FC3DC5-6508-439D-BA2C-7AA9BAF2D322}" presName="horFlow" presStyleCnt="0"/>
      <dgm:spPr/>
    </dgm:pt>
    <dgm:pt modelId="{E640FBBD-1198-4B73-9551-6AB3F266B291}" type="pres">
      <dgm:prSet presAssocID="{24FC3DC5-6508-439D-BA2C-7AA9BAF2D322}" presName="bigChev" presStyleLbl="node1" presStyleIdx="0" presStyleCnt="3" custScaleX="118164" custLinFactNeighborX="-455" custLinFactNeighborY="609"/>
      <dgm:spPr/>
      <dgm:t>
        <a:bodyPr/>
        <a:lstStyle/>
        <a:p>
          <a:endParaRPr lang="ru-RU"/>
        </a:p>
      </dgm:t>
    </dgm:pt>
    <dgm:pt modelId="{453F38B3-0ABB-4900-BCE4-A93DFA9C2124}" type="pres">
      <dgm:prSet presAssocID="{5E1BF612-81E9-47F0-BA26-C2E1F82E5179}" presName="parTrans" presStyleCnt="0"/>
      <dgm:spPr/>
    </dgm:pt>
    <dgm:pt modelId="{ED177C5F-2467-4853-B221-7B2F478F23CA}" type="pres">
      <dgm:prSet presAssocID="{43F8F4BF-C328-41FC-B155-B331019093ED}" presName="node" presStyleLbl="alignAccFollowNode1" presStyleIdx="0" presStyleCnt="6" custScaleX="106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4D8C4-7545-4381-95E0-F7F36A189B06}" type="pres">
      <dgm:prSet presAssocID="{D89C78D9-D02F-4BD1-B485-0B89EAF62C6C}" presName="sibTrans" presStyleCnt="0"/>
      <dgm:spPr/>
    </dgm:pt>
    <dgm:pt modelId="{C8A443F6-F065-454F-AC32-1B26C604102D}" type="pres">
      <dgm:prSet presAssocID="{58EF3B76-A1F2-4DA1-B8A4-14CACAB90C7A}" presName="node" presStyleLbl="alignAccFollowNode1" presStyleIdx="1" presStyleCnt="6" custScaleX="99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FE122-4E78-4B39-804E-2FC3864F175B}" type="pres">
      <dgm:prSet presAssocID="{24FC3DC5-6508-439D-BA2C-7AA9BAF2D322}" presName="vSp" presStyleCnt="0"/>
      <dgm:spPr/>
    </dgm:pt>
    <dgm:pt modelId="{31007D7A-CF76-4E3B-9637-66821683B0F5}" type="pres">
      <dgm:prSet presAssocID="{E9AECDCA-1F39-40D5-B143-1AB8BE886228}" presName="horFlow" presStyleCnt="0"/>
      <dgm:spPr/>
    </dgm:pt>
    <dgm:pt modelId="{069804E9-48D8-441B-AADB-E64A90589EC7}" type="pres">
      <dgm:prSet presAssocID="{E9AECDCA-1F39-40D5-B143-1AB8BE886228}" presName="bigChev" presStyleLbl="node1" presStyleIdx="1" presStyleCnt="3" custScaleX="114221" custLinFactNeighborX="6714" custLinFactNeighborY="76"/>
      <dgm:spPr/>
      <dgm:t>
        <a:bodyPr/>
        <a:lstStyle/>
        <a:p>
          <a:endParaRPr lang="ru-RU"/>
        </a:p>
      </dgm:t>
    </dgm:pt>
    <dgm:pt modelId="{AB7F0999-0D49-4960-B2A5-5E52672E4E43}" type="pres">
      <dgm:prSet presAssocID="{F7DAEB27-09B4-4173-AF74-AE9098247528}" presName="parTrans" presStyleCnt="0"/>
      <dgm:spPr/>
    </dgm:pt>
    <dgm:pt modelId="{451A81AD-1790-4F19-9441-1E02EAF6BDE9}" type="pres">
      <dgm:prSet presAssocID="{896C49BC-26B1-45E8-8214-8B708F318DCB}" presName="node" presStyleLbl="alignAccFollowNode1" presStyleIdx="2" presStyleCnt="6" custScaleX="109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5488A-6C1D-4DAF-8285-9A8FB9AD4FD0}" type="pres">
      <dgm:prSet presAssocID="{07AC0C9C-410A-4385-8332-9C61AFDCE9C8}" presName="sibTrans" presStyleCnt="0"/>
      <dgm:spPr/>
    </dgm:pt>
    <dgm:pt modelId="{A00A0847-9340-4F4D-91C7-D0F25C4CB894}" type="pres">
      <dgm:prSet presAssocID="{F11FBB04-3986-40C4-989D-DF030606F5CE}" presName="node" presStyleLbl="alignAccFollowNode1" presStyleIdx="3" presStyleCnt="6" custScaleX="102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C67E0-9F33-48E2-AB8D-6F757B67F35A}" type="pres">
      <dgm:prSet presAssocID="{E9AECDCA-1F39-40D5-B143-1AB8BE886228}" presName="vSp" presStyleCnt="0"/>
      <dgm:spPr/>
    </dgm:pt>
    <dgm:pt modelId="{05B6E0E5-2B42-47F7-B6FE-DB9B2C1E8DC1}" type="pres">
      <dgm:prSet presAssocID="{A1447434-1CA3-49E1-B5C1-DC7C3B141737}" presName="horFlow" presStyleCnt="0"/>
      <dgm:spPr/>
    </dgm:pt>
    <dgm:pt modelId="{03B4813D-C11C-49C1-8032-703186DB0C4F}" type="pres">
      <dgm:prSet presAssocID="{A1447434-1CA3-49E1-B5C1-DC7C3B141737}" presName="bigChev" presStyleLbl="node1" presStyleIdx="2" presStyleCnt="3" custScaleX="110910"/>
      <dgm:spPr/>
      <dgm:t>
        <a:bodyPr/>
        <a:lstStyle/>
        <a:p>
          <a:endParaRPr lang="ru-RU"/>
        </a:p>
      </dgm:t>
    </dgm:pt>
    <dgm:pt modelId="{D8F719AC-F5FC-49E3-8852-F1331782FE4E}" type="pres">
      <dgm:prSet presAssocID="{2658A70A-3054-4B2A-A4BC-A39623974D72}" presName="parTrans" presStyleCnt="0"/>
      <dgm:spPr/>
    </dgm:pt>
    <dgm:pt modelId="{C8F2DF94-F3A0-4C00-A4F3-0DDA2A71BF53}" type="pres">
      <dgm:prSet presAssocID="{0E79976D-4DA2-42D6-8365-55050FD0E84A}" presName="node" presStyleLbl="alignAccFollowNode1" presStyleIdx="4" presStyleCnt="6" custScaleX="114537" custLinFactNeighborX="2915" custLinFactNeighborY="-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BFE98-1D53-4034-8952-FC5FB4EF430E}" type="pres">
      <dgm:prSet presAssocID="{9FDC5535-72E4-4552-A0D5-5642CE07C737}" presName="sibTrans" presStyleCnt="0"/>
      <dgm:spPr/>
    </dgm:pt>
    <dgm:pt modelId="{6B0915FB-4926-4FF5-B0A6-130A9F097E89}" type="pres">
      <dgm:prSet presAssocID="{47C660A0-A37F-46C3-B10C-9B72496F5BBC}" presName="node" presStyleLbl="alignAccFollowNode1" presStyleIdx="5" presStyleCnt="6" custScaleX="101865" custLinFactNeighborX="-147" custLinFactNeighborY="-2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4BFBAD-74F0-46ED-9AE3-6337018C7701}" type="presOf" srcId="{43F8F4BF-C328-41FC-B155-B331019093ED}" destId="{ED177C5F-2467-4853-B221-7B2F478F23CA}" srcOrd="0" destOrd="0" presId="urn:microsoft.com/office/officeart/2005/8/layout/lProcess3"/>
    <dgm:cxn modelId="{11B4B11E-BCBF-4E77-BDC5-170043A14DA3}" srcId="{A1447434-1CA3-49E1-B5C1-DC7C3B141737}" destId="{0E79976D-4DA2-42D6-8365-55050FD0E84A}" srcOrd="0" destOrd="0" parTransId="{2658A70A-3054-4B2A-A4BC-A39623974D72}" sibTransId="{9FDC5535-72E4-4552-A0D5-5642CE07C737}"/>
    <dgm:cxn modelId="{96B9A53D-E59B-46BC-8479-A7A32F42D7E2}" type="presOf" srcId="{0E79976D-4DA2-42D6-8365-55050FD0E84A}" destId="{C8F2DF94-F3A0-4C00-A4F3-0DDA2A71BF53}" srcOrd="0" destOrd="0" presId="urn:microsoft.com/office/officeart/2005/8/layout/lProcess3"/>
    <dgm:cxn modelId="{6CD4543F-1856-4872-806C-090AA905CEF7}" type="presOf" srcId="{F11FBB04-3986-40C4-989D-DF030606F5CE}" destId="{A00A0847-9340-4F4D-91C7-D0F25C4CB894}" srcOrd="0" destOrd="0" presId="urn:microsoft.com/office/officeart/2005/8/layout/lProcess3"/>
    <dgm:cxn modelId="{240E30FE-7D36-46A0-9834-A459D522FD83}" type="presOf" srcId="{58EF3B76-A1F2-4DA1-B8A4-14CACAB90C7A}" destId="{C8A443F6-F065-454F-AC32-1B26C604102D}" srcOrd="0" destOrd="0" presId="urn:microsoft.com/office/officeart/2005/8/layout/lProcess3"/>
    <dgm:cxn modelId="{4A5BE335-03F2-48B6-888E-57529559376F}" type="presOf" srcId="{896C49BC-26B1-45E8-8214-8B708F318DCB}" destId="{451A81AD-1790-4F19-9441-1E02EAF6BDE9}" srcOrd="0" destOrd="0" presId="urn:microsoft.com/office/officeart/2005/8/layout/lProcess3"/>
    <dgm:cxn modelId="{02D0D9C1-A9F4-450B-96DD-C0F50B948F2B}" srcId="{E9AECDCA-1F39-40D5-B143-1AB8BE886228}" destId="{F11FBB04-3986-40C4-989D-DF030606F5CE}" srcOrd="1" destOrd="0" parTransId="{0FF1AF90-330D-4C13-AE9E-795518268CA8}" sibTransId="{FB196DA9-F449-4F6B-8502-CCD67DE188AE}"/>
    <dgm:cxn modelId="{7A706FD3-9607-4F5F-BC2C-FCCA9EB4FA86}" type="presOf" srcId="{9698671D-8E5F-4BC5-BC62-1A00CCED651D}" destId="{70318F61-70CD-4757-A96E-257D140A1306}" srcOrd="0" destOrd="0" presId="urn:microsoft.com/office/officeart/2005/8/layout/lProcess3"/>
    <dgm:cxn modelId="{56A4DD97-60D4-4B71-B45F-FF46A088F946}" srcId="{9698671D-8E5F-4BC5-BC62-1A00CCED651D}" destId="{A1447434-1CA3-49E1-B5C1-DC7C3B141737}" srcOrd="2" destOrd="0" parTransId="{15779CB8-53F7-4CFE-A27C-190041A2E6DB}" sibTransId="{733180DC-8493-4860-BBC3-F104C2C91EC1}"/>
    <dgm:cxn modelId="{E555F0E8-EF9B-4D02-AF68-54D685F6964D}" srcId="{A1447434-1CA3-49E1-B5C1-DC7C3B141737}" destId="{47C660A0-A37F-46C3-B10C-9B72496F5BBC}" srcOrd="1" destOrd="0" parTransId="{4D5C750C-5558-44CB-9CAA-68A9C65325B7}" sibTransId="{D0C54B01-6908-4103-B132-7F3C6FCBCF1B}"/>
    <dgm:cxn modelId="{457F60D9-BD86-4A9D-9C99-4733EF68B601}" srcId="{9698671D-8E5F-4BC5-BC62-1A00CCED651D}" destId="{24FC3DC5-6508-439D-BA2C-7AA9BAF2D322}" srcOrd="0" destOrd="0" parTransId="{5D520E94-2C25-450C-9D24-2FEDE77E56F7}" sibTransId="{C150A8F5-DBBF-4EEC-87C0-A0CB794050D0}"/>
    <dgm:cxn modelId="{4C8B8D67-76F3-4C28-B8E3-FD7525C9DA21}" srcId="{E9AECDCA-1F39-40D5-B143-1AB8BE886228}" destId="{896C49BC-26B1-45E8-8214-8B708F318DCB}" srcOrd="0" destOrd="0" parTransId="{F7DAEB27-09B4-4173-AF74-AE9098247528}" sibTransId="{07AC0C9C-410A-4385-8332-9C61AFDCE9C8}"/>
    <dgm:cxn modelId="{31F36A2E-690F-416E-B9D4-A22FBE32BDB9}" type="presOf" srcId="{E9AECDCA-1F39-40D5-B143-1AB8BE886228}" destId="{069804E9-48D8-441B-AADB-E64A90589EC7}" srcOrd="0" destOrd="0" presId="urn:microsoft.com/office/officeart/2005/8/layout/lProcess3"/>
    <dgm:cxn modelId="{49DCCE67-4E36-4D2E-A710-4FF5BDD8604F}" type="presOf" srcId="{24FC3DC5-6508-439D-BA2C-7AA9BAF2D322}" destId="{E640FBBD-1198-4B73-9551-6AB3F266B291}" srcOrd="0" destOrd="0" presId="urn:microsoft.com/office/officeart/2005/8/layout/lProcess3"/>
    <dgm:cxn modelId="{E13369F8-A6D7-4BA9-8B30-3846F1E693E4}" srcId="{24FC3DC5-6508-439D-BA2C-7AA9BAF2D322}" destId="{58EF3B76-A1F2-4DA1-B8A4-14CACAB90C7A}" srcOrd="1" destOrd="0" parTransId="{E89E7F4C-3F39-4074-A7C7-1656FDD2F27D}" sibTransId="{40244871-BE5D-4D13-899B-3AB4C9385EC7}"/>
    <dgm:cxn modelId="{31A0E7CC-E929-4408-BAF2-15F8AA5623C4}" type="presOf" srcId="{A1447434-1CA3-49E1-B5C1-DC7C3B141737}" destId="{03B4813D-C11C-49C1-8032-703186DB0C4F}" srcOrd="0" destOrd="0" presId="urn:microsoft.com/office/officeart/2005/8/layout/lProcess3"/>
    <dgm:cxn modelId="{52DE446E-378F-4083-923B-7CB7B45B5C56}" srcId="{24FC3DC5-6508-439D-BA2C-7AA9BAF2D322}" destId="{43F8F4BF-C328-41FC-B155-B331019093ED}" srcOrd="0" destOrd="0" parTransId="{5E1BF612-81E9-47F0-BA26-C2E1F82E5179}" sibTransId="{D89C78D9-D02F-4BD1-B485-0B89EAF62C6C}"/>
    <dgm:cxn modelId="{1D4CDEC2-30CE-4FB6-9658-CFB737D566B6}" type="presOf" srcId="{47C660A0-A37F-46C3-B10C-9B72496F5BBC}" destId="{6B0915FB-4926-4FF5-B0A6-130A9F097E89}" srcOrd="0" destOrd="0" presId="urn:microsoft.com/office/officeart/2005/8/layout/lProcess3"/>
    <dgm:cxn modelId="{B1BB0951-7EE1-4024-9C77-117B8862DEDB}" srcId="{9698671D-8E5F-4BC5-BC62-1A00CCED651D}" destId="{E9AECDCA-1F39-40D5-B143-1AB8BE886228}" srcOrd="1" destOrd="0" parTransId="{6E65E38A-FC39-4F43-AA4D-73192597CA6E}" sibTransId="{C363F890-9111-44BE-96AB-347759DBA7E1}"/>
    <dgm:cxn modelId="{E61239A7-32F0-45A1-8921-DC12EB3E0F34}" type="presParOf" srcId="{70318F61-70CD-4757-A96E-257D140A1306}" destId="{52F87CF8-54DE-4BCB-88E6-F691A5D75214}" srcOrd="0" destOrd="0" presId="urn:microsoft.com/office/officeart/2005/8/layout/lProcess3"/>
    <dgm:cxn modelId="{A78E9899-86DA-4ADF-9E5E-3AF7F7B1D2F6}" type="presParOf" srcId="{52F87CF8-54DE-4BCB-88E6-F691A5D75214}" destId="{E640FBBD-1198-4B73-9551-6AB3F266B291}" srcOrd="0" destOrd="0" presId="urn:microsoft.com/office/officeart/2005/8/layout/lProcess3"/>
    <dgm:cxn modelId="{8C036B51-452A-408E-B4EF-092FED44F95F}" type="presParOf" srcId="{52F87CF8-54DE-4BCB-88E6-F691A5D75214}" destId="{453F38B3-0ABB-4900-BCE4-A93DFA9C2124}" srcOrd="1" destOrd="0" presId="urn:microsoft.com/office/officeart/2005/8/layout/lProcess3"/>
    <dgm:cxn modelId="{FFF2D652-9EF4-486A-876A-C081907A86E1}" type="presParOf" srcId="{52F87CF8-54DE-4BCB-88E6-F691A5D75214}" destId="{ED177C5F-2467-4853-B221-7B2F478F23CA}" srcOrd="2" destOrd="0" presId="urn:microsoft.com/office/officeart/2005/8/layout/lProcess3"/>
    <dgm:cxn modelId="{FCA76826-05C8-49C9-B3B4-6CF06A503D77}" type="presParOf" srcId="{52F87CF8-54DE-4BCB-88E6-F691A5D75214}" destId="{6BC4D8C4-7545-4381-95E0-F7F36A189B06}" srcOrd="3" destOrd="0" presId="urn:microsoft.com/office/officeart/2005/8/layout/lProcess3"/>
    <dgm:cxn modelId="{AD238D9E-DF3F-493E-B409-E21B18A7D426}" type="presParOf" srcId="{52F87CF8-54DE-4BCB-88E6-F691A5D75214}" destId="{C8A443F6-F065-454F-AC32-1B26C604102D}" srcOrd="4" destOrd="0" presId="urn:microsoft.com/office/officeart/2005/8/layout/lProcess3"/>
    <dgm:cxn modelId="{6D3BB961-99EC-4D34-89F7-B22F8AB22193}" type="presParOf" srcId="{70318F61-70CD-4757-A96E-257D140A1306}" destId="{BE6FE122-4E78-4B39-804E-2FC3864F175B}" srcOrd="1" destOrd="0" presId="urn:microsoft.com/office/officeart/2005/8/layout/lProcess3"/>
    <dgm:cxn modelId="{007169E9-A8E5-48E8-B250-B7CD0F58CF9F}" type="presParOf" srcId="{70318F61-70CD-4757-A96E-257D140A1306}" destId="{31007D7A-CF76-4E3B-9637-66821683B0F5}" srcOrd="2" destOrd="0" presId="urn:microsoft.com/office/officeart/2005/8/layout/lProcess3"/>
    <dgm:cxn modelId="{078E928F-96B1-4FFF-BED8-BC1D71332FED}" type="presParOf" srcId="{31007D7A-CF76-4E3B-9637-66821683B0F5}" destId="{069804E9-48D8-441B-AADB-E64A90589EC7}" srcOrd="0" destOrd="0" presId="urn:microsoft.com/office/officeart/2005/8/layout/lProcess3"/>
    <dgm:cxn modelId="{EB5CA3FB-5E4D-4525-AA16-F3E6075E8906}" type="presParOf" srcId="{31007D7A-CF76-4E3B-9637-66821683B0F5}" destId="{AB7F0999-0D49-4960-B2A5-5E52672E4E43}" srcOrd="1" destOrd="0" presId="urn:microsoft.com/office/officeart/2005/8/layout/lProcess3"/>
    <dgm:cxn modelId="{6579869C-57DA-4276-A2DD-406E01D09514}" type="presParOf" srcId="{31007D7A-CF76-4E3B-9637-66821683B0F5}" destId="{451A81AD-1790-4F19-9441-1E02EAF6BDE9}" srcOrd="2" destOrd="0" presId="urn:microsoft.com/office/officeart/2005/8/layout/lProcess3"/>
    <dgm:cxn modelId="{CB4ED04C-5B45-4E06-A19C-A6DF76923F7A}" type="presParOf" srcId="{31007D7A-CF76-4E3B-9637-66821683B0F5}" destId="{21D5488A-6C1D-4DAF-8285-9A8FB9AD4FD0}" srcOrd="3" destOrd="0" presId="urn:microsoft.com/office/officeart/2005/8/layout/lProcess3"/>
    <dgm:cxn modelId="{95E5FBC3-483F-47FB-883B-ABE4FCF5D6D3}" type="presParOf" srcId="{31007D7A-CF76-4E3B-9637-66821683B0F5}" destId="{A00A0847-9340-4F4D-91C7-D0F25C4CB894}" srcOrd="4" destOrd="0" presId="urn:microsoft.com/office/officeart/2005/8/layout/lProcess3"/>
    <dgm:cxn modelId="{2B0BD7E2-8FCF-4A13-A011-2EFA50216191}" type="presParOf" srcId="{70318F61-70CD-4757-A96E-257D140A1306}" destId="{9B7C67E0-9F33-48E2-AB8D-6F757B67F35A}" srcOrd="3" destOrd="0" presId="urn:microsoft.com/office/officeart/2005/8/layout/lProcess3"/>
    <dgm:cxn modelId="{6141E746-92EF-4893-B2A8-3644A3843C31}" type="presParOf" srcId="{70318F61-70CD-4757-A96E-257D140A1306}" destId="{05B6E0E5-2B42-47F7-B6FE-DB9B2C1E8DC1}" srcOrd="4" destOrd="0" presId="urn:microsoft.com/office/officeart/2005/8/layout/lProcess3"/>
    <dgm:cxn modelId="{A410672F-0854-4282-9AF4-62BB29CCE1D5}" type="presParOf" srcId="{05B6E0E5-2B42-47F7-B6FE-DB9B2C1E8DC1}" destId="{03B4813D-C11C-49C1-8032-703186DB0C4F}" srcOrd="0" destOrd="0" presId="urn:microsoft.com/office/officeart/2005/8/layout/lProcess3"/>
    <dgm:cxn modelId="{BEE0AC12-B7D3-4D14-AD49-E21DE5D512D2}" type="presParOf" srcId="{05B6E0E5-2B42-47F7-B6FE-DB9B2C1E8DC1}" destId="{D8F719AC-F5FC-49E3-8852-F1331782FE4E}" srcOrd="1" destOrd="0" presId="urn:microsoft.com/office/officeart/2005/8/layout/lProcess3"/>
    <dgm:cxn modelId="{D6AD1745-B48A-4878-A805-028F8BB1AB12}" type="presParOf" srcId="{05B6E0E5-2B42-47F7-B6FE-DB9B2C1E8DC1}" destId="{C8F2DF94-F3A0-4C00-A4F3-0DDA2A71BF53}" srcOrd="2" destOrd="0" presId="urn:microsoft.com/office/officeart/2005/8/layout/lProcess3"/>
    <dgm:cxn modelId="{DC22063D-AB73-4EA6-BD93-FAEEB68D2AAA}" type="presParOf" srcId="{05B6E0E5-2B42-47F7-B6FE-DB9B2C1E8DC1}" destId="{FE4BFE98-1D53-4034-8952-FC5FB4EF430E}" srcOrd="3" destOrd="0" presId="urn:microsoft.com/office/officeart/2005/8/layout/lProcess3"/>
    <dgm:cxn modelId="{A82626D0-7472-4759-88D3-6C60ABFBC25A}" type="presParOf" srcId="{05B6E0E5-2B42-47F7-B6FE-DB9B2C1E8DC1}" destId="{6B0915FB-4926-4FF5-B0A6-130A9F097E8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98671D-8E5F-4BC5-BC62-1A00CCED651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FC3DC5-6508-439D-BA2C-7AA9BAF2D322}">
      <dgm:prSet phldrT="[Текст]" custT="1"/>
      <dgm:spPr/>
      <dgm:t>
        <a:bodyPr/>
        <a:lstStyle/>
        <a:p>
          <a:r>
            <a:rPr lang="ru-RU" sz="1400" dirty="0" smtClean="0"/>
            <a:t>Образовательная среда новой формации</a:t>
          </a:r>
          <a:endParaRPr lang="ru-RU" sz="1400" dirty="0"/>
        </a:p>
      </dgm:t>
    </dgm:pt>
    <dgm:pt modelId="{5D520E94-2C25-450C-9D24-2FEDE77E56F7}" type="parTrans" cxnId="{457F60D9-BD86-4A9D-9C99-4733EF68B601}">
      <dgm:prSet/>
      <dgm:spPr/>
      <dgm:t>
        <a:bodyPr/>
        <a:lstStyle/>
        <a:p>
          <a:endParaRPr lang="ru-RU"/>
        </a:p>
      </dgm:t>
    </dgm:pt>
    <dgm:pt modelId="{C150A8F5-DBBF-4EEC-87C0-A0CB794050D0}" type="sibTrans" cxnId="{457F60D9-BD86-4A9D-9C99-4733EF68B601}">
      <dgm:prSet/>
      <dgm:spPr/>
      <dgm:t>
        <a:bodyPr/>
        <a:lstStyle/>
        <a:p>
          <a:endParaRPr lang="ru-RU"/>
        </a:p>
      </dgm:t>
    </dgm:pt>
    <dgm:pt modelId="{43F8F4BF-C328-41FC-B155-B331019093ED}">
      <dgm:prSet phldrT="[Текст]"/>
      <dgm:spPr/>
      <dgm:t>
        <a:bodyPr/>
        <a:lstStyle/>
        <a:p>
          <a:r>
            <a:rPr lang="ru-RU" dirty="0" smtClean="0"/>
            <a:t>Условия для подготовки обучающихся к участию в </a:t>
          </a:r>
          <a:r>
            <a:rPr lang="ru-RU" dirty="0" err="1" smtClean="0"/>
            <a:t>ВсОШ</a:t>
          </a:r>
          <a:r>
            <a:rPr lang="ru-RU" dirty="0" smtClean="0"/>
            <a:t> и других перечневых олимпиадах, конкурсах не ниже регионального уровня</a:t>
          </a:r>
          <a:endParaRPr lang="ru-RU" dirty="0"/>
        </a:p>
      </dgm:t>
    </dgm:pt>
    <dgm:pt modelId="{5E1BF612-81E9-47F0-BA26-C2E1F82E5179}" type="parTrans" cxnId="{52DE446E-378F-4083-923B-7CB7B45B5C56}">
      <dgm:prSet/>
      <dgm:spPr/>
      <dgm:t>
        <a:bodyPr/>
        <a:lstStyle/>
        <a:p>
          <a:endParaRPr lang="ru-RU"/>
        </a:p>
      </dgm:t>
    </dgm:pt>
    <dgm:pt modelId="{D89C78D9-D02F-4BD1-B485-0B89EAF62C6C}" type="sibTrans" cxnId="{52DE446E-378F-4083-923B-7CB7B45B5C56}">
      <dgm:prSet/>
      <dgm:spPr/>
      <dgm:t>
        <a:bodyPr/>
        <a:lstStyle/>
        <a:p>
          <a:endParaRPr lang="ru-RU"/>
        </a:p>
      </dgm:t>
    </dgm:pt>
    <dgm:pt modelId="{58EF3B76-A1F2-4DA1-B8A4-14CACAB90C7A}">
      <dgm:prSet phldrT="[Текст]"/>
      <dgm:spPr/>
      <dgm:t>
        <a:bodyPr/>
        <a:lstStyle/>
        <a:p>
          <a:r>
            <a:rPr lang="ru-RU" dirty="0" smtClean="0"/>
            <a:t>Образовательный лифт для реализации индивидуального образовательного маршрута (Образование на протяжении всей жизни)</a:t>
          </a:r>
          <a:endParaRPr lang="ru-RU" dirty="0"/>
        </a:p>
      </dgm:t>
    </dgm:pt>
    <dgm:pt modelId="{E89E7F4C-3F39-4074-A7C7-1656FDD2F27D}" type="parTrans" cxnId="{E13369F8-A6D7-4BA9-8B30-3846F1E693E4}">
      <dgm:prSet/>
      <dgm:spPr/>
      <dgm:t>
        <a:bodyPr/>
        <a:lstStyle/>
        <a:p>
          <a:endParaRPr lang="ru-RU"/>
        </a:p>
      </dgm:t>
    </dgm:pt>
    <dgm:pt modelId="{40244871-BE5D-4D13-899B-3AB4C9385EC7}" type="sibTrans" cxnId="{E13369F8-A6D7-4BA9-8B30-3846F1E693E4}">
      <dgm:prSet/>
      <dgm:spPr/>
      <dgm:t>
        <a:bodyPr/>
        <a:lstStyle/>
        <a:p>
          <a:endParaRPr lang="ru-RU"/>
        </a:p>
      </dgm:t>
    </dgm:pt>
    <dgm:pt modelId="{E9AECDCA-1F39-40D5-B143-1AB8BE886228}">
      <dgm:prSet phldrT="[Текст]" custT="1"/>
      <dgm:spPr/>
      <dgm:t>
        <a:bodyPr/>
        <a:lstStyle/>
        <a:p>
          <a:r>
            <a:rPr lang="ru-RU" sz="1400" dirty="0" smtClean="0"/>
            <a:t>Современные образовательные технологии</a:t>
          </a:r>
          <a:endParaRPr lang="ru-RU" sz="1400" dirty="0"/>
        </a:p>
      </dgm:t>
    </dgm:pt>
    <dgm:pt modelId="{6E65E38A-FC39-4F43-AA4D-73192597CA6E}" type="parTrans" cxnId="{B1BB0951-7EE1-4024-9C77-117B8862DEDB}">
      <dgm:prSet/>
      <dgm:spPr/>
      <dgm:t>
        <a:bodyPr/>
        <a:lstStyle/>
        <a:p>
          <a:endParaRPr lang="ru-RU"/>
        </a:p>
      </dgm:t>
    </dgm:pt>
    <dgm:pt modelId="{C363F890-9111-44BE-96AB-347759DBA7E1}" type="sibTrans" cxnId="{B1BB0951-7EE1-4024-9C77-117B8862DEDB}">
      <dgm:prSet/>
      <dgm:spPr/>
      <dgm:t>
        <a:bodyPr/>
        <a:lstStyle/>
        <a:p>
          <a:endParaRPr lang="ru-RU"/>
        </a:p>
      </dgm:t>
    </dgm:pt>
    <dgm:pt modelId="{896C49BC-26B1-45E8-8214-8B708F318DCB}">
      <dgm:prSet phldrT="[Текст]"/>
      <dgm:spPr/>
      <dgm:t>
        <a:bodyPr/>
        <a:lstStyle/>
        <a:p>
          <a:r>
            <a:rPr lang="ru-RU" dirty="0" smtClean="0"/>
            <a:t>Технологии смешанного обучения,  обратного дизайна и др.</a:t>
          </a:r>
          <a:endParaRPr lang="ru-RU" dirty="0"/>
        </a:p>
      </dgm:t>
    </dgm:pt>
    <dgm:pt modelId="{F7DAEB27-09B4-4173-AF74-AE9098247528}" type="parTrans" cxnId="{4C8B8D67-76F3-4C28-B8E3-FD7525C9DA21}">
      <dgm:prSet/>
      <dgm:spPr/>
      <dgm:t>
        <a:bodyPr/>
        <a:lstStyle/>
        <a:p>
          <a:endParaRPr lang="ru-RU"/>
        </a:p>
      </dgm:t>
    </dgm:pt>
    <dgm:pt modelId="{07AC0C9C-410A-4385-8332-9C61AFDCE9C8}" type="sibTrans" cxnId="{4C8B8D67-76F3-4C28-B8E3-FD7525C9DA21}">
      <dgm:prSet/>
      <dgm:spPr/>
      <dgm:t>
        <a:bodyPr/>
        <a:lstStyle/>
        <a:p>
          <a:endParaRPr lang="ru-RU"/>
        </a:p>
      </dgm:t>
    </dgm:pt>
    <dgm:pt modelId="{F11FBB04-3986-40C4-989D-DF030606F5CE}">
      <dgm:prSet phldrT="[Текст]"/>
      <dgm:spPr/>
      <dgm:t>
        <a:bodyPr/>
        <a:lstStyle/>
        <a:p>
          <a:r>
            <a:rPr lang="ru-RU" dirty="0" smtClean="0"/>
            <a:t>Высокие результаты участия в </a:t>
          </a:r>
          <a:r>
            <a:rPr lang="ru-RU" dirty="0" err="1" smtClean="0"/>
            <a:t>ВсОШ</a:t>
          </a:r>
          <a:r>
            <a:rPr lang="ru-RU" dirty="0" smtClean="0"/>
            <a:t>, </a:t>
          </a:r>
          <a:r>
            <a:rPr lang="ru-RU" dirty="0" err="1" smtClean="0"/>
            <a:t>Junior</a:t>
          </a:r>
          <a:r>
            <a:rPr lang="ru-RU" dirty="0" smtClean="0"/>
            <a:t> </a:t>
          </a:r>
          <a:r>
            <a:rPr lang="ru-RU" dirty="0" err="1" smtClean="0"/>
            <a:t>Skills</a:t>
          </a:r>
          <a:r>
            <a:rPr lang="ru-RU" dirty="0" smtClean="0"/>
            <a:t>, всероссийской олимпиады школьников по 3D технологиям и других перечневых олимпиадах и конкурсах</a:t>
          </a:r>
        </a:p>
        <a:p>
          <a:endParaRPr lang="ru-RU" dirty="0"/>
        </a:p>
      </dgm:t>
    </dgm:pt>
    <dgm:pt modelId="{0FF1AF90-330D-4C13-AE9E-795518268CA8}" type="parTrans" cxnId="{02D0D9C1-A9F4-450B-96DD-C0F50B948F2B}">
      <dgm:prSet/>
      <dgm:spPr/>
      <dgm:t>
        <a:bodyPr/>
        <a:lstStyle/>
        <a:p>
          <a:endParaRPr lang="ru-RU"/>
        </a:p>
      </dgm:t>
    </dgm:pt>
    <dgm:pt modelId="{FB196DA9-F449-4F6B-8502-CCD67DE188AE}" type="sibTrans" cxnId="{02D0D9C1-A9F4-450B-96DD-C0F50B948F2B}">
      <dgm:prSet/>
      <dgm:spPr/>
      <dgm:t>
        <a:bodyPr/>
        <a:lstStyle/>
        <a:p>
          <a:endParaRPr lang="ru-RU"/>
        </a:p>
      </dgm:t>
    </dgm:pt>
    <dgm:pt modelId="{A1447434-1CA3-49E1-B5C1-DC7C3B141737}">
      <dgm:prSet phldrT="[Текст]" custT="1"/>
      <dgm:spPr/>
      <dgm:t>
        <a:bodyPr/>
        <a:lstStyle/>
        <a:p>
          <a:r>
            <a:rPr lang="ru-RU" sz="1400" dirty="0" smtClean="0"/>
            <a:t>Учитель будущего</a:t>
          </a:r>
          <a:endParaRPr lang="ru-RU" sz="1400" dirty="0"/>
        </a:p>
      </dgm:t>
    </dgm:pt>
    <dgm:pt modelId="{15779CB8-53F7-4CFE-A27C-190041A2E6DB}" type="parTrans" cxnId="{56A4DD97-60D4-4B71-B45F-FF46A088F946}">
      <dgm:prSet/>
      <dgm:spPr/>
      <dgm:t>
        <a:bodyPr/>
        <a:lstStyle/>
        <a:p>
          <a:endParaRPr lang="ru-RU"/>
        </a:p>
      </dgm:t>
    </dgm:pt>
    <dgm:pt modelId="{733180DC-8493-4860-BBC3-F104C2C91EC1}" type="sibTrans" cxnId="{56A4DD97-60D4-4B71-B45F-FF46A088F946}">
      <dgm:prSet/>
      <dgm:spPr/>
      <dgm:t>
        <a:bodyPr/>
        <a:lstStyle/>
        <a:p>
          <a:endParaRPr lang="ru-RU"/>
        </a:p>
      </dgm:t>
    </dgm:pt>
    <dgm:pt modelId="{0E79976D-4DA2-42D6-8365-55050FD0E84A}">
      <dgm:prSet phldrT="[Текст]"/>
      <dgm:spPr/>
      <dgm:t>
        <a:bodyPr/>
        <a:lstStyle/>
        <a:p>
          <a:r>
            <a:rPr lang="ru-RU" dirty="0" smtClean="0"/>
            <a:t>Условия для горизонтального карьерного роста с повышением квалификации в </a:t>
          </a:r>
          <a:r>
            <a:rPr lang="ru-RU" dirty="0" err="1" smtClean="0"/>
            <a:t>ТОПовых</a:t>
          </a:r>
          <a:r>
            <a:rPr lang="ru-RU" dirty="0" smtClean="0"/>
            <a:t> образовательных центрах (научно-технологический университет «Сириус»), участие в </a:t>
          </a:r>
          <a:r>
            <a:rPr lang="ru-RU" dirty="0" err="1" smtClean="0"/>
            <a:t>грантовых</a:t>
          </a:r>
          <a:r>
            <a:rPr lang="ru-RU" dirty="0" smtClean="0"/>
            <a:t> конкурсах.</a:t>
          </a:r>
          <a:endParaRPr lang="ru-RU" dirty="0"/>
        </a:p>
      </dgm:t>
    </dgm:pt>
    <dgm:pt modelId="{2658A70A-3054-4B2A-A4BC-A39623974D72}" type="parTrans" cxnId="{11B4B11E-BCBF-4E77-BDC5-170043A14DA3}">
      <dgm:prSet/>
      <dgm:spPr/>
      <dgm:t>
        <a:bodyPr/>
        <a:lstStyle/>
        <a:p>
          <a:endParaRPr lang="ru-RU"/>
        </a:p>
      </dgm:t>
    </dgm:pt>
    <dgm:pt modelId="{9FDC5535-72E4-4552-A0D5-5642CE07C737}" type="sibTrans" cxnId="{11B4B11E-BCBF-4E77-BDC5-170043A14DA3}">
      <dgm:prSet/>
      <dgm:spPr/>
      <dgm:t>
        <a:bodyPr/>
        <a:lstStyle/>
        <a:p>
          <a:endParaRPr lang="ru-RU"/>
        </a:p>
      </dgm:t>
    </dgm:pt>
    <dgm:pt modelId="{47C660A0-A37F-46C3-B10C-9B72496F5BBC}">
      <dgm:prSet phldrT="[Текст]"/>
      <dgm:spPr/>
      <dgm:t>
        <a:bodyPr/>
        <a:lstStyle/>
        <a:p>
          <a:r>
            <a:rPr lang="ru-RU" dirty="0" smtClean="0"/>
            <a:t>В дополнительном образовании – «наставник»- человек, у которого есть собственный опыт и профессионализм, который он стремится передать ученику</a:t>
          </a:r>
          <a:endParaRPr lang="ru-RU" dirty="0"/>
        </a:p>
      </dgm:t>
    </dgm:pt>
    <dgm:pt modelId="{4D5C750C-5558-44CB-9CAA-68A9C65325B7}" type="parTrans" cxnId="{E555F0E8-EF9B-4D02-AF68-54D685F6964D}">
      <dgm:prSet/>
      <dgm:spPr/>
      <dgm:t>
        <a:bodyPr/>
        <a:lstStyle/>
        <a:p>
          <a:endParaRPr lang="ru-RU"/>
        </a:p>
      </dgm:t>
    </dgm:pt>
    <dgm:pt modelId="{D0C54B01-6908-4103-B132-7F3C6FCBCF1B}" type="sibTrans" cxnId="{E555F0E8-EF9B-4D02-AF68-54D685F6964D}">
      <dgm:prSet/>
      <dgm:spPr/>
      <dgm:t>
        <a:bodyPr/>
        <a:lstStyle/>
        <a:p>
          <a:endParaRPr lang="ru-RU"/>
        </a:p>
      </dgm:t>
    </dgm:pt>
    <dgm:pt modelId="{70318F61-70CD-4757-A96E-257D140A1306}" type="pres">
      <dgm:prSet presAssocID="{9698671D-8E5F-4BC5-BC62-1A00CCED651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F87CF8-54DE-4BCB-88E6-F691A5D75214}" type="pres">
      <dgm:prSet presAssocID="{24FC3DC5-6508-439D-BA2C-7AA9BAF2D322}" presName="horFlow" presStyleCnt="0"/>
      <dgm:spPr/>
    </dgm:pt>
    <dgm:pt modelId="{E640FBBD-1198-4B73-9551-6AB3F266B291}" type="pres">
      <dgm:prSet presAssocID="{24FC3DC5-6508-439D-BA2C-7AA9BAF2D322}" presName="bigChev" presStyleLbl="node1" presStyleIdx="0" presStyleCnt="3"/>
      <dgm:spPr/>
      <dgm:t>
        <a:bodyPr/>
        <a:lstStyle/>
        <a:p>
          <a:endParaRPr lang="ru-RU"/>
        </a:p>
      </dgm:t>
    </dgm:pt>
    <dgm:pt modelId="{453F38B3-0ABB-4900-BCE4-A93DFA9C2124}" type="pres">
      <dgm:prSet presAssocID="{5E1BF612-81E9-47F0-BA26-C2E1F82E5179}" presName="parTrans" presStyleCnt="0"/>
      <dgm:spPr/>
    </dgm:pt>
    <dgm:pt modelId="{ED177C5F-2467-4853-B221-7B2F478F23CA}" type="pres">
      <dgm:prSet presAssocID="{43F8F4BF-C328-41FC-B155-B331019093ED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4D8C4-7545-4381-95E0-F7F36A189B06}" type="pres">
      <dgm:prSet presAssocID="{D89C78D9-D02F-4BD1-B485-0B89EAF62C6C}" presName="sibTrans" presStyleCnt="0"/>
      <dgm:spPr/>
    </dgm:pt>
    <dgm:pt modelId="{C8A443F6-F065-454F-AC32-1B26C604102D}" type="pres">
      <dgm:prSet presAssocID="{58EF3B76-A1F2-4DA1-B8A4-14CACAB90C7A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FE122-4E78-4B39-804E-2FC3864F175B}" type="pres">
      <dgm:prSet presAssocID="{24FC3DC5-6508-439D-BA2C-7AA9BAF2D322}" presName="vSp" presStyleCnt="0"/>
      <dgm:spPr/>
    </dgm:pt>
    <dgm:pt modelId="{31007D7A-CF76-4E3B-9637-66821683B0F5}" type="pres">
      <dgm:prSet presAssocID="{E9AECDCA-1F39-40D5-B143-1AB8BE886228}" presName="horFlow" presStyleCnt="0"/>
      <dgm:spPr/>
    </dgm:pt>
    <dgm:pt modelId="{069804E9-48D8-441B-AADB-E64A90589EC7}" type="pres">
      <dgm:prSet presAssocID="{E9AECDCA-1F39-40D5-B143-1AB8BE886228}" presName="bigChev" presStyleLbl="node1" presStyleIdx="1" presStyleCnt="3"/>
      <dgm:spPr/>
      <dgm:t>
        <a:bodyPr/>
        <a:lstStyle/>
        <a:p>
          <a:endParaRPr lang="ru-RU"/>
        </a:p>
      </dgm:t>
    </dgm:pt>
    <dgm:pt modelId="{AB7F0999-0D49-4960-B2A5-5E52672E4E43}" type="pres">
      <dgm:prSet presAssocID="{F7DAEB27-09B4-4173-AF74-AE9098247528}" presName="parTrans" presStyleCnt="0"/>
      <dgm:spPr/>
    </dgm:pt>
    <dgm:pt modelId="{451A81AD-1790-4F19-9441-1E02EAF6BDE9}" type="pres">
      <dgm:prSet presAssocID="{896C49BC-26B1-45E8-8214-8B708F318DCB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5488A-6C1D-4DAF-8285-9A8FB9AD4FD0}" type="pres">
      <dgm:prSet presAssocID="{07AC0C9C-410A-4385-8332-9C61AFDCE9C8}" presName="sibTrans" presStyleCnt="0"/>
      <dgm:spPr/>
    </dgm:pt>
    <dgm:pt modelId="{A00A0847-9340-4F4D-91C7-D0F25C4CB894}" type="pres">
      <dgm:prSet presAssocID="{F11FBB04-3986-40C4-989D-DF030606F5CE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C67E0-9F33-48E2-AB8D-6F757B67F35A}" type="pres">
      <dgm:prSet presAssocID="{E9AECDCA-1F39-40D5-B143-1AB8BE886228}" presName="vSp" presStyleCnt="0"/>
      <dgm:spPr/>
    </dgm:pt>
    <dgm:pt modelId="{05B6E0E5-2B42-47F7-B6FE-DB9B2C1E8DC1}" type="pres">
      <dgm:prSet presAssocID="{A1447434-1CA3-49E1-B5C1-DC7C3B141737}" presName="horFlow" presStyleCnt="0"/>
      <dgm:spPr/>
    </dgm:pt>
    <dgm:pt modelId="{03B4813D-C11C-49C1-8032-703186DB0C4F}" type="pres">
      <dgm:prSet presAssocID="{A1447434-1CA3-49E1-B5C1-DC7C3B141737}" presName="bigChev" presStyleLbl="node1" presStyleIdx="2" presStyleCnt="3"/>
      <dgm:spPr/>
      <dgm:t>
        <a:bodyPr/>
        <a:lstStyle/>
        <a:p>
          <a:endParaRPr lang="ru-RU"/>
        </a:p>
      </dgm:t>
    </dgm:pt>
    <dgm:pt modelId="{D8F719AC-F5FC-49E3-8852-F1331782FE4E}" type="pres">
      <dgm:prSet presAssocID="{2658A70A-3054-4B2A-A4BC-A39623974D72}" presName="parTrans" presStyleCnt="0"/>
      <dgm:spPr/>
    </dgm:pt>
    <dgm:pt modelId="{C8F2DF94-F3A0-4C00-A4F3-0DDA2A71BF53}" type="pres">
      <dgm:prSet presAssocID="{0E79976D-4DA2-42D6-8365-55050FD0E84A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BFE98-1D53-4034-8952-FC5FB4EF430E}" type="pres">
      <dgm:prSet presAssocID="{9FDC5535-72E4-4552-A0D5-5642CE07C737}" presName="sibTrans" presStyleCnt="0"/>
      <dgm:spPr/>
    </dgm:pt>
    <dgm:pt modelId="{6B0915FB-4926-4FF5-B0A6-130A9F097E89}" type="pres">
      <dgm:prSet presAssocID="{47C660A0-A37F-46C3-B10C-9B72496F5BBC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A4DD97-60D4-4B71-B45F-FF46A088F946}" srcId="{9698671D-8E5F-4BC5-BC62-1A00CCED651D}" destId="{A1447434-1CA3-49E1-B5C1-DC7C3B141737}" srcOrd="2" destOrd="0" parTransId="{15779CB8-53F7-4CFE-A27C-190041A2E6DB}" sibTransId="{733180DC-8493-4860-BBC3-F104C2C91EC1}"/>
    <dgm:cxn modelId="{4C8B8D67-76F3-4C28-B8E3-FD7525C9DA21}" srcId="{E9AECDCA-1F39-40D5-B143-1AB8BE886228}" destId="{896C49BC-26B1-45E8-8214-8B708F318DCB}" srcOrd="0" destOrd="0" parTransId="{F7DAEB27-09B4-4173-AF74-AE9098247528}" sibTransId="{07AC0C9C-410A-4385-8332-9C61AFDCE9C8}"/>
    <dgm:cxn modelId="{02D0D9C1-A9F4-450B-96DD-C0F50B948F2B}" srcId="{E9AECDCA-1F39-40D5-B143-1AB8BE886228}" destId="{F11FBB04-3986-40C4-989D-DF030606F5CE}" srcOrd="1" destOrd="0" parTransId="{0FF1AF90-330D-4C13-AE9E-795518268CA8}" sibTransId="{FB196DA9-F449-4F6B-8502-CCD67DE188AE}"/>
    <dgm:cxn modelId="{B1BB0951-7EE1-4024-9C77-117B8862DEDB}" srcId="{9698671D-8E5F-4BC5-BC62-1A00CCED651D}" destId="{E9AECDCA-1F39-40D5-B143-1AB8BE886228}" srcOrd="1" destOrd="0" parTransId="{6E65E38A-FC39-4F43-AA4D-73192597CA6E}" sibTransId="{C363F890-9111-44BE-96AB-347759DBA7E1}"/>
    <dgm:cxn modelId="{8E751FCD-7F47-48C2-A895-7026C950F20B}" type="presOf" srcId="{0E79976D-4DA2-42D6-8365-55050FD0E84A}" destId="{C8F2DF94-F3A0-4C00-A4F3-0DDA2A71BF53}" srcOrd="0" destOrd="0" presId="urn:microsoft.com/office/officeart/2005/8/layout/lProcess3"/>
    <dgm:cxn modelId="{D51AA39C-A35A-4EFF-A52D-3FEA0C39C722}" type="presOf" srcId="{896C49BC-26B1-45E8-8214-8B708F318DCB}" destId="{451A81AD-1790-4F19-9441-1E02EAF6BDE9}" srcOrd="0" destOrd="0" presId="urn:microsoft.com/office/officeart/2005/8/layout/lProcess3"/>
    <dgm:cxn modelId="{B1D6940A-324F-4967-AB42-13883BCBF67A}" type="presOf" srcId="{A1447434-1CA3-49E1-B5C1-DC7C3B141737}" destId="{03B4813D-C11C-49C1-8032-703186DB0C4F}" srcOrd="0" destOrd="0" presId="urn:microsoft.com/office/officeart/2005/8/layout/lProcess3"/>
    <dgm:cxn modelId="{18405120-8369-4D52-801B-A75A1CCA53CE}" type="presOf" srcId="{24FC3DC5-6508-439D-BA2C-7AA9BAF2D322}" destId="{E640FBBD-1198-4B73-9551-6AB3F266B291}" srcOrd="0" destOrd="0" presId="urn:microsoft.com/office/officeart/2005/8/layout/lProcess3"/>
    <dgm:cxn modelId="{7F567A29-30E1-4343-B22A-BA5CFCA651A0}" type="presOf" srcId="{58EF3B76-A1F2-4DA1-B8A4-14CACAB90C7A}" destId="{C8A443F6-F065-454F-AC32-1B26C604102D}" srcOrd="0" destOrd="0" presId="urn:microsoft.com/office/officeart/2005/8/layout/lProcess3"/>
    <dgm:cxn modelId="{879EB069-752A-4302-B9B8-9A99B0CBD1DC}" type="presOf" srcId="{9698671D-8E5F-4BC5-BC62-1A00CCED651D}" destId="{70318F61-70CD-4757-A96E-257D140A1306}" srcOrd="0" destOrd="0" presId="urn:microsoft.com/office/officeart/2005/8/layout/lProcess3"/>
    <dgm:cxn modelId="{E555F0E8-EF9B-4D02-AF68-54D685F6964D}" srcId="{A1447434-1CA3-49E1-B5C1-DC7C3B141737}" destId="{47C660A0-A37F-46C3-B10C-9B72496F5BBC}" srcOrd="1" destOrd="0" parTransId="{4D5C750C-5558-44CB-9CAA-68A9C65325B7}" sibTransId="{D0C54B01-6908-4103-B132-7F3C6FCBCF1B}"/>
    <dgm:cxn modelId="{FDB6B1F4-4C71-4C3F-BA63-44542A1B1ED9}" type="presOf" srcId="{47C660A0-A37F-46C3-B10C-9B72496F5BBC}" destId="{6B0915FB-4926-4FF5-B0A6-130A9F097E89}" srcOrd="0" destOrd="0" presId="urn:microsoft.com/office/officeart/2005/8/layout/lProcess3"/>
    <dgm:cxn modelId="{3C1F6B96-7D49-4555-AAC8-6CFFB41858C7}" type="presOf" srcId="{F11FBB04-3986-40C4-989D-DF030606F5CE}" destId="{A00A0847-9340-4F4D-91C7-D0F25C4CB894}" srcOrd="0" destOrd="0" presId="urn:microsoft.com/office/officeart/2005/8/layout/lProcess3"/>
    <dgm:cxn modelId="{11B4B11E-BCBF-4E77-BDC5-170043A14DA3}" srcId="{A1447434-1CA3-49E1-B5C1-DC7C3B141737}" destId="{0E79976D-4DA2-42D6-8365-55050FD0E84A}" srcOrd="0" destOrd="0" parTransId="{2658A70A-3054-4B2A-A4BC-A39623974D72}" sibTransId="{9FDC5535-72E4-4552-A0D5-5642CE07C737}"/>
    <dgm:cxn modelId="{F936E8BE-5387-4153-A99B-E63DF859397D}" type="presOf" srcId="{E9AECDCA-1F39-40D5-B143-1AB8BE886228}" destId="{069804E9-48D8-441B-AADB-E64A90589EC7}" srcOrd="0" destOrd="0" presId="urn:microsoft.com/office/officeart/2005/8/layout/lProcess3"/>
    <dgm:cxn modelId="{457F60D9-BD86-4A9D-9C99-4733EF68B601}" srcId="{9698671D-8E5F-4BC5-BC62-1A00CCED651D}" destId="{24FC3DC5-6508-439D-BA2C-7AA9BAF2D322}" srcOrd="0" destOrd="0" parTransId="{5D520E94-2C25-450C-9D24-2FEDE77E56F7}" sibTransId="{C150A8F5-DBBF-4EEC-87C0-A0CB794050D0}"/>
    <dgm:cxn modelId="{52DE446E-378F-4083-923B-7CB7B45B5C56}" srcId="{24FC3DC5-6508-439D-BA2C-7AA9BAF2D322}" destId="{43F8F4BF-C328-41FC-B155-B331019093ED}" srcOrd="0" destOrd="0" parTransId="{5E1BF612-81E9-47F0-BA26-C2E1F82E5179}" sibTransId="{D89C78D9-D02F-4BD1-B485-0B89EAF62C6C}"/>
    <dgm:cxn modelId="{AFF7C4CB-742F-4CFE-953E-25320AAAF4AB}" type="presOf" srcId="{43F8F4BF-C328-41FC-B155-B331019093ED}" destId="{ED177C5F-2467-4853-B221-7B2F478F23CA}" srcOrd="0" destOrd="0" presId="urn:microsoft.com/office/officeart/2005/8/layout/lProcess3"/>
    <dgm:cxn modelId="{E13369F8-A6D7-4BA9-8B30-3846F1E693E4}" srcId="{24FC3DC5-6508-439D-BA2C-7AA9BAF2D322}" destId="{58EF3B76-A1F2-4DA1-B8A4-14CACAB90C7A}" srcOrd="1" destOrd="0" parTransId="{E89E7F4C-3F39-4074-A7C7-1656FDD2F27D}" sibTransId="{40244871-BE5D-4D13-899B-3AB4C9385EC7}"/>
    <dgm:cxn modelId="{4BED2948-46E0-4820-B8B4-5F9D981896AE}" type="presParOf" srcId="{70318F61-70CD-4757-A96E-257D140A1306}" destId="{52F87CF8-54DE-4BCB-88E6-F691A5D75214}" srcOrd="0" destOrd="0" presId="urn:microsoft.com/office/officeart/2005/8/layout/lProcess3"/>
    <dgm:cxn modelId="{17642D8A-11F2-4579-BF48-90C41C9DB8F1}" type="presParOf" srcId="{52F87CF8-54DE-4BCB-88E6-F691A5D75214}" destId="{E640FBBD-1198-4B73-9551-6AB3F266B291}" srcOrd="0" destOrd="0" presId="urn:microsoft.com/office/officeart/2005/8/layout/lProcess3"/>
    <dgm:cxn modelId="{768A5A80-671D-4009-A702-3BCB45FAC297}" type="presParOf" srcId="{52F87CF8-54DE-4BCB-88E6-F691A5D75214}" destId="{453F38B3-0ABB-4900-BCE4-A93DFA9C2124}" srcOrd="1" destOrd="0" presId="urn:microsoft.com/office/officeart/2005/8/layout/lProcess3"/>
    <dgm:cxn modelId="{F87F695F-D965-4F7A-A92A-09574B999E04}" type="presParOf" srcId="{52F87CF8-54DE-4BCB-88E6-F691A5D75214}" destId="{ED177C5F-2467-4853-B221-7B2F478F23CA}" srcOrd="2" destOrd="0" presId="urn:microsoft.com/office/officeart/2005/8/layout/lProcess3"/>
    <dgm:cxn modelId="{EDB934BF-8F11-43BF-AB74-EA07819505B0}" type="presParOf" srcId="{52F87CF8-54DE-4BCB-88E6-F691A5D75214}" destId="{6BC4D8C4-7545-4381-95E0-F7F36A189B06}" srcOrd="3" destOrd="0" presId="urn:microsoft.com/office/officeart/2005/8/layout/lProcess3"/>
    <dgm:cxn modelId="{A86DE775-4543-450F-85B3-CC9646F83B1C}" type="presParOf" srcId="{52F87CF8-54DE-4BCB-88E6-F691A5D75214}" destId="{C8A443F6-F065-454F-AC32-1B26C604102D}" srcOrd="4" destOrd="0" presId="urn:microsoft.com/office/officeart/2005/8/layout/lProcess3"/>
    <dgm:cxn modelId="{E8F120BD-7624-4E86-8FCB-DD2FFCEBAFDE}" type="presParOf" srcId="{70318F61-70CD-4757-A96E-257D140A1306}" destId="{BE6FE122-4E78-4B39-804E-2FC3864F175B}" srcOrd="1" destOrd="0" presId="urn:microsoft.com/office/officeart/2005/8/layout/lProcess3"/>
    <dgm:cxn modelId="{9B680B4B-39D4-4DC3-BBB1-AE210D84945D}" type="presParOf" srcId="{70318F61-70CD-4757-A96E-257D140A1306}" destId="{31007D7A-CF76-4E3B-9637-66821683B0F5}" srcOrd="2" destOrd="0" presId="urn:microsoft.com/office/officeart/2005/8/layout/lProcess3"/>
    <dgm:cxn modelId="{D473F684-6202-4C21-B618-58536EE4DE5A}" type="presParOf" srcId="{31007D7A-CF76-4E3B-9637-66821683B0F5}" destId="{069804E9-48D8-441B-AADB-E64A90589EC7}" srcOrd="0" destOrd="0" presId="urn:microsoft.com/office/officeart/2005/8/layout/lProcess3"/>
    <dgm:cxn modelId="{4ACE0464-5960-4078-876A-80FF170068A3}" type="presParOf" srcId="{31007D7A-CF76-4E3B-9637-66821683B0F5}" destId="{AB7F0999-0D49-4960-B2A5-5E52672E4E43}" srcOrd="1" destOrd="0" presId="urn:microsoft.com/office/officeart/2005/8/layout/lProcess3"/>
    <dgm:cxn modelId="{FF30DD3B-A54C-4497-8C92-C6DABB37D825}" type="presParOf" srcId="{31007D7A-CF76-4E3B-9637-66821683B0F5}" destId="{451A81AD-1790-4F19-9441-1E02EAF6BDE9}" srcOrd="2" destOrd="0" presId="urn:microsoft.com/office/officeart/2005/8/layout/lProcess3"/>
    <dgm:cxn modelId="{BB0621DF-3B41-4D2B-83A9-EE95CB085FA3}" type="presParOf" srcId="{31007D7A-CF76-4E3B-9637-66821683B0F5}" destId="{21D5488A-6C1D-4DAF-8285-9A8FB9AD4FD0}" srcOrd="3" destOrd="0" presId="urn:microsoft.com/office/officeart/2005/8/layout/lProcess3"/>
    <dgm:cxn modelId="{CDDAC979-FC2E-4713-8A41-5E6AE24832C8}" type="presParOf" srcId="{31007D7A-CF76-4E3B-9637-66821683B0F5}" destId="{A00A0847-9340-4F4D-91C7-D0F25C4CB894}" srcOrd="4" destOrd="0" presId="urn:microsoft.com/office/officeart/2005/8/layout/lProcess3"/>
    <dgm:cxn modelId="{2E44E7C8-6A7F-4D4A-884E-3216810B4E0F}" type="presParOf" srcId="{70318F61-70CD-4757-A96E-257D140A1306}" destId="{9B7C67E0-9F33-48E2-AB8D-6F757B67F35A}" srcOrd="3" destOrd="0" presId="urn:microsoft.com/office/officeart/2005/8/layout/lProcess3"/>
    <dgm:cxn modelId="{4E029E23-E750-440D-821A-925F5FEE863E}" type="presParOf" srcId="{70318F61-70CD-4757-A96E-257D140A1306}" destId="{05B6E0E5-2B42-47F7-B6FE-DB9B2C1E8DC1}" srcOrd="4" destOrd="0" presId="urn:microsoft.com/office/officeart/2005/8/layout/lProcess3"/>
    <dgm:cxn modelId="{0D791721-808D-4AAF-A7C6-7F1EBBC0A290}" type="presParOf" srcId="{05B6E0E5-2B42-47F7-B6FE-DB9B2C1E8DC1}" destId="{03B4813D-C11C-49C1-8032-703186DB0C4F}" srcOrd="0" destOrd="0" presId="urn:microsoft.com/office/officeart/2005/8/layout/lProcess3"/>
    <dgm:cxn modelId="{5D30BA97-8C9D-4989-BBEE-4B8C6F3B608B}" type="presParOf" srcId="{05B6E0E5-2B42-47F7-B6FE-DB9B2C1E8DC1}" destId="{D8F719AC-F5FC-49E3-8852-F1331782FE4E}" srcOrd="1" destOrd="0" presId="urn:microsoft.com/office/officeart/2005/8/layout/lProcess3"/>
    <dgm:cxn modelId="{EACB0652-7A52-493D-84A5-B8DA466037C9}" type="presParOf" srcId="{05B6E0E5-2B42-47F7-B6FE-DB9B2C1E8DC1}" destId="{C8F2DF94-F3A0-4C00-A4F3-0DDA2A71BF53}" srcOrd="2" destOrd="0" presId="urn:microsoft.com/office/officeart/2005/8/layout/lProcess3"/>
    <dgm:cxn modelId="{04C34ACE-605E-42DD-A1E0-92C9844A7DDD}" type="presParOf" srcId="{05B6E0E5-2B42-47F7-B6FE-DB9B2C1E8DC1}" destId="{FE4BFE98-1D53-4034-8952-FC5FB4EF430E}" srcOrd="3" destOrd="0" presId="urn:microsoft.com/office/officeart/2005/8/layout/lProcess3"/>
    <dgm:cxn modelId="{C09E72AC-2666-4612-BE48-38E44EC537B1}" type="presParOf" srcId="{05B6E0E5-2B42-47F7-B6FE-DB9B2C1E8DC1}" destId="{6B0915FB-4926-4FF5-B0A6-130A9F097E8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4BF88-CDB6-42C0-9397-0B91E9A7DE00}">
      <dsp:nvSpPr>
        <dsp:cNvPr id="0" name=""/>
        <dsp:cNvSpPr/>
      </dsp:nvSpPr>
      <dsp:spPr>
        <a:xfrm>
          <a:off x="2876276" y="2502"/>
          <a:ext cx="4449663" cy="151357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обеспечивает учеников базовыми знаниями, необходимыми для жизни в современном мире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формирует ключевой навык – «умение учиться»</a:t>
          </a:r>
          <a:endParaRPr lang="ru-RU" sz="1200" kern="1200" dirty="0"/>
        </a:p>
      </dsp:txBody>
      <dsp:txXfrm>
        <a:off x="2876276" y="191699"/>
        <a:ext cx="3882074" cy="1135179"/>
      </dsp:txXfrm>
    </dsp:sp>
    <dsp:sp modelId="{CC803D11-58EA-464E-84F9-C08F6BA9B0D0}">
      <dsp:nvSpPr>
        <dsp:cNvPr id="0" name=""/>
        <dsp:cNvSpPr/>
      </dsp:nvSpPr>
      <dsp:spPr>
        <a:xfrm>
          <a:off x="90165" y="64335"/>
          <a:ext cx="2786111" cy="13899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Функции школьного образования</a:t>
          </a:r>
          <a:endParaRPr lang="ru-RU" sz="2400" kern="1200" dirty="0"/>
        </a:p>
      </dsp:txBody>
      <dsp:txXfrm>
        <a:off x="158015" y="132185"/>
        <a:ext cx="2650411" cy="1254205"/>
      </dsp:txXfrm>
    </dsp:sp>
    <dsp:sp modelId="{A2E19473-E378-4FD2-8328-9B4B88845170}">
      <dsp:nvSpPr>
        <dsp:cNvPr id="0" name=""/>
        <dsp:cNvSpPr/>
      </dsp:nvSpPr>
      <dsp:spPr>
        <a:xfrm>
          <a:off x="3033861" y="1849840"/>
          <a:ext cx="4380137" cy="2902139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помогает углубить знания и навыки школьника на уровне первой ступени профессионального образования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способствует развитию </a:t>
          </a:r>
          <a:r>
            <a:rPr lang="ru-RU" sz="1200" kern="1200" dirty="0" err="1" smtClean="0"/>
            <a:t>soft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skills</a:t>
          </a:r>
          <a:r>
            <a:rPr lang="ru-RU" sz="1200" kern="1200" dirty="0" smtClean="0"/>
            <a:t> у школьника, формируя гармоничную разностороннюю личность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позволяет реализовать интерес ребенка в той или иной области и  раскрыть его способности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позволяет апробировать новые образовательные модели, которые в дальнейшем могут быть применены в рамках школьного образования</a:t>
          </a:r>
          <a:endParaRPr lang="ru-RU" sz="1200" kern="1200" dirty="0"/>
        </a:p>
      </dsp:txBody>
      <dsp:txXfrm>
        <a:off x="3033861" y="2212607"/>
        <a:ext cx="3291835" cy="2176605"/>
      </dsp:txXfrm>
    </dsp:sp>
    <dsp:sp modelId="{9AE664D6-6A3F-4024-96FF-65FD676401E5}">
      <dsp:nvSpPr>
        <dsp:cNvPr id="0" name=""/>
        <dsp:cNvSpPr/>
      </dsp:nvSpPr>
      <dsp:spPr>
        <a:xfrm>
          <a:off x="2106" y="1759273"/>
          <a:ext cx="3031755" cy="30832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Функции дополнительного образования</a:t>
          </a:r>
          <a:endParaRPr lang="ru-RU" sz="2400" kern="1200" dirty="0"/>
        </a:p>
      </dsp:txBody>
      <dsp:txXfrm>
        <a:off x="150104" y="1907271"/>
        <a:ext cx="2735759" cy="2787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FCDA9-CACA-4376-A9A4-5032ACAD3417}">
      <dsp:nvSpPr>
        <dsp:cNvPr id="0" name=""/>
        <dsp:cNvSpPr/>
      </dsp:nvSpPr>
      <dsp:spPr>
        <a:xfrm>
          <a:off x="3562" y="378021"/>
          <a:ext cx="1822336" cy="1053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 точки зрения детей</a:t>
          </a:r>
          <a:endParaRPr lang="ru-RU" sz="2300" kern="1200" dirty="0"/>
        </a:p>
      </dsp:txBody>
      <dsp:txXfrm>
        <a:off x="3562" y="378021"/>
        <a:ext cx="1822336" cy="1053112"/>
      </dsp:txXfrm>
    </dsp:sp>
    <dsp:sp modelId="{ED771D29-C768-4A17-8F3F-7774938C2071}">
      <dsp:nvSpPr>
        <dsp:cNvPr id="0" name=""/>
        <dsp:cNvSpPr/>
      </dsp:nvSpPr>
      <dsp:spPr>
        <a:xfrm>
          <a:off x="1825899" y="295747"/>
          <a:ext cx="364467" cy="1217661"/>
        </a:xfrm>
        <a:prstGeom prst="leftBrace">
          <a:avLst>
            <a:gd name="adj1" fmla="val 35000"/>
            <a:gd name="adj2" fmla="val 50000"/>
          </a:avLst>
        </a:prstGeom>
        <a:noFill/>
        <a:ln w="400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D61C0-D318-4EC3-95B8-C6FFFE1B9959}">
      <dsp:nvSpPr>
        <dsp:cNvPr id="0" name=""/>
        <dsp:cNvSpPr/>
      </dsp:nvSpPr>
      <dsp:spPr>
        <a:xfrm>
          <a:off x="2336153" y="295747"/>
          <a:ext cx="4956755" cy="12176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Мотивация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Мода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Комфортная среда</a:t>
          </a:r>
          <a:endParaRPr lang="ru-RU" sz="2300" kern="1200" dirty="0"/>
        </a:p>
      </dsp:txBody>
      <dsp:txXfrm>
        <a:off x="2336153" y="295747"/>
        <a:ext cx="4956755" cy="1217661"/>
      </dsp:txXfrm>
    </dsp:sp>
    <dsp:sp modelId="{A966503B-6BF2-479B-BC22-E4028E733635}">
      <dsp:nvSpPr>
        <dsp:cNvPr id="0" name=""/>
        <dsp:cNvSpPr/>
      </dsp:nvSpPr>
      <dsp:spPr>
        <a:xfrm>
          <a:off x="3562" y="2155674"/>
          <a:ext cx="1822336" cy="1053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 точки зрения родителей</a:t>
          </a:r>
          <a:endParaRPr lang="ru-RU" sz="2300" kern="1200" dirty="0"/>
        </a:p>
      </dsp:txBody>
      <dsp:txXfrm>
        <a:off x="3562" y="2155674"/>
        <a:ext cx="1822336" cy="1053112"/>
      </dsp:txXfrm>
    </dsp:sp>
    <dsp:sp modelId="{83A4521D-426D-490B-A447-EF7E34269E78}">
      <dsp:nvSpPr>
        <dsp:cNvPr id="0" name=""/>
        <dsp:cNvSpPr/>
      </dsp:nvSpPr>
      <dsp:spPr>
        <a:xfrm>
          <a:off x="1825899" y="1596208"/>
          <a:ext cx="364467" cy="2172044"/>
        </a:xfrm>
        <a:prstGeom prst="leftBrace">
          <a:avLst>
            <a:gd name="adj1" fmla="val 35000"/>
            <a:gd name="adj2" fmla="val 50000"/>
          </a:avLst>
        </a:prstGeom>
        <a:noFill/>
        <a:ln w="400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E87DA-74A6-4B56-AFF2-A7567AB9A78C}">
      <dsp:nvSpPr>
        <dsp:cNvPr id="0" name=""/>
        <dsp:cNvSpPr/>
      </dsp:nvSpPr>
      <dsp:spPr>
        <a:xfrm>
          <a:off x="2336153" y="1596208"/>
          <a:ext cx="4956755" cy="21720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Помощь в удовлетворении интереса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Развитие потенциала ребенка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Желание занять детей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Нереализованные мечты родителей</a:t>
          </a:r>
          <a:endParaRPr lang="ru-RU" sz="2300" kern="1200" dirty="0"/>
        </a:p>
      </dsp:txBody>
      <dsp:txXfrm>
        <a:off x="2336153" y="1596208"/>
        <a:ext cx="4956755" cy="21720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FCDA9-CACA-4376-A9A4-5032ACAD3417}">
      <dsp:nvSpPr>
        <dsp:cNvPr id="0" name=""/>
        <dsp:cNvSpPr/>
      </dsp:nvSpPr>
      <dsp:spPr>
        <a:xfrm>
          <a:off x="3562" y="888122"/>
          <a:ext cx="1822336" cy="1053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 точки зрения детей</a:t>
          </a:r>
          <a:endParaRPr lang="ru-RU" sz="2300" kern="1200" dirty="0"/>
        </a:p>
      </dsp:txBody>
      <dsp:txXfrm>
        <a:off x="3562" y="888122"/>
        <a:ext cx="1822336" cy="1053112"/>
      </dsp:txXfrm>
    </dsp:sp>
    <dsp:sp modelId="{ED771D29-C768-4A17-8F3F-7774938C2071}">
      <dsp:nvSpPr>
        <dsp:cNvPr id="0" name=""/>
        <dsp:cNvSpPr/>
      </dsp:nvSpPr>
      <dsp:spPr>
        <a:xfrm>
          <a:off x="1825899" y="888122"/>
          <a:ext cx="364467" cy="1053112"/>
        </a:xfrm>
        <a:prstGeom prst="leftBrace">
          <a:avLst>
            <a:gd name="adj1" fmla="val 35000"/>
            <a:gd name="adj2" fmla="val 50000"/>
          </a:avLst>
        </a:prstGeom>
        <a:noFill/>
        <a:ln w="400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D61C0-D318-4EC3-95B8-C6FFFE1B9959}">
      <dsp:nvSpPr>
        <dsp:cNvPr id="0" name=""/>
        <dsp:cNvSpPr/>
      </dsp:nvSpPr>
      <dsp:spPr>
        <a:xfrm>
          <a:off x="2336153" y="888122"/>
          <a:ext cx="4956755" cy="10531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Низкая осведомленность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Ошибка выбора</a:t>
          </a:r>
          <a:endParaRPr lang="ru-RU" sz="2300" kern="1200" dirty="0"/>
        </a:p>
      </dsp:txBody>
      <dsp:txXfrm>
        <a:off x="2336153" y="888122"/>
        <a:ext cx="4956755" cy="1053112"/>
      </dsp:txXfrm>
    </dsp:sp>
    <dsp:sp modelId="{A966503B-6BF2-479B-BC22-E4028E733635}">
      <dsp:nvSpPr>
        <dsp:cNvPr id="0" name=""/>
        <dsp:cNvSpPr/>
      </dsp:nvSpPr>
      <dsp:spPr>
        <a:xfrm>
          <a:off x="3562" y="2073399"/>
          <a:ext cx="1822336" cy="1053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 точки зрения родителей</a:t>
          </a:r>
          <a:endParaRPr lang="ru-RU" sz="2300" kern="1200" dirty="0"/>
        </a:p>
      </dsp:txBody>
      <dsp:txXfrm>
        <a:off x="3562" y="2073399"/>
        <a:ext cx="1822336" cy="1053112"/>
      </dsp:txXfrm>
    </dsp:sp>
    <dsp:sp modelId="{83A4521D-426D-490B-A447-EF7E34269E78}">
      <dsp:nvSpPr>
        <dsp:cNvPr id="0" name=""/>
        <dsp:cNvSpPr/>
      </dsp:nvSpPr>
      <dsp:spPr>
        <a:xfrm>
          <a:off x="1825899" y="2024035"/>
          <a:ext cx="364467" cy="1151841"/>
        </a:xfrm>
        <a:prstGeom prst="leftBrace">
          <a:avLst>
            <a:gd name="adj1" fmla="val 35000"/>
            <a:gd name="adj2" fmla="val 50000"/>
          </a:avLst>
        </a:prstGeom>
        <a:noFill/>
        <a:ln w="400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E87DA-74A6-4B56-AFF2-A7567AB9A78C}">
      <dsp:nvSpPr>
        <dsp:cNvPr id="0" name=""/>
        <dsp:cNvSpPr/>
      </dsp:nvSpPr>
      <dsp:spPr>
        <a:xfrm>
          <a:off x="2336153" y="2024035"/>
          <a:ext cx="4956755" cy="11518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Низкая осведомленность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Не понимают, зачем нужно дополнительное образование</a:t>
          </a:r>
          <a:endParaRPr lang="ru-RU" sz="2300" kern="1200" dirty="0"/>
        </a:p>
      </dsp:txBody>
      <dsp:txXfrm>
        <a:off x="2336153" y="2024035"/>
        <a:ext cx="4956755" cy="11518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BD5F8-059E-4C19-945B-C6A1E762CFA4}">
      <dsp:nvSpPr>
        <dsp:cNvPr id="0" name=""/>
        <dsp:cNvSpPr/>
      </dsp:nvSpPr>
      <dsp:spPr>
        <a:xfrm>
          <a:off x="0" y="311993"/>
          <a:ext cx="7080448" cy="1031183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3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Педагог - педагог</a:t>
          </a:r>
          <a:endParaRPr lang="ru-RU" sz="2000" kern="1200" dirty="0"/>
        </a:p>
      </dsp:txBody>
      <dsp:txXfrm>
        <a:off x="0" y="569789"/>
        <a:ext cx="6822652" cy="515591"/>
      </dsp:txXfrm>
    </dsp:sp>
    <dsp:sp modelId="{54550D46-6F5D-4C45-9A55-0E67A7E4DD9D}">
      <dsp:nvSpPr>
        <dsp:cNvPr id="0" name=""/>
        <dsp:cNvSpPr/>
      </dsp:nvSpPr>
      <dsp:spPr>
        <a:xfrm>
          <a:off x="0" y="1107184"/>
          <a:ext cx="2180777" cy="19864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Участие в программах повышения квалификации на базе «Научно-технологического университета «Сириус»</a:t>
          </a:r>
        </a:p>
      </dsp:txBody>
      <dsp:txXfrm>
        <a:off x="0" y="1107184"/>
        <a:ext cx="2180777" cy="1986438"/>
      </dsp:txXfrm>
    </dsp:sp>
    <dsp:sp modelId="{F735C2C7-38ED-4734-9FF5-58A2A752EBD2}">
      <dsp:nvSpPr>
        <dsp:cNvPr id="0" name=""/>
        <dsp:cNvSpPr/>
      </dsp:nvSpPr>
      <dsp:spPr>
        <a:xfrm>
          <a:off x="2180777" y="655721"/>
          <a:ext cx="4899670" cy="1031183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shade val="80000"/>
            <a:hueOff val="-56252"/>
            <a:satOff val="538"/>
            <a:lumOff val="1156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3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Педагог - ученик</a:t>
          </a:r>
          <a:endParaRPr lang="ru-RU" sz="2000" kern="1200" dirty="0"/>
        </a:p>
      </dsp:txBody>
      <dsp:txXfrm>
        <a:off x="2180777" y="913517"/>
        <a:ext cx="4641874" cy="515591"/>
      </dsp:txXfrm>
    </dsp:sp>
    <dsp:sp modelId="{78090FC5-4F09-4C0F-ADCE-B02003CF91F5}">
      <dsp:nvSpPr>
        <dsp:cNvPr id="0" name=""/>
        <dsp:cNvSpPr/>
      </dsp:nvSpPr>
      <dsp:spPr>
        <a:xfrm>
          <a:off x="2180777" y="1450912"/>
          <a:ext cx="2180777" cy="19864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Участие в перечневых конкурсах, конференциях, проектах, олимпиадах</a:t>
          </a:r>
          <a:endParaRPr lang="ru-RU" sz="1700" kern="1200" dirty="0"/>
        </a:p>
      </dsp:txBody>
      <dsp:txXfrm>
        <a:off x="2180777" y="1450912"/>
        <a:ext cx="2180777" cy="1986438"/>
      </dsp:txXfrm>
    </dsp:sp>
    <dsp:sp modelId="{211A8EF1-F239-4906-832A-D5F8A8B1B1AC}">
      <dsp:nvSpPr>
        <dsp:cNvPr id="0" name=""/>
        <dsp:cNvSpPr/>
      </dsp:nvSpPr>
      <dsp:spPr>
        <a:xfrm>
          <a:off x="4361555" y="999448"/>
          <a:ext cx="2718892" cy="1031183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shade val="80000"/>
            <a:hueOff val="-112504"/>
            <a:satOff val="1077"/>
            <a:lumOff val="23121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3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Ученик - ученик</a:t>
          </a:r>
          <a:endParaRPr lang="ru-RU" sz="2000" kern="1200" dirty="0"/>
        </a:p>
      </dsp:txBody>
      <dsp:txXfrm>
        <a:off x="4361555" y="1257244"/>
        <a:ext cx="2461096" cy="515591"/>
      </dsp:txXfrm>
    </dsp:sp>
    <dsp:sp modelId="{D18F64EC-115E-4C2E-82BD-A30B19845A7B}">
      <dsp:nvSpPr>
        <dsp:cNvPr id="0" name=""/>
        <dsp:cNvSpPr/>
      </dsp:nvSpPr>
      <dsp:spPr>
        <a:xfrm>
          <a:off x="4361555" y="1794639"/>
          <a:ext cx="2180777" cy="19573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Участие в программах Образовательного центра «Сириус», кружковом движении, конкурсе «Большая перемена»</a:t>
          </a:r>
          <a:endParaRPr lang="ru-RU" sz="1700" kern="1200" dirty="0"/>
        </a:p>
      </dsp:txBody>
      <dsp:txXfrm>
        <a:off x="4361555" y="1794639"/>
        <a:ext cx="2180777" cy="19573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168B0-79C3-46E8-9476-BACB098533FD}">
      <dsp:nvSpPr>
        <dsp:cNvPr id="0" name=""/>
        <dsp:cNvSpPr/>
      </dsp:nvSpPr>
      <dsp:spPr>
        <a:xfrm rot="5400000">
          <a:off x="3020743" y="124025"/>
          <a:ext cx="1872677" cy="1629229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60000"/>
            <a:lumOff val="4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Критическое мышление</a:t>
          </a:r>
          <a:endParaRPr lang="ru-RU" sz="1050" kern="1200" dirty="0"/>
        </a:p>
      </dsp:txBody>
      <dsp:txXfrm rot="-5400000">
        <a:off x="3396355" y="294128"/>
        <a:ext cx="1121453" cy="1289026"/>
      </dsp:txXfrm>
    </dsp:sp>
    <dsp:sp modelId="{8A4C01F6-80B1-4B1D-A92B-6BBA7D689DE0}">
      <dsp:nvSpPr>
        <dsp:cNvPr id="0" name=""/>
        <dsp:cNvSpPr/>
      </dsp:nvSpPr>
      <dsp:spPr>
        <a:xfrm>
          <a:off x="4821135" y="376836"/>
          <a:ext cx="2089907" cy="1123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- </a:t>
          </a:r>
          <a:r>
            <a:rPr lang="ru-RU" sz="1100" kern="1200" dirty="0" smtClean="0"/>
            <a:t>рефлексия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выработка позиции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системное мышление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анализ информации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комплексный взгляд на мир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4821135" y="376836"/>
        <a:ext cx="2089907" cy="1123606"/>
      </dsp:txXfrm>
    </dsp:sp>
    <dsp:sp modelId="{976BE92A-12B0-489C-9827-18D8CE8DC391}">
      <dsp:nvSpPr>
        <dsp:cNvPr id="0" name=""/>
        <dsp:cNvSpPr/>
      </dsp:nvSpPr>
      <dsp:spPr>
        <a:xfrm rot="5400000">
          <a:off x="1369063" y="124025"/>
          <a:ext cx="1872677" cy="1629229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5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744675" y="294128"/>
        <a:ext cx="1121453" cy="1289026"/>
      </dsp:txXfrm>
    </dsp:sp>
    <dsp:sp modelId="{B7493C25-6899-4603-A211-6DE918B18D40}">
      <dsp:nvSpPr>
        <dsp:cNvPr id="0" name=""/>
        <dsp:cNvSpPr/>
      </dsp:nvSpPr>
      <dsp:spPr>
        <a:xfrm rot="5400000">
          <a:off x="2137588" y="1713553"/>
          <a:ext cx="1872677" cy="162922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Креативое</a:t>
          </a:r>
          <a:r>
            <a:rPr lang="ru-RU" sz="1000" kern="1200" dirty="0" smtClean="0"/>
            <a:t> мышление</a:t>
          </a:r>
          <a:endParaRPr lang="ru-RU" sz="1000" kern="1200" dirty="0"/>
        </a:p>
      </dsp:txBody>
      <dsp:txXfrm rot="-5400000">
        <a:off x="2513200" y="1883656"/>
        <a:ext cx="1121453" cy="1289026"/>
      </dsp:txXfrm>
    </dsp:sp>
    <dsp:sp modelId="{359037F7-FA8A-4AEC-A7FE-3EE5AE94BFF6}">
      <dsp:nvSpPr>
        <dsp:cNvPr id="0" name=""/>
        <dsp:cNvSpPr/>
      </dsp:nvSpPr>
      <dsp:spPr>
        <a:xfrm>
          <a:off x="169405" y="1966364"/>
          <a:ext cx="2022491" cy="1123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видение </a:t>
          </a:r>
          <a:r>
            <a:rPr lang="ru-RU" sz="1100" kern="1200" dirty="0" err="1" smtClean="0"/>
            <a:t>инсайтов</a:t>
          </a:r>
          <a:endParaRPr lang="ru-RU" sz="1100" kern="1200" dirty="0" smtClean="0"/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работа за границами шаблонов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открытость новому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чувство прекрасного</a:t>
          </a:r>
          <a:endParaRPr lang="ru-RU" sz="1100" kern="1200" dirty="0"/>
        </a:p>
      </dsp:txBody>
      <dsp:txXfrm>
        <a:off x="169405" y="1966364"/>
        <a:ext cx="2022491" cy="1123606"/>
      </dsp:txXfrm>
    </dsp:sp>
    <dsp:sp modelId="{335D03B0-E355-4392-B4E6-1F43DF67F903}">
      <dsp:nvSpPr>
        <dsp:cNvPr id="0" name=""/>
        <dsp:cNvSpPr/>
      </dsp:nvSpPr>
      <dsp:spPr>
        <a:xfrm rot="5400000">
          <a:off x="3790376" y="1713553"/>
          <a:ext cx="1872677" cy="162922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4165988" y="1883656"/>
        <a:ext cx="1121453" cy="1289026"/>
      </dsp:txXfrm>
    </dsp:sp>
    <dsp:sp modelId="{C4D96F1A-9CD7-44DC-8F11-0181015551EE}">
      <dsp:nvSpPr>
        <dsp:cNvPr id="0" name=""/>
        <dsp:cNvSpPr/>
      </dsp:nvSpPr>
      <dsp:spPr>
        <a:xfrm rot="5400000">
          <a:off x="2936039" y="3303081"/>
          <a:ext cx="1872677" cy="1629229"/>
        </a:xfrm>
        <a:prstGeom prst="hexagon">
          <a:avLst>
            <a:gd name="adj" fmla="val 25000"/>
            <a:gd name="vf" fmla="val 115470"/>
          </a:avLst>
        </a:prstGeom>
        <a:solidFill>
          <a:srgbClr val="9966FF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Взаимодействие с другими</a:t>
          </a:r>
          <a:endParaRPr lang="ru-RU" sz="1000" kern="1200" dirty="0"/>
        </a:p>
      </dsp:txBody>
      <dsp:txXfrm rot="-5400000">
        <a:off x="3311651" y="3473184"/>
        <a:ext cx="1121453" cy="1289026"/>
      </dsp:txXfrm>
    </dsp:sp>
    <dsp:sp modelId="{E23E9723-ABE4-4B57-A820-301B5F672A8C}">
      <dsp:nvSpPr>
        <dsp:cNvPr id="0" name=""/>
        <dsp:cNvSpPr/>
      </dsp:nvSpPr>
      <dsp:spPr>
        <a:xfrm>
          <a:off x="4632186" y="3544173"/>
          <a:ext cx="2428723" cy="1123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лидерство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эмоциональный интеллект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работа в команде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способность решать конфликты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уважение к другому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альтруизм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ответственность</a:t>
          </a:r>
          <a:endParaRPr lang="ru-RU" sz="1100" kern="1200" dirty="0"/>
        </a:p>
      </dsp:txBody>
      <dsp:txXfrm>
        <a:off x="4632186" y="3544173"/>
        <a:ext cx="2428723" cy="1123606"/>
      </dsp:txXfrm>
    </dsp:sp>
    <dsp:sp modelId="{5A1925F7-8EE6-46A5-83C4-B6F55399FD20}">
      <dsp:nvSpPr>
        <dsp:cNvPr id="0" name=""/>
        <dsp:cNvSpPr/>
      </dsp:nvSpPr>
      <dsp:spPr>
        <a:xfrm rot="5400000">
          <a:off x="1270087" y="3303081"/>
          <a:ext cx="1872677" cy="162922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645699" y="3473184"/>
        <a:ext cx="1121453" cy="12890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0FBBD-1198-4B73-9551-6AB3F266B291}">
      <dsp:nvSpPr>
        <dsp:cNvPr id="0" name=""/>
        <dsp:cNvSpPr/>
      </dsp:nvSpPr>
      <dsp:spPr>
        <a:xfrm>
          <a:off x="0" y="286507"/>
          <a:ext cx="3582982" cy="12128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Обогащение обучения</a:t>
          </a:r>
          <a:endParaRPr lang="ru-RU" sz="1400" kern="1200" dirty="0"/>
        </a:p>
      </dsp:txBody>
      <dsp:txXfrm>
        <a:off x="606442" y="286507"/>
        <a:ext cx="2370098" cy="1212884"/>
      </dsp:txXfrm>
    </dsp:sp>
    <dsp:sp modelId="{ED177C5F-2467-4853-B221-7B2F478F23CA}">
      <dsp:nvSpPr>
        <dsp:cNvPr id="0" name=""/>
        <dsp:cNvSpPr/>
      </dsp:nvSpPr>
      <dsp:spPr>
        <a:xfrm>
          <a:off x="3189862" y="382216"/>
          <a:ext cx="2675718" cy="10066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Технологии смешанного обучения,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Технология обратного дизайна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3693209" y="382216"/>
        <a:ext cx="1669024" cy="1006694"/>
      </dsp:txXfrm>
    </dsp:sp>
    <dsp:sp modelId="{C8A443F6-F065-454F-AC32-1B26C604102D}">
      <dsp:nvSpPr>
        <dsp:cNvPr id="0" name=""/>
        <dsp:cNvSpPr/>
      </dsp:nvSpPr>
      <dsp:spPr>
        <a:xfrm>
          <a:off x="5513237" y="382216"/>
          <a:ext cx="2493204" cy="10066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Применение дистанционных технологий</a:t>
          </a:r>
          <a:endParaRPr lang="ru-RU" sz="1200" kern="1200" dirty="0"/>
        </a:p>
      </dsp:txBody>
      <dsp:txXfrm>
        <a:off x="6016584" y="382216"/>
        <a:ext cx="1486510" cy="1006694"/>
      </dsp:txXfrm>
    </dsp:sp>
    <dsp:sp modelId="{069804E9-48D8-441B-AADB-E64A90589EC7}">
      <dsp:nvSpPr>
        <dsp:cNvPr id="0" name=""/>
        <dsp:cNvSpPr/>
      </dsp:nvSpPr>
      <dsp:spPr>
        <a:xfrm>
          <a:off x="27532" y="1662731"/>
          <a:ext cx="3463422" cy="12128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Высокопрофессиональный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коллектив педагогов</a:t>
          </a:r>
          <a:endParaRPr lang="ru-RU" sz="1400" kern="1200" dirty="0"/>
        </a:p>
      </dsp:txBody>
      <dsp:txXfrm>
        <a:off x="633974" y="1662731"/>
        <a:ext cx="2250538" cy="1212884"/>
      </dsp:txXfrm>
    </dsp:sp>
    <dsp:sp modelId="{451A81AD-1790-4F19-9441-1E02EAF6BDE9}">
      <dsp:nvSpPr>
        <dsp:cNvPr id="0" name=""/>
        <dsp:cNvSpPr/>
      </dsp:nvSpPr>
      <dsp:spPr>
        <a:xfrm>
          <a:off x="3070302" y="1764904"/>
          <a:ext cx="2758115" cy="10066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Сформированы инструменты культивации коллективного процветания</a:t>
          </a:r>
          <a:endParaRPr lang="ru-RU" sz="1200" kern="1200" dirty="0"/>
        </a:p>
      </dsp:txBody>
      <dsp:txXfrm>
        <a:off x="3573649" y="1764904"/>
        <a:ext cx="1751421" cy="1006694"/>
      </dsp:txXfrm>
    </dsp:sp>
    <dsp:sp modelId="{A00A0847-9340-4F4D-91C7-D0F25C4CB894}">
      <dsp:nvSpPr>
        <dsp:cNvPr id="0" name=""/>
        <dsp:cNvSpPr/>
      </dsp:nvSpPr>
      <dsp:spPr>
        <a:xfrm>
          <a:off x="5476074" y="1764904"/>
          <a:ext cx="2577917" cy="10066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Реализация инновационных практик  </a:t>
          </a:r>
          <a:endParaRPr lang="ru-RU" sz="1200" kern="1200" dirty="0"/>
        </a:p>
      </dsp:txBody>
      <dsp:txXfrm>
        <a:off x="5979421" y="1764904"/>
        <a:ext cx="1571223" cy="1006694"/>
      </dsp:txXfrm>
    </dsp:sp>
    <dsp:sp modelId="{03B4813D-C11C-49C1-8032-703186DB0C4F}">
      <dsp:nvSpPr>
        <dsp:cNvPr id="0" name=""/>
        <dsp:cNvSpPr/>
      </dsp:nvSpPr>
      <dsp:spPr>
        <a:xfrm>
          <a:off x="1066" y="3044498"/>
          <a:ext cx="3363026" cy="12128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Инфраструктурные составляющие</a:t>
          </a:r>
          <a:endParaRPr lang="ru-RU" sz="1400" kern="1200" dirty="0"/>
        </a:p>
      </dsp:txBody>
      <dsp:txXfrm>
        <a:off x="607508" y="3044498"/>
        <a:ext cx="2150142" cy="1212884"/>
      </dsp:txXfrm>
    </dsp:sp>
    <dsp:sp modelId="{C8F2DF94-F3A0-4C00-A4F3-0DDA2A71BF53}">
      <dsp:nvSpPr>
        <dsp:cNvPr id="0" name=""/>
        <dsp:cNvSpPr/>
      </dsp:nvSpPr>
      <dsp:spPr>
        <a:xfrm>
          <a:off x="2980176" y="3140043"/>
          <a:ext cx="2882593" cy="10066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ЦДОД «Интеллектуал»</a:t>
          </a:r>
          <a:endParaRPr lang="ru-RU" sz="1200" kern="1200" dirty="0"/>
        </a:p>
      </dsp:txBody>
      <dsp:txXfrm>
        <a:off x="3483523" y="3140043"/>
        <a:ext cx="1875899" cy="1006694"/>
      </dsp:txXfrm>
    </dsp:sp>
    <dsp:sp modelId="{6B0915FB-4926-4FF5-B0A6-130A9F097E89}">
      <dsp:nvSpPr>
        <dsp:cNvPr id="0" name=""/>
        <dsp:cNvSpPr/>
      </dsp:nvSpPr>
      <dsp:spPr>
        <a:xfrm>
          <a:off x="5499638" y="3118983"/>
          <a:ext cx="2563672" cy="10066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Детский технопарк «</a:t>
          </a:r>
          <a:r>
            <a:rPr lang="ru-RU" sz="1200" kern="1200" dirty="0" err="1" smtClean="0"/>
            <a:t>Кванториум</a:t>
          </a:r>
          <a:r>
            <a:rPr lang="ru-RU" sz="1200" kern="1200" dirty="0" smtClean="0"/>
            <a:t>»</a:t>
          </a:r>
          <a:endParaRPr lang="ru-RU" sz="1200" kern="1200" dirty="0"/>
        </a:p>
      </dsp:txBody>
      <dsp:txXfrm>
        <a:off x="6002985" y="3118983"/>
        <a:ext cx="1556978" cy="10066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0FBBD-1198-4B73-9551-6AB3F266B291}">
      <dsp:nvSpPr>
        <dsp:cNvPr id="0" name=""/>
        <dsp:cNvSpPr/>
      </dsp:nvSpPr>
      <dsp:spPr>
        <a:xfrm>
          <a:off x="2188" y="238204"/>
          <a:ext cx="3381028" cy="13524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Образовательная среда новой формации</a:t>
          </a:r>
          <a:endParaRPr lang="ru-RU" sz="1400" kern="1200" dirty="0"/>
        </a:p>
      </dsp:txBody>
      <dsp:txXfrm>
        <a:off x="678394" y="238204"/>
        <a:ext cx="2028617" cy="1352411"/>
      </dsp:txXfrm>
    </dsp:sp>
    <dsp:sp modelId="{ED177C5F-2467-4853-B221-7B2F478F23CA}">
      <dsp:nvSpPr>
        <dsp:cNvPr id="0" name=""/>
        <dsp:cNvSpPr/>
      </dsp:nvSpPr>
      <dsp:spPr>
        <a:xfrm>
          <a:off x="2943683" y="353159"/>
          <a:ext cx="2806254" cy="11225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Условия для подготовки обучающихся к участию в </a:t>
          </a:r>
          <a:r>
            <a:rPr lang="ru-RU" sz="900" kern="1200" dirty="0" err="1" smtClean="0"/>
            <a:t>ВсОШ</a:t>
          </a:r>
          <a:r>
            <a:rPr lang="ru-RU" sz="900" kern="1200" dirty="0" smtClean="0"/>
            <a:t> и других перечневых олимпиадах, конкурсах не ниже регионального уровня</a:t>
          </a:r>
          <a:endParaRPr lang="ru-RU" sz="900" kern="1200" dirty="0"/>
        </a:p>
      </dsp:txBody>
      <dsp:txXfrm>
        <a:off x="3504934" y="353159"/>
        <a:ext cx="1683753" cy="1122501"/>
      </dsp:txXfrm>
    </dsp:sp>
    <dsp:sp modelId="{C8A443F6-F065-454F-AC32-1B26C604102D}">
      <dsp:nvSpPr>
        <dsp:cNvPr id="0" name=""/>
        <dsp:cNvSpPr/>
      </dsp:nvSpPr>
      <dsp:spPr>
        <a:xfrm>
          <a:off x="5357061" y="353159"/>
          <a:ext cx="2806254" cy="11225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Образовательный лифт для реализации индивидуального образовательного маршрута (Образование на протяжении всей жизни)</a:t>
          </a:r>
          <a:endParaRPr lang="ru-RU" sz="900" kern="1200" dirty="0"/>
        </a:p>
      </dsp:txBody>
      <dsp:txXfrm>
        <a:off x="5918312" y="353159"/>
        <a:ext cx="1683753" cy="1122501"/>
      </dsp:txXfrm>
    </dsp:sp>
    <dsp:sp modelId="{069804E9-48D8-441B-AADB-E64A90589EC7}">
      <dsp:nvSpPr>
        <dsp:cNvPr id="0" name=""/>
        <dsp:cNvSpPr/>
      </dsp:nvSpPr>
      <dsp:spPr>
        <a:xfrm>
          <a:off x="2188" y="1779954"/>
          <a:ext cx="3381028" cy="13524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Современные образовательные технологии</a:t>
          </a:r>
          <a:endParaRPr lang="ru-RU" sz="1400" kern="1200" dirty="0"/>
        </a:p>
      </dsp:txBody>
      <dsp:txXfrm>
        <a:off x="678394" y="1779954"/>
        <a:ext cx="2028617" cy="1352411"/>
      </dsp:txXfrm>
    </dsp:sp>
    <dsp:sp modelId="{451A81AD-1790-4F19-9441-1E02EAF6BDE9}">
      <dsp:nvSpPr>
        <dsp:cNvPr id="0" name=""/>
        <dsp:cNvSpPr/>
      </dsp:nvSpPr>
      <dsp:spPr>
        <a:xfrm>
          <a:off x="2943683" y="1894909"/>
          <a:ext cx="2806254" cy="11225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Технологии смешанного обучения,  обратного дизайна и др.</a:t>
          </a:r>
          <a:endParaRPr lang="ru-RU" sz="900" kern="1200" dirty="0"/>
        </a:p>
      </dsp:txBody>
      <dsp:txXfrm>
        <a:off x="3504934" y="1894909"/>
        <a:ext cx="1683753" cy="1122501"/>
      </dsp:txXfrm>
    </dsp:sp>
    <dsp:sp modelId="{A00A0847-9340-4F4D-91C7-D0F25C4CB894}">
      <dsp:nvSpPr>
        <dsp:cNvPr id="0" name=""/>
        <dsp:cNvSpPr/>
      </dsp:nvSpPr>
      <dsp:spPr>
        <a:xfrm>
          <a:off x="5357061" y="1894909"/>
          <a:ext cx="2806254" cy="11225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Высокие результаты участия в </a:t>
          </a:r>
          <a:r>
            <a:rPr lang="ru-RU" sz="900" kern="1200" dirty="0" err="1" smtClean="0"/>
            <a:t>ВсОШ</a:t>
          </a:r>
          <a:r>
            <a:rPr lang="ru-RU" sz="900" kern="1200" dirty="0" smtClean="0"/>
            <a:t>, </a:t>
          </a:r>
          <a:r>
            <a:rPr lang="ru-RU" sz="900" kern="1200" dirty="0" err="1" smtClean="0"/>
            <a:t>Junior</a:t>
          </a:r>
          <a:r>
            <a:rPr lang="ru-RU" sz="900" kern="1200" dirty="0" smtClean="0"/>
            <a:t> </a:t>
          </a:r>
          <a:r>
            <a:rPr lang="ru-RU" sz="900" kern="1200" dirty="0" err="1" smtClean="0"/>
            <a:t>Skills</a:t>
          </a:r>
          <a:r>
            <a:rPr lang="ru-RU" sz="900" kern="1200" dirty="0" smtClean="0"/>
            <a:t>, всероссийской олимпиады школьников по 3D технологиям и других перечневых олимпиадах и конкурсах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5918312" y="1894909"/>
        <a:ext cx="1683753" cy="1122501"/>
      </dsp:txXfrm>
    </dsp:sp>
    <dsp:sp modelId="{03B4813D-C11C-49C1-8032-703186DB0C4F}">
      <dsp:nvSpPr>
        <dsp:cNvPr id="0" name=""/>
        <dsp:cNvSpPr/>
      </dsp:nvSpPr>
      <dsp:spPr>
        <a:xfrm>
          <a:off x="2188" y="3321703"/>
          <a:ext cx="3381028" cy="13524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Учитель будущего</a:t>
          </a:r>
          <a:endParaRPr lang="ru-RU" sz="1400" kern="1200" dirty="0"/>
        </a:p>
      </dsp:txBody>
      <dsp:txXfrm>
        <a:off x="678394" y="3321703"/>
        <a:ext cx="2028617" cy="1352411"/>
      </dsp:txXfrm>
    </dsp:sp>
    <dsp:sp modelId="{C8F2DF94-F3A0-4C00-A4F3-0DDA2A71BF53}">
      <dsp:nvSpPr>
        <dsp:cNvPr id="0" name=""/>
        <dsp:cNvSpPr/>
      </dsp:nvSpPr>
      <dsp:spPr>
        <a:xfrm>
          <a:off x="2943683" y="3436658"/>
          <a:ext cx="2806254" cy="11225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Условия для горизонтального карьерного роста с повышением квалификации в </a:t>
          </a:r>
          <a:r>
            <a:rPr lang="ru-RU" sz="900" kern="1200" dirty="0" err="1" smtClean="0"/>
            <a:t>ТОПовых</a:t>
          </a:r>
          <a:r>
            <a:rPr lang="ru-RU" sz="900" kern="1200" dirty="0" smtClean="0"/>
            <a:t> образовательных центрах (научно-технологический университет «Сириус»), участие в </a:t>
          </a:r>
          <a:r>
            <a:rPr lang="ru-RU" sz="900" kern="1200" dirty="0" err="1" smtClean="0"/>
            <a:t>грантовых</a:t>
          </a:r>
          <a:r>
            <a:rPr lang="ru-RU" sz="900" kern="1200" dirty="0" smtClean="0"/>
            <a:t> конкурсах.</a:t>
          </a:r>
          <a:endParaRPr lang="ru-RU" sz="900" kern="1200" dirty="0"/>
        </a:p>
      </dsp:txBody>
      <dsp:txXfrm>
        <a:off x="3504934" y="3436658"/>
        <a:ext cx="1683753" cy="1122501"/>
      </dsp:txXfrm>
    </dsp:sp>
    <dsp:sp modelId="{6B0915FB-4926-4FF5-B0A6-130A9F097E89}">
      <dsp:nvSpPr>
        <dsp:cNvPr id="0" name=""/>
        <dsp:cNvSpPr/>
      </dsp:nvSpPr>
      <dsp:spPr>
        <a:xfrm>
          <a:off x="5357061" y="3436658"/>
          <a:ext cx="2806254" cy="11225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В дополнительном образовании – «наставник»- человек, у которого есть собственный опыт и профессионализм, который он стремится передать ученику</a:t>
          </a:r>
          <a:endParaRPr lang="ru-RU" sz="900" kern="1200" dirty="0"/>
        </a:p>
      </dsp:txBody>
      <dsp:txXfrm>
        <a:off x="5918312" y="3436658"/>
        <a:ext cx="1683753" cy="1122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90816C4-EEE4-4D0F-A0BE-62BD8D600C7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42114E-426E-439F-BD61-11D46B73C88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3DE3660-B0FE-47F1-AD1A-C625BDCC915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245B115-8A7E-451E-8D42-928ABED7FB7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057BA2E4-09F4-4187-982E-7F8BCBD3DBB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9979EE-27F7-4E07-A3BD-E72B692085D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EFC859-3481-4B2C-85C1-450C19228D3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32F6C2-CB4C-4592-8175-BC54A7AED71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DB2A55-C190-42DB-9609-B247F3E0F45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80D157-DA0E-4747-B1FF-1A8084C59DD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006287-4F87-4EEE-BA9C-26B5E7CC92A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bevel">
            <a:avLst>
              <a:gd name="adj" fmla="val 2894"/>
            </a:avLst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204788" y="201613"/>
            <a:ext cx="8723312" cy="6467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8.pn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8.png"/><Relationship Id="rId9" Type="http://schemas.microsoft.com/office/2007/relationships/diagramDrawing" Target="../diagrams/drawin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8.png"/><Relationship Id="rId9" Type="http://schemas.microsoft.com/office/2007/relationships/diagramDrawing" Target="../diagrams/drawing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jpeg"/><Relationship Id="rId7" Type="http://schemas.openxmlformats.org/officeDocument/2006/relationships/image" Target="../media/image2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10" Type="http://schemas.openxmlformats.org/officeDocument/2006/relationships/image" Target="../media/image40.png"/><Relationship Id="rId4" Type="http://schemas.openxmlformats.org/officeDocument/2006/relationships/image" Target="../media/image36.jpe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Google%20Chrome.ln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8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575" y="2708920"/>
            <a:ext cx="7597849" cy="2983427"/>
          </a:xfrm>
        </p:spPr>
        <p:txBody>
          <a:bodyPr>
            <a:normAutofit fontScale="90000"/>
          </a:bodyPr>
          <a:lstStyle/>
          <a:p>
            <a:pPr lvl="0" algn="ctr" fontAlgn="base">
              <a:spcBef>
                <a:spcPts val="1000"/>
              </a:spcBef>
              <a:spcAft>
                <a:spcPct val="0"/>
              </a:spcAft>
            </a:pPr>
            <a:r>
              <a:rPr lang="ru-RU" altLang="ru-RU" sz="2000" b="0" u="sng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докладчик: </a:t>
            </a:r>
            <a:r>
              <a:rPr lang="ru-RU" altLang="ru-RU" sz="2200" b="0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200" b="0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200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Кисель Татьяна Викторовна</a:t>
            </a:r>
            <a:r>
              <a:rPr lang="ru-RU" altLang="ru-RU" sz="2200" b="0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altLang="ru-RU" sz="2200" b="0" cap="none" dirty="0" err="1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к.п.н</a:t>
            </a:r>
            <a:r>
              <a:rPr lang="ru-RU" altLang="ru-RU" sz="2200" b="0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., «Почетный работник общего образования Российской Федерации», директор МБОУ гимназии «Лаборатория Салахова»</a:t>
            </a:r>
            <a:r>
              <a:rPr lang="ru-RU" altLang="ru-RU" sz="2400" b="0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altLang="ru-RU" sz="2400" b="0" cap="none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b="0" cap="none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0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b="0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i="1" cap="none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altLang="ru-RU" sz="2400" i="1" cap="none" dirty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Механизмы апгрейда качества дополнительного образования как основной драйвер в перспективе деятельности Центра по работе с одарёнными детьми»</a:t>
            </a:r>
            <a:br>
              <a:rPr lang="ru-RU" altLang="ru-RU" sz="2400" i="1" cap="none" dirty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1800" b="0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1800" b="0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1800" b="0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1800" b="0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1800" b="0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г. Сургут, </a:t>
            </a:r>
            <a:r>
              <a:rPr lang="ru-RU" altLang="ru-RU" sz="1800" b="0" cap="none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2022 </a:t>
            </a:r>
            <a:r>
              <a:rPr lang="ru-RU" altLang="ru-RU" sz="1800" b="0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1800" b="0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260649"/>
            <a:ext cx="7632848" cy="2304256"/>
          </a:xfrm>
        </p:spPr>
        <p:txBody>
          <a:bodyPr>
            <a:normAutofit fontScale="25000" lnSpcReduction="20000"/>
          </a:bodyPr>
          <a:lstStyle/>
          <a:p>
            <a:pPr lvl="0" algn="ctr" fontAlgn="base">
              <a:spcBef>
                <a:spcPts val="0"/>
              </a:spcBef>
              <a:spcAft>
                <a:spcPct val="0"/>
              </a:spcAft>
              <a:buClr>
                <a:srgbClr val="BBE0E3"/>
              </a:buClr>
              <a:buSzPct val="80000"/>
            </a:pPr>
            <a:r>
              <a:rPr lang="ru-RU" altLang="ru-RU" sz="64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Муниципальное бюджетное общеобразовательное учреждение</a:t>
            </a:r>
            <a:br>
              <a:rPr lang="ru-RU" altLang="ru-RU" sz="64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64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гимназия «Лаборатория Салахова</a:t>
            </a:r>
            <a:r>
              <a:rPr lang="ru-RU" altLang="ru-RU" sz="64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lang="ru-RU" altLang="ru-RU" sz="6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6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ts val="0"/>
              </a:spcBef>
              <a:spcAft>
                <a:spcPct val="0"/>
              </a:spcAft>
              <a:buClr>
                <a:srgbClr val="BBE0E3"/>
              </a:buClr>
              <a:buSzPct val="80000"/>
            </a:pPr>
            <a:endParaRPr lang="ru-RU" altLang="ru-RU" sz="1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ts val="0"/>
              </a:spcBef>
              <a:spcAft>
                <a:spcPct val="0"/>
              </a:spcAft>
              <a:buClr>
                <a:srgbClr val="BBE0E3"/>
              </a:buClr>
              <a:buSzPct val="80000"/>
            </a:pPr>
            <a:r>
              <a:rPr lang="ru-RU" altLang="ru-RU" sz="1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altLang="ru-RU" sz="1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системы выявления, </a:t>
            </a:r>
          </a:p>
          <a:p>
            <a:pPr lvl="0" algn="ctr" fontAlgn="base">
              <a:spcBef>
                <a:spcPts val="0"/>
              </a:spcBef>
              <a:spcAft>
                <a:spcPct val="0"/>
              </a:spcAft>
              <a:buClr>
                <a:srgbClr val="BBE0E3"/>
              </a:buClr>
              <a:buSzPct val="80000"/>
            </a:pPr>
            <a:r>
              <a:rPr lang="ru-RU" altLang="ru-RU" sz="1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поддержки и развития </a:t>
            </a:r>
          </a:p>
          <a:p>
            <a:pPr lvl="0" algn="ctr" fontAlgn="base">
              <a:spcBef>
                <a:spcPts val="0"/>
              </a:spcBef>
              <a:spcAft>
                <a:spcPct val="0"/>
              </a:spcAft>
              <a:buClr>
                <a:srgbClr val="BBE0E3"/>
              </a:buClr>
              <a:buSzPct val="80000"/>
            </a:pPr>
            <a:r>
              <a:rPr lang="ru-RU" altLang="ru-RU" sz="1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способностей и талантов у детей</a:t>
            </a:r>
          </a:p>
          <a:p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4" descr="герб гимназ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31775"/>
            <a:ext cx="11080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15212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268760"/>
            <a:ext cx="842493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803193"/>
                </a:solidFill>
              </a:rPr>
              <a:t>С </a:t>
            </a:r>
            <a:r>
              <a:rPr lang="ru-RU" dirty="0">
                <a:solidFill>
                  <a:srgbClr val="803193"/>
                </a:solidFill>
              </a:rPr>
              <a:t>точки зрения детей: </a:t>
            </a:r>
            <a:endParaRPr lang="ru-RU" dirty="0" smtClean="0">
              <a:solidFill>
                <a:srgbClr val="803193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/>
              <a:t>Мотивация/заинтересованность/раскрытие </a:t>
            </a:r>
            <a:r>
              <a:rPr lang="ru-RU" sz="1600" dirty="0"/>
              <a:t>талантов — школьник четко осознает, чем он хочет заниматься, что приносит ему удовольствие, и идет туда. </a:t>
            </a:r>
            <a:endParaRPr lang="ru-RU" sz="16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/>
              <a:t>Мода</a:t>
            </a:r>
            <a:r>
              <a:rPr lang="ru-RU" sz="1600" dirty="0"/>
              <a:t> — ребенок в первую очередь ориентируется на друзей/ одноклассников. </a:t>
            </a:r>
            <a:endParaRPr lang="ru-RU" sz="16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/>
              <a:t>Комфортная </a:t>
            </a:r>
            <a:r>
              <a:rPr lang="ru-RU" sz="1600" dirty="0"/>
              <a:t>среда — зачастую школьник соглашается пойти на занятие по настоянию родителей, не предполагая, что продолжит заниматься. Однако коллектив, атмосфера и само занятие так его увлекают, что он решает остаться. </a:t>
            </a:r>
          </a:p>
          <a:p>
            <a:r>
              <a:rPr lang="ru-RU" dirty="0" smtClean="0">
                <a:solidFill>
                  <a:srgbClr val="803193"/>
                </a:solidFill>
              </a:rPr>
              <a:t>С </a:t>
            </a:r>
            <a:r>
              <a:rPr lang="ru-RU" dirty="0">
                <a:solidFill>
                  <a:srgbClr val="803193"/>
                </a:solidFill>
              </a:rPr>
              <a:t>точки зрения родителей: </a:t>
            </a:r>
            <a:endParaRPr lang="ru-RU" dirty="0" smtClean="0">
              <a:solidFill>
                <a:srgbClr val="803193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/>
              <a:t>Помощь </a:t>
            </a:r>
            <a:r>
              <a:rPr lang="ru-RU" sz="1600" dirty="0"/>
              <a:t>ребенку в  удовлетворении его интереса — родители понимают, что ребенок хочет углубленно освоить ту или иную тему, и соглашаются отдать его на дополнительные занятия. </a:t>
            </a:r>
            <a:endParaRPr lang="ru-RU" sz="16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/>
              <a:t>Развитие </a:t>
            </a:r>
            <a:r>
              <a:rPr lang="ru-RU" sz="1600" dirty="0"/>
              <a:t>потенциала ребенка — у родителей есть сформированное представление о том, чем должен заниматься их ребенок и как это поможет ему в жизни. </a:t>
            </a:r>
            <a:endParaRPr lang="ru-RU" sz="16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/>
              <a:t>Желание </a:t>
            </a:r>
            <a:r>
              <a:rPr lang="ru-RU" sz="1600" dirty="0"/>
              <a:t>занять детей, если у них много свободного времени — </a:t>
            </a:r>
          </a:p>
          <a:p>
            <a:r>
              <a:rPr lang="ru-RU" sz="1600" dirty="0" smtClean="0"/>
              <a:t>      в </a:t>
            </a:r>
            <a:r>
              <a:rPr lang="ru-RU" sz="1600" dirty="0"/>
              <a:t>некоторых ситуациях родителям приходится много </a:t>
            </a:r>
            <a:r>
              <a:rPr lang="ru-RU" sz="1600" dirty="0" smtClean="0"/>
              <a:t>работать, и </a:t>
            </a:r>
            <a:r>
              <a:rPr lang="ru-RU" sz="1600" dirty="0"/>
              <a:t>они не знают, с </a:t>
            </a:r>
            <a:endParaRPr lang="ru-RU" sz="1600" dirty="0" smtClean="0"/>
          </a:p>
          <a:p>
            <a:r>
              <a:rPr lang="ru-RU" sz="1600" dirty="0"/>
              <a:t> </a:t>
            </a:r>
            <a:r>
              <a:rPr lang="ru-RU" sz="1600" dirty="0" smtClean="0"/>
              <a:t>     кем </a:t>
            </a:r>
            <a:r>
              <a:rPr lang="ru-RU" sz="1600" dirty="0"/>
              <a:t>оставить ребенка и как сделать так, чтобы он не пропадал часами в </a:t>
            </a:r>
            <a:r>
              <a:rPr lang="ru-RU" sz="1600" dirty="0" err="1"/>
              <a:t>TikTok</a:t>
            </a:r>
            <a:r>
              <a:rPr lang="ru-RU" sz="1600" dirty="0"/>
              <a:t>, </a:t>
            </a:r>
            <a:r>
              <a:rPr lang="ru-RU" sz="1600" dirty="0" smtClean="0"/>
              <a:t>а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занялся </a:t>
            </a:r>
            <a:r>
              <a:rPr lang="ru-RU" sz="1600" dirty="0"/>
              <a:t>чем-то </a:t>
            </a:r>
            <a:r>
              <a:rPr lang="ru-RU" sz="1600" dirty="0" smtClean="0"/>
              <a:t>полезным.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Нереализованные </a:t>
            </a:r>
            <a:r>
              <a:rPr lang="ru-RU" sz="1600" dirty="0"/>
              <a:t>мечты родителей — сформированное желание видеть своего ребенка футболистом, спортсменом, программистом, кем-то еще, некое видение будущего со стороны родителей, которые желают дать этому будущему право на</a:t>
            </a:r>
          </a:p>
          <a:p>
            <a:r>
              <a:rPr lang="ru-RU" sz="1600" dirty="0" smtClean="0"/>
              <a:t>     жизнь </a:t>
            </a:r>
            <a:r>
              <a:rPr lang="ru-RU" sz="1600" dirty="0"/>
              <a:t>и подталкивают ребенка к нему через образование*</a:t>
            </a:r>
          </a:p>
          <a:p>
            <a:r>
              <a:rPr lang="ru-RU" sz="16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544071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3193"/>
                </a:solidFill>
              </a:rPr>
              <a:t>      </a:t>
            </a:r>
            <a:r>
              <a:rPr lang="ru-RU" sz="3200" b="1" dirty="0" smtClean="0">
                <a:solidFill>
                  <a:srgbClr val="803193"/>
                </a:solidFill>
              </a:rPr>
              <a:t>Драйверы</a:t>
            </a:r>
            <a:endParaRPr lang="ru-RU" sz="3200" b="1" dirty="0">
              <a:solidFill>
                <a:srgbClr val="80319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9809"/>
            <a:ext cx="95091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5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83692"/>
            <a:ext cx="3888432" cy="1143000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ru-RU" sz="3600" cap="none" dirty="0" smtClean="0">
                <a:ln>
                  <a:noFill/>
                </a:ln>
                <a:solidFill>
                  <a:srgbClr val="803193"/>
                </a:solidFill>
                <a:ea typeface="+mn-ea"/>
                <a:cs typeface="+mn-cs"/>
              </a:rPr>
              <a:t>Барьеры</a:t>
            </a:r>
            <a:r>
              <a:rPr lang="ru-RU" sz="3200" cap="none" dirty="0">
                <a:ln>
                  <a:noFill/>
                </a:ln>
                <a:solidFill>
                  <a:srgbClr val="803193"/>
                </a:solidFill>
                <a:ea typeface="+mn-ea"/>
                <a:cs typeface="+mn-cs"/>
              </a:rPr>
              <a:t/>
            </a:r>
            <a:br>
              <a:rPr lang="ru-RU" sz="3200" cap="none" dirty="0">
                <a:ln>
                  <a:noFill/>
                </a:ln>
                <a:solidFill>
                  <a:srgbClr val="803193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95091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0611"/>
            <a:ext cx="11525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8" y="1988840"/>
            <a:ext cx="14874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97015128"/>
              </p:ext>
            </p:extLst>
          </p:nvPr>
        </p:nvGraphicFramePr>
        <p:xfrm>
          <a:off x="1524000" y="1397000"/>
          <a:ext cx="72964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340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1525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78430" y="544071"/>
            <a:ext cx="1895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803193"/>
                </a:solidFill>
              </a:rPr>
              <a:t>Барьеры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1470" y="1412776"/>
            <a:ext cx="825699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803193"/>
                </a:solidFill>
              </a:rPr>
              <a:t>С точки зрения детей</a:t>
            </a:r>
            <a:r>
              <a:rPr lang="ru-RU" dirty="0" smtClean="0">
                <a:solidFill>
                  <a:srgbClr val="803193"/>
                </a:solidFill>
              </a:rPr>
              <a:t>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 Низкая </a:t>
            </a:r>
            <a:r>
              <a:rPr lang="ru-RU" dirty="0"/>
              <a:t>осведомленность — не всегда ребенок, понимая, чем именно ему хочется заниматься, справляется с задачей найти конкретную секцию или кружок, в которые он может записаться.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Ошибка </a:t>
            </a:r>
            <a:r>
              <a:rPr lang="ru-RU" dirty="0"/>
              <a:t>выбора — иногда ребенок может недостаточно четко сформулировать свой интерес, вследствие чего он выбирает не тот вид внеклассных занятий, который действительно доставляет ему удовольствие и увлекает его. В таких ситуациях зачастую после первого занятия школьник уходит и не возвращается. </a:t>
            </a:r>
            <a:endParaRPr lang="ru-RU" dirty="0" smtClean="0"/>
          </a:p>
          <a:p>
            <a:r>
              <a:rPr lang="ru-RU" dirty="0" smtClean="0">
                <a:solidFill>
                  <a:srgbClr val="803193"/>
                </a:solidFill>
              </a:rPr>
              <a:t>С </a:t>
            </a:r>
            <a:r>
              <a:rPr lang="ru-RU" dirty="0">
                <a:solidFill>
                  <a:srgbClr val="803193"/>
                </a:solidFill>
              </a:rPr>
              <a:t>точки зрения родителей: </a:t>
            </a:r>
            <a:endParaRPr lang="ru-RU" dirty="0" smtClean="0">
              <a:solidFill>
                <a:srgbClr val="803193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Низкая </a:t>
            </a:r>
            <a:r>
              <a:rPr lang="ru-RU" dirty="0"/>
              <a:t>осведомленность родителей — даже если родители замотивированы отдать своего ребенка в секцию, они не всегда самостоятельно могут найти ее адрес/телефон/сайт. </a:t>
            </a:r>
            <a:endParaRPr lang="ru-RU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Не </a:t>
            </a:r>
            <a:r>
              <a:rPr lang="ru-RU" dirty="0"/>
              <a:t>понимают, зачем нужно дополнительное образование — порой для родителей не очевидно, что именно может дать дополнительное образование. Они полагают, что школы с ее нагрузкой ребенку и так будет достаточно.</a:t>
            </a:r>
          </a:p>
        </p:txBody>
      </p:sp>
    </p:spTree>
    <p:extLst>
      <p:ext uri="{BB962C8B-B14F-4D97-AF65-F5344CB8AC3E}">
        <p14:creationId xmlns:p14="http://schemas.microsoft.com/office/powerpoint/2010/main" val="17375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83692"/>
            <a:ext cx="6696744" cy="1143000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ru-RU" sz="3200" cap="none" dirty="0" smtClean="0">
                <a:ln>
                  <a:noFill/>
                </a:ln>
                <a:solidFill>
                  <a:srgbClr val="803193"/>
                </a:solidFill>
                <a:ea typeface="+mn-ea"/>
                <a:cs typeface="+mn-cs"/>
              </a:rPr>
              <a:t>Наставничество</a:t>
            </a:r>
            <a:r>
              <a:rPr lang="ru-RU" sz="3200" cap="none" dirty="0">
                <a:ln>
                  <a:noFill/>
                </a:ln>
                <a:solidFill>
                  <a:srgbClr val="803193"/>
                </a:solidFill>
                <a:ea typeface="+mn-ea"/>
                <a:cs typeface="+mn-cs"/>
              </a:rPr>
              <a:t/>
            </a:r>
            <a:br>
              <a:rPr lang="ru-RU" sz="3200" cap="none" dirty="0">
                <a:ln>
                  <a:noFill/>
                </a:ln>
                <a:solidFill>
                  <a:srgbClr val="803193"/>
                </a:solidFill>
                <a:ea typeface="+mn-ea"/>
                <a:cs typeface="+mn-cs"/>
              </a:rPr>
            </a:b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95091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0611"/>
            <a:ext cx="11525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8" y="1988840"/>
            <a:ext cx="14874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73722744"/>
              </p:ext>
            </p:extLst>
          </p:nvPr>
        </p:nvGraphicFramePr>
        <p:xfrm>
          <a:off x="1524000" y="1397000"/>
          <a:ext cx="70804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233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\\192.168.88.3\гимназия\Пригарина Н.В\Навыки-21-ве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62" y="476672"/>
            <a:ext cx="735345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950913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6" y="1151032"/>
            <a:ext cx="11525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" y="1772816"/>
            <a:ext cx="1487487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1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83692"/>
            <a:ext cx="6696744" cy="425028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3600" cap="none" dirty="0" smtClean="0">
                <a:ln>
                  <a:noFill/>
                </a:ln>
                <a:solidFill>
                  <a:srgbClr val="803193"/>
                </a:solidFill>
                <a:ea typeface="+mn-ea"/>
                <a:cs typeface="+mn-cs"/>
              </a:rPr>
              <a:t>Спектр  компетенций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95091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0611"/>
            <a:ext cx="11525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8" y="1988840"/>
            <a:ext cx="14874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26890790"/>
              </p:ext>
            </p:extLst>
          </p:nvPr>
        </p:nvGraphicFramePr>
        <p:xfrm>
          <a:off x="1524000" y="1397000"/>
          <a:ext cx="708044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31840" y="2022774"/>
            <a:ext cx="12961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chemeClr val="bg1">
                    <a:lumMod val="95000"/>
                  </a:schemeClr>
                </a:solidFill>
              </a:rPr>
              <a:t>Взаимодействие с собой</a:t>
            </a:r>
            <a:endParaRPr lang="ru-RU" sz="105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15035"/>
            <a:ext cx="16818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/>
              <a:t>- осознанность</a:t>
            </a:r>
          </a:p>
          <a:p>
            <a:pPr algn="r"/>
            <a:r>
              <a:rPr lang="ru-RU" sz="1100" dirty="0" smtClean="0"/>
              <a:t>- способность учиться</a:t>
            </a:r>
          </a:p>
          <a:p>
            <a:pPr algn="r"/>
            <a:r>
              <a:rPr lang="ru-RU" sz="1100" dirty="0" smtClean="0"/>
              <a:t>- стремление к победе</a:t>
            </a:r>
          </a:p>
          <a:p>
            <a:pPr algn="r"/>
            <a:r>
              <a:rPr lang="ru-RU" sz="1100" dirty="0" smtClean="0"/>
              <a:t>- воля и мотивация</a:t>
            </a:r>
          </a:p>
          <a:p>
            <a:pPr marL="171450" indent="-171450" algn="r">
              <a:buFontTx/>
              <a:buChar char="-"/>
            </a:pPr>
            <a:r>
              <a:rPr lang="ru-RU" sz="1100" dirty="0" smtClean="0"/>
              <a:t>умение учиться</a:t>
            </a:r>
          </a:p>
          <a:p>
            <a:pPr algn="r"/>
            <a:r>
              <a:rPr lang="ru-RU" sz="1100" dirty="0" smtClean="0"/>
              <a:t> на ошибках</a:t>
            </a:r>
            <a:endParaRPr lang="ru-RU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3573016"/>
            <a:ext cx="143500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Универсальная 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инструментальная 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грамотность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3356992"/>
            <a:ext cx="13628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- медиа</a:t>
            </a:r>
          </a:p>
          <a:p>
            <a:r>
              <a:rPr lang="ru-RU" sz="1100" dirty="0" smtClean="0"/>
              <a:t>- научная</a:t>
            </a:r>
          </a:p>
          <a:p>
            <a:r>
              <a:rPr lang="ru-RU" sz="1100" dirty="0" smtClean="0"/>
              <a:t>- финансовая</a:t>
            </a:r>
          </a:p>
          <a:p>
            <a:r>
              <a:rPr lang="ru-RU" sz="1100" dirty="0" smtClean="0"/>
              <a:t>- цифровая</a:t>
            </a:r>
          </a:p>
          <a:p>
            <a:r>
              <a:rPr lang="ru-RU" sz="1100" dirty="0" smtClean="0"/>
              <a:t>- умение увидеть </a:t>
            </a:r>
          </a:p>
          <a:p>
            <a:r>
              <a:rPr lang="ru-RU" sz="1100" dirty="0" smtClean="0"/>
              <a:t>  свою зону роста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02947" y="5098395"/>
            <a:ext cx="12506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«Зеленые» и 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связанные с 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универсальным 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благополучием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538" y="4927951"/>
            <a:ext cx="261797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/>
              <a:t>- забота о природном наследии </a:t>
            </a:r>
          </a:p>
          <a:p>
            <a:pPr algn="r"/>
            <a:r>
              <a:rPr lang="ru-RU" sz="1100" dirty="0" smtClean="0"/>
              <a:t>- навыки принятия этичных решений</a:t>
            </a:r>
          </a:p>
          <a:p>
            <a:pPr algn="r"/>
            <a:r>
              <a:rPr lang="ru-RU" sz="1100" dirty="0" smtClean="0"/>
              <a:t>- экологическое мышление</a:t>
            </a:r>
          </a:p>
          <a:p>
            <a:pPr algn="r"/>
            <a:r>
              <a:rPr lang="ru-RU" sz="1100" dirty="0" smtClean="0"/>
              <a:t>- забота о культурном наследии</a:t>
            </a:r>
          </a:p>
          <a:p>
            <a:pPr algn="r"/>
            <a:r>
              <a:rPr lang="ru-RU" sz="1100" dirty="0" smtClean="0"/>
              <a:t>- создание сообществ, помощь</a:t>
            </a:r>
          </a:p>
          <a:p>
            <a:pPr algn="r"/>
            <a:r>
              <a:rPr lang="ru-RU" sz="1100" dirty="0"/>
              <a:t> </a:t>
            </a:r>
            <a:r>
              <a:rPr lang="ru-RU" sz="1100" dirty="0" smtClean="0"/>
              <a:t> людям с ограниченными </a:t>
            </a:r>
          </a:p>
          <a:p>
            <a:pPr algn="r"/>
            <a:r>
              <a:rPr lang="ru-RU" sz="1100" dirty="0"/>
              <a:t> </a:t>
            </a:r>
            <a:r>
              <a:rPr lang="ru-RU" sz="1100" dirty="0" smtClean="0"/>
              <a:t> возможностями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68616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66809225"/>
              </p:ext>
            </p:extLst>
          </p:nvPr>
        </p:nvGraphicFramePr>
        <p:xfrm>
          <a:off x="611560" y="1412776"/>
          <a:ext cx="806489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260648"/>
            <a:ext cx="4680520" cy="1152128"/>
          </a:xfrm>
        </p:spPr>
        <p:txBody>
          <a:bodyPr>
            <a:normAutofit/>
          </a:bodyPr>
          <a:lstStyle/>
          <a:p>
            <a:pPr algn="r"/>
            <a:r>
              <a:rPr lang="ru-RU" sz="3600" cap="none" dirty="0" smtClean="0">
                <a:ln>
                  <a:noFill/>
                </a:ln>
                <a:solidFill>
                  <a:srgbClr val="803193"/>
                </a:solidFill>
              </a:rPr>
              <a:t>Условия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5091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5518"/>
            <a:ext cx="11525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5435"/>
            <a:ext cx="14874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5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0548598"/>
              </p:ext>
            </p:extLst>
          </p:nvPr>
        </p:nvGraphicFramePr>
        <p:xfrm>
          <a:off x="726976" y="1397000"/>
          <a:ext cx="8165504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98477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cap="none" dirty="0" smtClean="0">
                <a:ln>
                  <a:noFill/>
                </a:ln>
                <a:solidFill>
                  <a:srgbClr val="803193"/>
                </a:solidFill>
              </a:rPr>
              <a:t/>
            </a:r>
            <a:br>
              <a:rPr lang="ru-RU" sz="3600" cap="none" dirty="0" smtClean="0">
                <a:ln>
                  <a:noFill/>
                </a:ln>
                <a:solidFill>
                  <a:srgbClr val="803193"/>
                </a:solidFill>
              </a:rPr>
            </a:br>
            <a:r>
              <a:rPr lang="ru-RU" sz="3600" cap="none" dirty="0" smtClean="0">
                <a:ln>
                  <a:noFill/>
                </a:ln>
                <a:solidFill>
                  <a:srgbClr val="803193"/>
                </a:solidFill>
              </a:rPr>
              <a:t/>
            </a:r>
            <a:br>
              <a:rPr lang="ru-RU" sz="3600" cap="none" dirty="0" smtClean="0">
                <a:ln>
                  <a:noFill/>
                </a:ln>
                <a:solidFill>
                  <a:srgbClr val="803193"/>
                </a:solidFill>
              </a:rPr>
            </a:br>
            <a:r>
              <a:rPr lang="ru-RU" sz="3600" cap="none" dirty="0" smtClean="0">
                <a:ln>
                  <a:noFill/>
                </a:ln>
                <a:solidFill>
                  <a:srgbClr val="803193"/>
                </a:solidFill>
              </a:rPr>
              <a:t>Траектория успешности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95091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30" y="349548"/>
            <a:ext cx="1152525" cy="67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8680"/>
            <a:ext cx="1487487" cy="47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5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72617"/>
            <a:ext cx="6408712" cy="1112168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/>
            </a:r>
            <a:br>
              <a:rPr lang="ru-RU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</a:br>
            <a:r>
              <a:rPr lang="ru-RU" b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Результативность </a:t>
            </a:r>
            <a:r>
              <a:rPr lang="ru-RU" b="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работы ЦДОД «Интеллектуал</a:t>
            </a:r>
            <a:r>
              <a:rPr lang="ru-RU" b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» 2018-2022</a:t>
            </a:r>
            <a:endParaRPr lang="ru-RU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63688" y="1497416"/>
            <a:ext cx="7056784" cy="6025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9966FF"/>
                </a:solidFill>
              </a:rPr>
              <a:t>Мероприятия, в которых ежегодно более 300 обучающихся ЦДОД «Интеллектуал» становятся победителями и призёрами</a:t>
            </a:r>
            <a:endParaRPr lang="ru-RU" b="1" dirty="0">
              <a:solidFill>
                <a:srgbClr val="9966F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403648" y="1988840"/>
            <a:ext cx="6840760" cy="4464496"/>
          </a:xfrm>
        </p:spPr>
        <p:txBody>
          <a:bodyPr>
            <a:normAutofit fontScale="77500" lnSpcReduction="20000"/>
          </a:bodyPr>
          <a:lstStyle/>
          <a:p>
            <a:r>
              <a:rPr lang="ru-RU" sz="1200" dirty="0" smtClean="0"/>
              <a:t>Всероссийская олимпиада школьников</a:t>
            </a:r>
          </a:p>
          <a:p>
            <a:r>
              <a:rPr lang="ru-RU" sz="1200" dirty="0" smtClean="0"/>
              <a:t>Олимпиады ведущих вузов страны</a:t>
            </a:r>
          </a:p>
          <a:p>
            <a:r>
              <a:rPr lang="ru-RU" sz="1200" dirty="0" smtClean="0"/>
              <a:t>Олимпиада НТИ</a:t>
            </a:r>
          </a:p>
          <a:p>
            <a:r>
              <a:rPr lang="ru-RU" sz="1200" dirty="0" smtClean="0"/>
              <a:t>Олимпиады президентского образовательного центра «Сириус»</a:t>
            </a:r>
          </a:p>
          <a:p>
            <a:r>
              <a:rPr lang="ru-RU" sz="1200" dirty="0" err="1" smtClean="0"/>
              <a:t>Всесибирская</a:t>
            </a:r>
            <a:r>
              <a:rPr lang="ru-RU" sz="1200" dirty="0" smtClean="0"/>
              <a:t> олимпиада школьников</a:t>
            </a:r>
          </a:p>
          <a:p>
            <a:r>
              <a:rPr lang="ru-RU" sz="1200" dirty="0" smtClean="0"/>
              <a:t>Олимпиада «Изумруд – </a:t>
            </a:r>
            <a:r>
              <a:rPr lang="ru-RU" sz="1200" dirty="0" err="1" smtClean="0"/>
              <a:t>УрФУ</a:t>
            </a:r>
            <a:r>
              <a:rPr lang="ru-RU" sz="1200" dirty="0" smtClean="0"/>
              <a:t>»</a:t>
            </a:r>
          </a:p>
          <a:p>
            <a:endParaRPr lang="ru-RU" sz="1200" dirty="0"/>
          </a:p>
          <a:p>
            <a:r>
              <a:rPr lang="ru-RU" sz="1200" dirty="0" smtClean="0"/>
              <a:t>Научно-практическая конференция «Первые шаги в науку»</a:t>
            </a:r>
          </a:p>
          <a:p>
            <a:r>
              <a:rPr lang="ru-RU" sz="1200" dirty="0" smtClean="0"/>
              <a:t>Научно-практическая конференция «Знаменские чтения»</a:t>
            </a:r>
          </a:p>
          <a:p>
            <a:r>
              <a:rPr lang="ru-RU" sz="1200" dirty="0" smtClean="0"/>
              <a:t>Международная конференция «Первые шаги в </a:t>
            </a:r>
            <a:r>
              <a:rPr lang="ru-RU" sz="1200" dirty="0" err="1" smtClean="0"/>
              <a:t>НАНОмир</a:t>
            </a:r>
            <a:r>
              <a:rPr lang="ru-RU" sz="1200" dirty="0" smtClean="0"/>
              <a:t>»</a:t>
            </a:r>
          </a:p>
          <a:p>
            <a:r>
              <a:rPr lang="ru-RU" sz="1200" dirty="0" smtClean="0"/>
              <a:t>Всероссийская конференция «Россия и мир: история и современность»</a:t>
            </a:r>
          </a:p>
          <a:p>
            <a:endParaRPr lang="ru-RU" sz="1200" dirty="0"/>
          </a:p>
          <a:p>
            <a:r>
              <a:rPr lang="ru-RU" sz="1200" dirty="0" smtClean="0"/>
              <a:t>Фестиваль науки и техники «От идеи до воплощения»</a:t>
            </a:r>
          </a:p>
          <a:p>
            <a:r>
              <a:rPr lang="ru-RU" sz="1200" dirty="0" smtClean="0"/>
              <a:t>Чемпионат по интеллектуальным играм «Что? Где? Когда?»</a:t>
            </a:r>
          </a:p>
          <a:p>
            <a:r>
              <a:rPr lang="ru-RU" sz="1200" dirty="0" smtClean="0"/>
              <a:t>Чемпионат «Молодые профессионалы»</a:t>
            </a:r>
          </a:p>
          <a:p>
            <a:r>
              <a:rPr lang="ru-RU" sz="1200" dirty="0" smtClean="0"/>
              <a:t>Конкурсы чтецов, сочинений, эссе</a:t>
            </a:r>
          </a:p>
          <a:p>
            <a:r>
              <a:rPr lang="ru-RU" sz="1200" dirty="0" smtClean="0"/>
              <a:t>Всероссийский конкурс «Большая перемена»</a:t>
            </a:r>
          </a:p>
          <a:p>
            <a:r>
              <a:rPr lang="ru-RU" sz="1200" dirty="0" smtClean="0"/>
              <a:t>Конкурс юношеских исследовательских работ им. Вернадского</a:t>
            </a:r>
          </a:p>
          <a:p>
            <a:endParaRPr lang="ru-RU" sz="1200" dirty="0"/>
          </a:p>
          <a:p>
            <a:r>
              <a:rPr lang="ru-RU" sz="1200" dirty="0" smtClean="0"/>
              <a:t>Обучение по образовательной программе «Сириус»</a:t>
            </a:r>
          </a:p>
          <a:p>
            <a:r>
              <a:rPr lang="ru-RU" sz="1200" dirty="0" smtClean="0"/>
              <a:t>Муниципальный конкурс проектных идей «Будущее здесь»</a:t>
            </a:r>
          </a:p>
          <a:p>
            <a:r>
              <a:rPr lang="ru-RU" sz="1200" dirty="0" smtClean="0"/>
              <a:t>Всероссийский конкурс научно-технологических проектов «Большие вызовы»</a:t>
            </a:r>
          </a:p>
          <a:p>
            <a:r>
              <a:rPr lang="ru-RU" sz="1200" dirty="0" smtClean="0"/>
              <a:t>Более 100 гимназистов ежегодно проходят обучение в сетевой профильной школе (на базе гимназии и других ОУ) </a:t>
            </a:r>
            <a:endParaRPr lang="ru-RU" sz="1200" dirty="0"/>
          </a:p>
          <a:p>
            <a:endParaRPr lang="ru-RU" sz="1400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36" y="1079895"/>
            <a:ext cx="1006296" cy="69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1" y="188640"/>
            <a:ext cx="95091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7" y="1572469"/>
            <a:ext cx="14874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371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279" y="476673"/>
            <a:ext cx="7551020" cy="1008112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27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Всероссийская олимпиада </a:t>
            </a:r>
            <a:br>
              <a:rPr lang="ru-RU" altLang="ru-RU" sz="27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27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школьников</a:t>
            </a:r>
            <a:endParaRPr lang="ru-RU" sz="27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3" descr="C:\Users\K307-Inf\Desktop\TPR2_100_1246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69" y="2243120"/>
            <a:ext cx="1233771" cy="123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3263" y="3645024"/>
            <a:ext cx="1800225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2017-2018 </a:t>
            </a:r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24263" y="3562350"/>
            <a:ext cx="1800225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2018-2019 </a:t>
            </a:r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8" name="Picture 3" descr="C:\Users\K307-Inf\Desktop\TPR2_100_1246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880" y="2215085"/>
            <a:ext cx="1284065" cy="127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24655" y="1651000"/>
            <a:ext cx="2307749" cy="427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99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99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МЭ-49, РЭ-11, ЗЭ-1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99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92888" y="3567113"/>
            <a:ext cx="1800225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2019-2020 </a:t>
            </a:r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67862" y="1679833"/>
            <a:ext cx="2508594" cy="514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МЭ-41, РЭ-9, </a:t>
            </a:r>
            <a:r>
              <a:rPr lang="ru-RU" b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ЗЭ-1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49388" y="6165850"/>
            <a:ext cx="1800225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2020-2021 </a:t>
            </a:r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138863" y="6145213"/>
            <a:ext cx="1800225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25" name="Picture 4" descr="C:\Users\K307-Inf\Desktop\TPR2_100_124657 - копия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542" y="4541838"/>
            <a:ext cx="2162691" cy="146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" descr="C:\Users\K307-Inf\Desktop\TPR2_100_124657 - копия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10" y="4660533"/>
            <a:ext cx="1921586" cy="129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871538" y="4213225"/>
            <a:ext cx="2955925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МЭ-38, РЭ-14, </a:t>
            </a:r>
            <a:r>
              <a:rPr lang="ru-RU" b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ЗЭ-1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249613" y="1717675"/>
            <a:ext cx="2736850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МЭ-41, РЭ-9, </a:t>
            </a:r>
            <a:r>
              <a:rPr lang="ru-RU" b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ЗЭ-1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191903" y="3963873"/>
            <a:ext cx="3960440" cy="614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МЭ-35, РЭ-16, ЗЭ-(прошли 2)</a:t>
            </a:r>
            <a:endParaRPr lang="ru-RU" b="1" dirty="0">
              <a:solidFill>
                <a:srgbClr val="99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068" y="475025"/>
            <a:ext cx="872548" cy="58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2" name="Picture 3" descr="C:\Users\K307-Inf\Desktop\TPR2_100_1246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022" y="2194710"/>
            <a:ext cx="1284065" cy="127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50658" y="2466741"/>
            <a:ext cx="633190" cy="91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4473" y="4946287"/>
            <a:ext cx="633190" cy="91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97286" y="2419896"/>
            <a:ext cx="633190" cy="100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38" y="4934080"/>
            <a:ext cx="6334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1" y="188640"/>
            <a:ext cx="95091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393" y="548680"/>
            <a:ext cx="14874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9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614" y="817159"/>
            <a:ext cx="3706302" cy="512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179"/>
            <a:ext cx="95091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5190"/>
            <a:ext cx="11525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90" y="1021948"/>
            <a:ext cx="14874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61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552728" cy="984375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4E7ED">
                    <a:lumMod val="50000"/>
                  </a:srgbClr>
                </a:solidFill>
              </a:rPr>
              <a:t>техническая </a:t>
            </a:r>
            <a:r>
              <a:rPr lang="ru-RU" sz="28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4E7ED">
                    <a:lumMod val="50000"/>
                  </a:srgbClr>
                </a:solidFill>
              </a:rPr>
              <a:t/>
            </a:r>
            <a:br>
              <a:rPr lang="ru-RU" sz="28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4E7ED">
                    <a:lumMod val="50000"/>
                  </a:srgbClr>
                </a:solidFill>
              </a:rPr>
            </a:br>
            <a:r>
              <a:rPr lang="ru-RU" sz="28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4E7ED">
                    <a:lumMod val="50000"/>
                  </a:srgbClr>
                </a:solidFill>
              </a:rPr>
              <a:t>направленность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777006"/>
              </p:ext>
            </p:extLst>
          </p:nvPr>
        </p:nvGraphicFramePr>
        <p:xfrm>
          <a:off x="690554" y="1412775"/>
          <a:ext cx="8201926" cy="50341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95144"/>
                <a:gridCol w="2634895"/>
                <a:gridCol w="1189820"/>
                <a:gridCol w="903392"/>
                <a:gridCol w="978675"/>
              </a:tblGrid>
              <a:tr h="52929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мероприятия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2019-2020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2020-2021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2021-2022</a:t>
                      </a:r>
                      <a:endParaRPr lang="ru-RU" sz="1400" dirty="0"/>
                    </a:p>
                  </a:txBody>
                  <a:tcPr/>
                </a:tc>
              </a:tr>
              <a:tr h="747237">
                <a:tc rowSpan="7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Решение сложных алгоритмических задач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Разработка и анализ алгоритмов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Основы телевизионного мастерства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КВАНТОРИУМ (с 2021 г)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3D-art;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3d-моделирование.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" pitchFamily="2" charset="2"/>
                        <a:buChar char="ü"/>
                        <a:tabLst/>
                        <a:defRPr/>
                      </a:pP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Олимпиады президентского образовательного центра «Сириус»</a:t>
                      </a:r>
                    </a:p>
                    <a:p>
                      <a:endParaRPr lang="ru-RU" sz="105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5837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Образовательные программы «Сириус»</a:t>
                      </a:r>
                    </a:p>
                    <a:p>
                      <a:endParaRPr lang="ru-RU" sz="105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18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</a:tr>
              <a:tr h="7472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Чемпионат молодых профессионалов </a:t>
                      </a:r>
                      <a:r>
                        <a:rPr kumimoji="0" lang="en-US" sz="105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WorldSkills</a:t>
                      </a: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(3</a:t>
                      </a:r>
                      <a:r>
                        <a:rPr kumimoji="0" lang="en-US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-D </a:t>
                      </a: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технологии)</a:t>
                      </a:r>
                    </a:p>
                    <a:p>
                      <a:endParaRPr lang="ru-RU" sz="105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291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Олимпиада НТИ</a:t>
                      </a:r>
                      <a:endParaRPr kumimoji="0" 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</a:tr>
              <a:tr h="5837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Всероссийская олимпиада школьников группы компании ПАО </a:t>
                      </a:r>
                      <a:r>
                        <a:rPr kumimoji="0" lang="ru-RU" sz="105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Россети</a:t>
                      </a: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endParaRPr lang="ru-RU" sz="105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59156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Всероссийская олимпиада школьников</a:t>
                      </a:r>
                    </a:p>
                    <a:p>
                      <a:r>
                        <a:rPr lang="ru-RU" sz="1050" dirty="0" smtClean="0"/>
                        <a:t>«Высшая проба»</a:t>
                      </a:r>
                      <a:endParaRPr lang="ru-RU" sz="105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000" dirty="0" smtClean="0"/>
                        <a:t>(</a:t>
                      </a:r>
                      <a:r>
                        <a:rPr lang="ru-RU" sz="1000" dirty="0" smtClean="0"/>
                        <a:t>информатика)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92208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Экологический конкурс "</a:t>
                      </a:r>
                      <a:r>
                        <a:rPr kumimoji="0" lang="ru-RU" sz="9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ЭкоБлогер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«/Международный экологический фестиваль «Спасти и сохранить»/Всероссийский проект «Я познаю Россию. Прогулки по стране»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80319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</a:p>
                    <a:p>
                      <a:pPr algn="ctr"/>
                      <a:r>
                        <a:rPr lang="ru-RU" sz="1100" dirty="0" smtClean="0"/>
                        <a:t>1</a:t>
                      </a:r>
                    </a:p>
                    <a:p>
                      <a:pPr algn="ctr"/>
                      <a:r>
                        <a:rPr lang="ru-RU" sz="11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10" y="488739"/>
            <a:ext cx="921931" cy="51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97" y="260648"/>
            <a:ext cx="95091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14874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320040"/>
            <a:ext cx="4896544" cy="804704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4E7ED">
                    <a:lumMod val="50000"/>
                  </a:srgbClr>
                </a:solidFill>
              </a:rPr>
              <a:t>Естественнонаучная </a:t>
            </a:r>
            <a:br>
              <a:rPr lang="ru-RU" sz="28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4E7ED">
                    <a:lumMod val="50000"/>
                  </a:srgbClr>
                </a:solidFill>
              </a:rPr>
            </a:br>
            <a:r>
              <a:rPr lang="ru-RU" sz="28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4E7ED">
                    <a:lumMod val="50000"/>
                  </a:srgbClr>
                </a:solidFill>
              </a:rPr>
              <a:t>направленность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239028"/>
              </p:ext>
            </p:extLst>
          </p:nvPr>
        </p:nvGraphicFramePr>
        <p:xfrm>
          <a:off x="395536" y="1268760"/>
          <a:ext cx="8064896" cy="543005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880320"/>
                <a:gridCol w="2448272"/>
                <a:gridCol w="864096"/>
                <a:gridCol w="1152128"/>
                <a:gridCol w="720080"/>
              </a:tblGrid>
              <a:tr h="4882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мероприятия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2019-2020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2020-2021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2021-2022</a:t>
                      </a:r>
                      <a:endParaRPr lang="ru-RU" sz="1400" dirty="0"/>
                    </a:p>
                  </a:txBody>
                  <a:tcPr/>
                </a:tc>
              </a:tr>
              <a:tr h="473899">
                <a:tc rowSpan="9"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Учусь решать задачки (математика)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Нестандартные методы решения задач (математика)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Знаю, умею, могу (математика)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Потенциал (физика)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Современная картина мира (экология)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Генная лаборатория (биология)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Физиология растений (биология)            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Решение практических задач современной алхимии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Органическая химия в олимпиадных задач и упражнениях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Фундаментальная и прикладная органическая химия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Виртуальный гербарий (биология)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КВАНТОРИУМ (с 2021 г)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Лаборатория генома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Наноэкология</a:t>
                      </a:r>
                      <a:endParaRPr kumimoji="0" lang="ru-RU" sz="11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Квант (физика)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Мир на уровне нано (химия)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Олимпиады президентского образовательного центра «Сириус»</a:t>
                      </a:r>
                    </a:p>
                    <a:p>
                      <a:endParaRPr lang="ru-RU" sz="9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/>
                </a:tc>
              </a:tr>
              <a:tr h="3494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Образовательные программы «Сириус»</a:t>
                      </a:r>
                    </a:p>
                    <a:p>
                      <a:endParaRPr lang="ru-RU" sz="9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</a:tr>
              <a:tr h="3494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Чемпионат молодых профессионалов </a:t>
                      </a:r>
                      <a:r>
                        <a:rPr kumimoji="0" lang="en-US" sz="9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WorldSkills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(Лабораторный химический анализ)</a:t>
                      </a:r>
                      <a:endParaRPr kumimoji="0" lang="en-US" sz="9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</a:tr>
              <a:tr h="47389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Всероссийский конкурс научно-технологических проектов «Большие вызовы»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80319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</a:p>
                    <a:p>
                      <a:pPr algn="ctr"/>
                      <a:r>
                        <a:rPr lang="ru-RU" sz="1100" dirty="0" smtClean="0"/>
                        <a:t>(Булгаков Г.)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  <a:tr h="44992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Межрегиональная химическая олимпиада школьников им. П.Д. Саркисова олимпиада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  <a:tr h="3494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Всероссийская  </a:t>
                      </a:r>
                      <a:r>
                        <a:rPr kumimoji="0" lang="ru-RU" sz="9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Сеченовская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олимпиада</a:t>
                      </a:r>
                    </a:p>
                    <a:p>
                      <a:endParaRPr lang="ru-RU" sz="9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  <a:tr h="54570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Всероссийская олимпиада школьников «Физтех»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 2"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  <a:tr h="47389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Всероссийский конкурс исследовательских работ им. Д.И. Менделеева 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</a:tr>
              <a:tr h="10866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Конкурс юношеских исследовательских работ им. Вернадского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80319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5840"/>
            <a:ext cx="87153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1" y="188640"/>
            <a:ext cx="95091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14874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4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404664"/>
            <a:ext cx="5400600" cy="648072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4E7ED">
                    <a:lumMod val="50000"/>
                  </a:srgbClr>
                </a:solidFill>
              </a:rPr>
              <a:t/>
            </a:r>
            <a:br>
              <a:rPr lang="ru-RU" sz="28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4E7ED">
                    <a:lumMod val="50000"/>
                  </a:srgbClr>
                </a:solidFill>
              </a:rPr>
            </a:br>
            <a:r>
              <a:rPr lang="ru-RU" sz="28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4E7ED">
                    <a:lumMod val="50000"/>
                  </a:srgbClr>
                </a:solidFill>
              </a:rPr>
              <a:t/>
            </a:r>
            <a:br>
              <a:rPr lang="ru-RU" sz="28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4E7ED">
                    <a:lumMod val="50000"/>
                  </a:srgbClr>
                </a:solidFill>
              </a:rPr>
            </a:br>
            <a:r>
              <a:rPr lang="ru-RU" sz="28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4E7ED">
                    <a:lumMod val="50000"/>
                  </a:srgbClr>
                </a:solidFill>
              </a:rPr>
              <a:t>Социально-гуманитарная </a:t>
            </a:r>
            <a:br>
              <a:rPr lang="ru-RU" sz="28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4E7ED">
                    <a:lumMod val="50000"/>
                  </a:srgbClr>
                </a:solidFill>
              </a:rPr>
            </a:br>
            <a:r>
              <a:rPr lang="ru-RU" sz="28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4E7ED">
                    <a:lumMod val="50000"/>
                  </a:srgbClr>
                </a:solidFill>
              </a:rPr>
              <a:t>направленность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882037"/>
              </p:ext>
            </p:extLst>
          </p:nvPr>
        </p:nvGraphicFramePr>
        <p:xfrm>
          <a:off x="467544" y="1236976"/>
          <a:ext cx="8280920" cy="538052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12715"/>
                <a:gridCol w="2998264"/>
                <a:gridCol w="775570"/>
                <a:gridCol w="866337"/>
                <a:gridCol w="928034"/>
              </a:tblGrid>
              <a:tr h="45112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программы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мероприятия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2019-2020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2020-2021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2021-2022</a:t>
                      </a:r>
                      <a:endParaRPr lang="ru-RU" sz="1200" dirty="0"/>
                    </a:p>
                  </a:txBody>
                  <a:tcPr/>
                </a:tc>
              </a:tr>
              <a:tr h="446293">
                <a:tc rowSpan="1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 2"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 2"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 2"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Искусство. Решение арт-задач.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Я-лингвист (иностранный язык) Английский для международного общения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Коммуникативные качества речи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Основы проектирования.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Основы мировой художественной культуры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Английский для международного общения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Олимпиады президентского образовательного центра «Сириус»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  <a:tr h="32457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Образовательные программы «Сириус»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</a:tr>
              <a:tr h="42105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Всероссийская олимпиада школьников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«Высшая проба»</a:t>
                      </a:r>
                      <a:endParaRPr kumimoji="0" 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AC66BB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</a:t>
                      </a:r>
                    </a:p>
                    <a:p>
                      <a:pPr algn="ctr"/>
                      <a:r>
                        <a:rPr lang="ru-RU" sz="1100" dirty="0" smtClean="0"/>
                        <a:t>(</a:t>
                      </a:r>
                      <a:r>
                        <a:rPr lang="ru-RU" sz="1100" dirty="0" err="1" smtClean="0"/>
                        <a:t>ин.яз</a:t>
                      </a:r>
                      <a:r>
                        <a:rPr lang="ru-RU" sz="1100" dirty="0" smtClean="0"/>
                        <a:t>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(история)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  <a:tr h="36090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Региональный этап Всероссийского литературного конкурса "Класс"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  <a:tr h="36090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Всероссийский конкурс "Идеи, объединяющие города"</a:t>
                      </a:r>
                      <a:endParaRPr lang="ru-RU" sz="9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</a:tr>
              <a:tr h="4060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Чемпионаты по интеллектуальным играм среди школьников «Что? Где? Когда?</a:t>
                      </a:r>
                      <a:endParaRPr kumimoji="0" 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</a:tr>
              <a:tr h="5959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Муниципальный конкурс проектных идей «Будущее здесь»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80319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</a:tr>
              <a:tr h="327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Всероссийская Толстовская олимпиада школьников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  <a:tr h="523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Научно-практическая конференция "Знаменские чтения" 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  <a:tr h="36090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Конкурс юношеских исследовательских работ им. Вернадского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80319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  <a:tr h="34884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13F9A"/>
                        </a:buClr>
                        <a:buSzPct val="73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Всероссийский конкурс «Большая перемена»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80319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</a:t>
                      </a:r>
                      <a:endParaRPr lang="ru-RU" sz="1050" dirty="0"/>
                    </a:p>
                  </a:txBody>
                  <a:tcPr/>
                </a:tc>
              </a:tr>
              <a:tr h="421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Международный журналистский конкурс</a:t>
                      </a:r>
                      <a:r>
                        <a:rPr lang="ru-RU" sz="900" baseline="0" dirty="0" smtClean="0"/>
                        <a:t> «Территория завтра»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33" y="380727"/>
            <a:ext cx="87153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5091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14874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lvl="0">
              <a:buClr>
                <a:srgbClr val="B13F9A"/>
              </a:buClr>
            </a:pPr>
            <a:endParaRPr lang="ru-RU" sz="4900" dirty="0" smtClean="0">
              <a:solidFill>
                <a:srgbClr val="B13F9A"/>
              </a:solidFill>
            </a:endParaRPr>
          </a:p>
          <a:p>
            <a:pPr lvl="0">
              <a:buClr>
                <a:srgbClr val="B13F9A"/>
              </a:buClr>
            </a:pPr>
            <a:r>
              <a:rPr lang="ru-RU" sz="6400" dirty="0">
                <a:solidFill>
                  <a:srgbClr val="B13F9A"/>
                </a:solidFill>
              </a:rPr>
              <a:t>о</a:t>
            </a:r>
            <a:r>
              <a:rPr lang="ru-RU" sz="6400" dirty="0" smtClean="0">
                <a:solidFill>
                  <a:srgbClr val="B13F9A"/>
                </a:solidFill>
              </a:rPr>
              <a:t>тчёт </a:t>
            </a:r>
            <a:r>
              <a:rPr lang="ru-RU" sz="6400" dirty="0">
                <a:solidFill>
                  <a:srgbClr val="B13F9A"/>
                </a:solidFill>
              </a:rPr>
              <a:t>педагога 2р/год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777568" cy="457200"/>
          </a:xfrm>
        </p:spPr>
        <p:txBody>
          <a:bodyPr>
            <a:noAutofit/>
          </a:bodyPr>
          <a:lstStyle/>
          <a:p>
            <a:r>
              <a:rPr lang="ru-RU" sz="1600" dirty="0" smtClean="0"/>
              <a:t>меры стимулирования результатов деятельности педагогов</a:t>
            </a:r>
            <a:endParaRPr lang="ru-RU" sz="16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777568" cy="4114800"/>
          </a:xfrm>
        </p:spPr>
        <p:txBody>
          <a:bodyPr/>
          <a:lstStyle/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повышение квалификации и </a:t>
            </a:r>
            <a:r>
              <a:rPr lang="ru-RU" sz="1600" dirty="0" err="1" smtClean="0"/>
              <a:t>пед.мастерства</a:t>
            </a:r>
            <a:r>
              <a:rPr lang="ru-RU" sz="1600" dirty="0" smtClean="0"/>
              <a:t> в ОЦ «Сириус»;</a:t>
            </a:r>
          </a:p>
          <a:p>
            <a:r>
              <a:rPr lang="ru-RU" sz="1600" dirty="0" smtClean="0"/>
              <a:t>выдвижение на участие в конкурсах профессиональных мастерства;</a:t>
            </a:r>
          </a:p>
          <a:p>
            <a:r>
              <a:rPr lang="ru-RU" sz="1600" dirty="0" smtClean="0"/>
              <a:t>рекомендации на награждение наградами различного уровня;</a:t>
            </a:r>
          </a:p>
          <a:p>
            <a:r>
              <a:rPr lang="ru-RU" sz="1600" dirty="0" smtClean="0"/>
              <a:t>возможность пройти аттестацию по упрощенной процедуре</a:t>
            </a:r>
            <a:endParaRPr lang="ru-RU" sz="1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8" y="1711325"/>
            <a:ext cx="341375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46450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5088"/>
            <a:ext cx="950913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00" y="478036"/>
            <a:ext cx="1079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19323"/>
            <a:ext cx="1487487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96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01877"/>
            <a:ext cx="4392488" cy="981562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4E7ED">
                    <a:lumMod val="50000"/>
                  </a:srgbClr>
                </a:solidFill>
              </a:rPr>
              <a:t>СОТРУДНИЧЕСТВО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504296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Первый Санкт-Петербургский государственный медицинский университет им. академика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И.П.Павлова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      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Олимпиада школьников по химии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:                 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Богословский </a:t>
            </a:r>
            <a:r>
              <a:rPr lang="ru-RU" sz="2000" dirty="0"/>
              <a:t>Кирилл (10 класс) – 2 </a:t>
            </a:r>
            <a:r>
              <a:rPr lang="ru-RU" sz="2000" dirty="0" smtClean="0"/>
              <a:t>место</a:t>
            </a:r>
          </a:p>
          <a:p>
            <a:pPr algn="r">
              <a:buFont typeface="Wingdings" pitchFamily="2" charset="2"/>
              <a:buChar char="q"/>
            </a:pPr>
            <a:r>
              <a:rPr lang="ru-RU" sz="2000" dirty="0" smtClean="0"/>
              <a:t>Булгаков </a:t>
            </a:r>
            <a:r>
              <a:rPr lang="ru-RU" sz="2000" dirty="0"/>
              <a:t>Георгий (10 класс) – 3 </a:t>
            </a:r>
            <a:r>
              <a:rPr lang="ru-RU" sz="2000" dirty="0" smtClean="0"/>
              <a:t>место</a:t>
            </a:r>
          </a:p>
          <a:p>
            <a:pPr algn="r">
              <a:buFont typeface="Wingdings" pitchFamily="2" charset="2"/>
              <a:buChar char="q"/>
            </a:pPr>
            <a:endParaRPr lang="ru-RU" sz="2000" dirty="0" smtClean="0"/>
          </a:p>
          <a:p>
            <a:pPr lvl="0" algn="just">
              <a:spcBef>
                <a:spcPts val="0"/>
              </a:spcBef>
              <a:buClr>
                <a:srgbClr val="B13F9A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B13F9A">
                    <a:lumMod val="50000"/>
                  </a:srgbClr>
                </a:solidFill>
              </a:rPr>
              <a:t>Фонд «Поддержка проектов в области образования»       </a:t>
            </a:r>
            <a:r>
              <a:rPr lang="ru-RU" sz="2000" dirty="0">
                <a:solidFill>
                  <a:srgbClr val="B13F9A">
                    <a:lumMod val="50000"/>
                  </a:srgbClr>
                </a:solidFill>
              </a:rPr>
              <a:t>участие в исследовательской программе «Всероссийский атлас микроорганизмов, как основа для поиска новых противомикробных продуцентов и ферментов с уникальными свойствами» (дипломы соавторов и наставников)</a:t>
            </a:r>
            <a:endParaRPr lang="ru-RU" sz="2000" dirty="0" smtClean="0">
              <a:solidFill>
                <a:srgbClr val="B13F9A">
                  <a:lumMod val="50000"/>
                </a:srgbClr>
              </a:solidFill>
            </a:endParaRPr>
          </a:p>
          <a:p>
            <a:pPr marL="0" indent="0" algn="just">
              <a:spcBef>
                <a:spcPts val="0"/>
              </a:spcBef>
              <a:buClr>
                <a:srgbClr val="B13F9A"/>
              </a:buClr>
              <a:buNone/>
            </a:pPr>
            <a:r>
              <a:rPr lang="ru-RU" sz="2000" dirty="0">
                <a:solidFill>
                  <a:srgbClr val="B13F9A">
                    <a:lumMod val="50000"/>
                  </a:srgbClr>
                </a:solidFill>
              </a:rPr>
              <a:t>     </a:t>
            </a:r>
            <a:endParaRPr lang="ru-RU" sz="2000" dirty="0" smtClean="0">
              <a:solidFill>
                <a:srgbClr val="B13F9A">
                  <a:lumMod val="50000"/>
                </a:srgb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B13F9A">
                    <a:lumMod val="50000"/>
                  </a:srgbClr>
                </a:solidFill>
              </a:rPr>
              <a:t>Национальный исследовательский университет «Высшая школа экономики»         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B13F9A">
                    <a:lumMod val="50000"/>
                  </a:srgbClr>
                </a:solidFill>
              </a:rPr>
              <a:t>Всероссийская олимпиада школьников «Высшая проба»:</a:t>
            </a:r>
          </a:p>
          <a:p>
            <a:pPr algn="r">
              <a:buFont typeface="Wingdings" pitchFamily="2" charset="2"/>
              <a:buChar char="q"/>
            </a:pPr>
            <a:r>
              <a:rPr lang="ru-RU" sz="2000" dirty="0" err="1"/>
              <a:t>Утешева</a:t>
            </a:r>
            <a:r>
              <a:rPr lang="ru-RU" sz="2000" dirty="0"/>
              <a:t> Екатерина (11 класс) – 3 место (инженерные науки)</a:t>
            </a:r>
          </a:p>
          <a:p>
            <a:pPr algn="r">
              <a:buFont typeface="Wingdings" pitchFamily="2" charset="2"/>
              <a:buChar char="q"/>
            </a:pPr>
            <a:r>
              <a:rPr lang="ru-RU" sz="2000" dirty="0"/>
              <a:t>Семенихина Алена (10 класс) – 3 место (обществознание</a:t>
            </a:r>
            <a:r>
              <a:rPr lang="ru-RU" sz="2000" dirty="0" smtClean="0"/>
              <a:t>)</a:t>
            </a:r>
          </a:p>
          <a:p>
            <a:pPr algn="r">
              <a:buFont typeface="Wingdings" pitchFamily="2" charset="2"/>
              <a:buChar char="q"/>
            </a:pPr>
            <a:endParaRPr lang="ru-RU" sz="2000" dirty="0"/>
          </a:p>
          <a:p>
            <a:pPr algn="just">
              <a:spcBef>
                <a:spcPts val="0"/>
              </a:spcBef>
              <a:buClr>
                <a:srgbClr val="B13F9A"/>
              </a:buClr>
              <a:buFont typeface="Wingdings" pitchFamily="2" charset="2"/>
              <a:buChar char="ü"/>
            </a:pPr>
            <a:r>
              <a:rPr lang="ru-RU" sz="2000" dirty="0"/>
              <a:t>Региональный центр выявления и поддержки детей, проявивших выдающиеся способности «Месторождение </a:t>
            </a:r>
            <a:r>
              <a:rPr lang="ru-RU" sz="2000" dirty="0" smtClean="0"/>
              <a:t>тала</a:t>
            </a:r>
            <a:r>
              <a:rPr lang="ru-RU" sz="2000" dirty="0"/>
              <a:t>нтов» </a:t>
            </a:r>
            <a:endParaRPr lang="ru-RU" sz="2000" dirty="0">
              <a:solidFill>
                <a:srgbClr val="B13F9A">
                  <a:lumMod val="50000"/>
                </a:srgbClr>
              </a:solidFill>
            </a:endParaRPr>
          </a:p>
          <a:p>
            <a:pPr marL="0" lvl="0" indent="0" algn="just">
              <a:spcBef>
                <a:spcPts val="0"/>
              </a:spcBef>
              <a:buClr>
                <a:srgbClr val="B13F9A"/>
              </a:buClr>
              <a:buNone/>
            </a:pPr>
            <a:r>
              <a:rPr lang="ru-RU" sz="2000" dirty="0" smtClean="0">
                <a:solidFill>
                  <a:srgbClr val="B13F9A">
                    <a:lumMod val="50000"/>
                  </a:srgbClr>
                </a:solidFill>
              </a:rPr>
              <a:t>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5413"/>
            <a:ext cx="1080120" cy="69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1" y="268836"/>
            <a:ext cx="95091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53334"/>
            <a:ext cx="14874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трелка вправо 10"/>
          <p:cNvSpPr/>
          <p:nvPr/>
        </p:nvSpPr>
        <p:spPr>
          <a:xfrm>
            <a:off x="3347864" y="1772816"/>
            <a:ext cx="432048" cy="2423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52936"/>
            <a:ext cx="43204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Clr>
                <a:srgbClr val="B13F9A"/>
              </a:buClr>
            </a:pP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СООТВЕТСТВИЕ </a:t>
            </a:r>
            <a:r>
              <a:rPr lang="ru-RU" sz="1500" dirty="0">
                <a:solidFill>
                  <a:srgbClr val="000000"/>
                </a:solidFill>
                <a:latin typeface="Times New Roman"/>
              </a:rPr>
              <a:t>общеобразовательных вступительных испытаний профилям олимпиад школьников из «Перечня олимпиад школьников и их уровней на 2021/22 учебный год», утвержденного приказом </a:t>
            </a:r>
            <a:r>
              <a:rPr lang="ru-RU" sz="1500" dirty="0" err="1">
                <a:solidFill>
                  <a:srgbClr val="000000"/>
                </a:solidFill>
                <a:latin typeface="Times New Roman"/>
              </a:rPr>
              <a:t>Минобрнауки</a:t>
            </a:r>
            <a:r>
              <a:rPr lang="ru-RU" sz="1500" dirty="0">
                <a:solidFill>
                  <a:srgbClr val="000000"/>
                </a:solidFill>
                <a:latin typeface="Times New Roman"/>
              </a:rPr>
              <a:t> России № 804 от 31.08.2021 г. для предоставления особого преимущества </a:t>
            </a:r>
          </a:p>
          <a:p>
            <a:pPr lvl="0">
              <a:buClr>
                <a:srgbClr val="B13F9A"/>
              </a:buClr>
            </a:pPr>
            <a:r>
              <a:rPr lang="ru-RU" sz="1500" b="1" dirty="0">
                <a:solidFill>
                  <a:srgbClr val="000000"/>
                </a:solidFill>
                <a:latin typeface="Times New Roman"/>
              </a:rPr>
              <a:t>Право на 100 баллов по информатике, физике, математике, обществознанию, истории, биологии, химии, русскому языку, иностранному языку </a:t>
            </a:r>
            <a:r>
              <a:rPr lang="ru-RU" sz="1500" dirty="0">
                <a:solidFill>
                  <a:srgbClr val="000000"/>
                </a:solidFill>
                <a:latin typeface="Times New Roman"/>
              </a:rPr>
              <a:t>предоставляется: </a:t>
            </a:r>
          </a:p>
          <a:p>
            <a:pPr lvl="0">
              <a:buClr>
                <a:srgbClr val="B13F9A"/>
              </a:buClr>
            </a:pPr>
            <a:r>
              <a:rPr lang="ru-RU" sz="1500" b="1" dirty="0">
                <a:solidFill>
                  <a:srgbClr val="000000"/>
                </a:solidFill>
                <a:latin typeface="Times New Roman"/>
              </a:rPr>
              <a:t>1. победителям (1 степень) </a:t>
            </a:r>
            <a:r>
              <a:rPr lang="ru-RU" sz="1500" dirty="0">
                <a:solidFill>
                  <a:srgbClr val="000000"/>
                </a:solidFill>
                <a:latin typeface="Times New Roman"/>
              </a:rPr>
              <a:t>олимпиад школьников, включенных в «Перечень олимпиад школьников и их уровней» Министерства науки и высшего образования Российской Федерации, </a:t>
            </a:r>
            <a:r>
              <a:rPr lang="ru-RU" sz="1500" b="1" dirty="0">
                <a:solidFill>
                  <a:srgbClr val="000000"/>
                </a:solidFill>
                <a:latin typeface="Times New Roman"/>
              </a:rPr>
              <a:t>I, II и III уровней</a:t>
            </a:r>
            <a:r>
              <a:rPr lang="ru-RU" sz="1500" dirty="0">
                <a:solidFill>
                  <a:srgbClr val="000000"/>
                </a:solidFill>
                <a:latin typeface="Times New Roman"/>
              </a:rPr>
              <a:t>; </a:t>
            </a:r>
          </a:p>
          <a:p>
            <a:pPr lvl="0">
              <a:buClr>
                <a:srgbClr val="B13F9A"/>
              </a:buClr>
            </a:pPr>
            <a:r>
              <a:rPr lang="ru-RU" sz="1500" b="1" dirty="0">
                <a:solidFill>
                  <a:srgbClr val="000000"/>
                </a:solidFill>
                <a:latin typeface="Times New Roman"/>
              </a:rPr>
              <a:t>2. призерам (2 и 3 степень) </a:t>
            </a:r>
            <a:r>
              <a:rPr lang="ru-RU" sz="1500" dirty="0">
                <a:solidFill>
                  <a:srgbClr val="000000"/>
                </a:solidFill>
                <a:latin typeface="Times New Roman"/>
              </a:rPr>
              <a:t>олимпиад школьников, включенных в «Перечень олимпиад школьников и их уровней» Министерства науки и высшего образования Российской Федерации, </a:t>
            </a:r>
            <a:r>
              <a:rPr lang="ru-RU" sz="1500" b="1" dirty="0">
                <a:solidFill>
                  <a:srgbClr val="000000"/>
                </a:solidFill>
                <a:latin typeface="Times New Roman"/>
              </a:rPr>
              <a:t>I и II уровней </a:t>
            </a:r>
            <a:r>
              <a:rPr lang="ru-RU" sz="1500" dirty="0">
                <a:solidFill>
                  <a:srgbClr val="000000"/>
                </a:solidFill>
                <a:latin typeface="Times New Roman"/>
              </a:rPr>
              <a:t>для олимпиад с соответствующим профильным предметом. </a:t>
            </a:r>
          </a:p>
          <a:p>
            <a:pPr lvl="0">
              <a:buClr>
                <a:srgbClr val="B13F9A"/>
              </a:buClr>
            </a:pPr>
            <a:r>
              <a:rPr lang="ru-RU" sz="1500" b="1" dirty="0">
                <a:solidFill>
                  <a:srgbClr val="000000"/>
                </a:solidFill>
                <a:latin typeface="Times New Roman"/>
              </a:rPr>
              <a:t>3. </a:t>
            </a:r>
            <a:r>
              <a:rPr lang="ru-RU" sz="1500" dirty="0">
                <a:solidFill>
                  <a:srgbClr val="000000"/>
                </a:solidFill>
                <a:latin typeface="Times New Roman"/>
              </a:rPr>
              <a:t>Абитуриентам, являющимся победителями и призерами олимпиад школьников и имеющим особое право приема без вступительных испытаний на НП(С), установленные для данной олимпиады, предоставляется право на 100 баллов по предмету, соответствующему профилю олимпиады, на остальные НП(С). </a:t>
            </a:r>
          </a:p>
          <a:p>
            <a:endParaRPr lang="ru-RU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44824"/>
            <a:ext cx="468052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7908"/>
            <a:ext cx="95091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338" y="252019"/>
            <a:ext cx="10493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365" y="483795"/>
            <a:ext cx="14874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17430"/>
            <a:ext cx="5400600" cy="940966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solidFill>
                  <a:schemeClr val="bg2">
                    <a:lumMod val="50000"/>
                  </a:schemeClr>
                </a:solidFill>
              </a:rPr>
              <a:t>пРОБЛЕМЫ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609416"/>
            <a:ext cx="8136904" cy="48463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неоправданность ожиданий обучающихся ОУ г. Сургута в ЦДОД «Интеллектуал» т.к. подготовка к олимпиадам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к ГИА;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ысокая нагрузка педагогов;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посещаемость занятий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СПШ;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отбора на программы продвинутого уровня;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овпадение 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консультаций преподавателей ВУЗов по подготовке к региональному этапу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учебными занятиями;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консультаций одной предметной направленности (например: биология/экология/химия);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консультаций и временем проведения олимпиады по др. предмету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1048171" cy="79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95091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5435"/>
            <a:ext cx="14874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4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17430"/>
            <a:ext cx="5400600" cy="940966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solidFill>
                  <a:schemeClr val="bg2">
                    <a:lumMod val="50000"/>
                  </a:schemeClr>
                </a:solidFill>
              </a:rPr>
              <a:t>пРедложения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609416"/>
            <a:ext cx="8136904" cy="4846320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осуществлять подготовку к участию в перечневых олимпиадах  (в том числе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вносить школьного педагога, дающего базовые знания в реестр учителей, подготовивших призёра или победителя интеллектуального соревнования;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учитывать результаты участия обучающихся в перечневых олимпиадах и конкурсах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назначение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именной стипендии имени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А.С. Знаменского за достижение высоких показателей в интеллектуальной, научной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мотивировать участников конференции «Шаг в будущее» к участию в олимпиаде «Шаг в будущее»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CC66FF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https:\\olimpiada.ru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организовать электронный реестр эффективных практик участия обучающихся в высокорейтинговых интеллектуальных соревнованиях на уровне города.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44" y="349584"/>
            <a:ext cx="1048171" cy="79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95091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5435"/>
            <a:ext cx="14874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7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471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85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9694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3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91264" cy="21728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803193"/>
                </a:solidFill>
              </a:rPr>
              <a:t>Общее и дополнительное образование должно работать </a:t>
            </a:r>
            <a:br>
              <a:rPr lang="ru-RU" sz="2800" dirty="0" smtClean="0">
                <a:solidFill>
                  <a:srgbClr val="803193"/>
                </a:solidFill>
              </a:rPr>
            </a:br>
            <a:r>
              <a:rPr lang="ru-RU" sz="2800" dirty="0" smtClean="0">
                <a:solidFill>
                  <a:srgbClr val="803193"/>
                </a:solidFill>
              </a:rPr>
              <a:t>в тесной «связке», </a:t>
            </a:r>
            <a:br>
              <a:rPr lang="ru-RU" sz="2800" dirty="0" smtClean="0">
                <a:solidFill>
                  <a:srgbClr val="803193"/>
                </a:solidFill>
              </a:rPr>
            </a:br>
            <a:r>
              <a:rPr lang="ru-RU" sz="2800" dirty="0" smtClean="0">
                <a:solidFill>
                  <a:srgbClr val="803193"/>
                </a:solidFill>
              </a:rPr>
              <a:t>по возможности </a:t>
            </a:r>
            <a:br>
              <a:rPr lang="ru-RU" sz="2800" dirty="0" smtClean="0">
                <a:solidFill>
                  <a:srgbClr val="803193"/>
                </a:solidFill>
              </a:rPr>
            </a:br>
            <a:r>
              <a:rPr lang="ru-RU" sz="2800" dirty="0" smtClean="0">
                <a:solidFill>
                  <a:srgbClr val="803193"/>
                </a:solidFill>
              </a:rPr>
              <a:t>«под одной крышей»</a:t>
            </a:r>
            <a:endParaRPr lang="ru-RU" sz="2800" dirty="0">
              <a:solidFill>
                <a:srgbClr val="803193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55" y="4744108"/>
            <a:ext cx="1923701" cy="132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090" y="2780928"/>
            <a:ext cx="175368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97152"/>
            <a:ext cx="381246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гнутая вправо стрелка 3"/>
          <p:cNvSpPr/>
          <p:nvPr/>
        </p:nvSpPr>
        <p:spPr>
          <a:xfrm rot="13387566">
            <a:off x="2118261" y="3625495"/>
            <a:ext cx="731520" cy="1520469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66FF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0699">
            <a:off x="5306734" y="3825710"/>
            <a:ext cx="1265789" cy="136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5751">
            <a:off x="3620864" y="5325764"/>
            <a:ext cx="146367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63172" y="4806065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803193"/>
                </a:solidFill>
              </a:rPr>
              <a:t>ООП</a:t>
            </a:r>
            <a:endParaRPr lang="ru-RU" sz="3600" b="1" dirty="0">
              <a:solidFill>
                <a:srgbClr val="803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575" y="2708920"/>
            <a:ext cx="7597849" cy="2983427"/>
          </a:xfrm>
        </p:spPr>
        <p:txBody>
          <a:bodyPr>
            <a:normAutofit fontScale="90000"/>
          </a:bodyPr>
          <a:lstStyle/>
          <a:p>
            <a:pPr lvl="0" algn="ctr" fontAlgn="base">
              <a:spcBef>
                <a:spcPts val="1000"/>
              </a:spcBef>
              <a:spcAft>
                <a:spcPct val="0"/>
              </a:spcAft>
            </a:pPr>
            <a:r>
              <a:rPr lang="ru-RU" altLang="ru-RU" sz="2000" b="0" u="sng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докладчик: </a:t>
            </a:r>
            <a:r>
              <a:rPr lang="ru-RU" altLang="ru-RU" sz="2200" b="0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200" b="0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200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Кисель Татьяна Викторовна</a:t>
            </a:r>
            <a:r>
              <a:rPr lang="ru-RU" altLang="ru-RU" sz="2200" b="0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altLang="ru-RU" sz="2200" b="0" cap="none" dirty="0" err="1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к.п.н</a:t>
            </a:r>
            <a:r>
              <a:rPr lang="ru-RU" altLang="ru-RU" sz="2200" b="0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., «Почетный работник общего образования Российской Федерации», директор МБОУ гимназии «Лаборатория Салахова»</a:t>
            </a:r>
            <a:r>
              <a:rPr lang="ru-RU" altLang="ru-RU" sz="2400" b="0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altLang="ru-RU" sz="2400" b="0" cap="none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b="0" cap="none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0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b="0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i="1" cap="none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altLang="ru-RU" sz="2400" i="1" cap="none" dirty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Механизмы апгрейда качества дополнительного образования как основной драйвер в перспективе деятельности Центра по работе с одарёнными детьми»</a:t>
            </a:r>
            <a:br>
              <a:rPr lang="ru-RU" altLang="ru-RU" sz="2400" i="1" cap="none" dirty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1800" b="0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1800" b="0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1800" b="0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1800" b="0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1800" b="0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г. Сургут, </a:t>
            </a:r>
            <a:r>
              <a:rPr lang="ru-RU" altLang="ru-RU" sz="1800" b="0" cap="none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2022 </a:t>
            </a:r>
            <a:r>
              <a:rPr lang="ru-RU" altLang="ru-RU" sz="1800" b="0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1800" b="0" cap="none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260649"/>
            <a:ext cx="7632848" cy="2304256"/>
          </a:xfrm>
        </p:spPr>
        <p:txBody>
          <a:bodyPr>
            <a:normAutofit fontScale="25000" lnSpcReduction="20000"/>
          </a:bodyPr>
          <a:lstStyle/>
          <a:p>
            <a:pPr lvl="0" algn="ctr" fontAlgn="base">
              <a:spcBef>
                <a:spcPts val="0"/>
              </a:spcBef>
              <a:spcAft>
                <a:spcPct val="0"/>
              </a:spcAft>
              <a:buClr>
                <a:srgbClr val="BBE0E3"/>
              </a:buClr>
              <a:buSzPct val="80000"/>
            </a:pPr>
            <a:r>
              <a:rPr lang="ru-RU" altLang="ru-RU" sz="64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Муниципальное бюджетное общеобразовательное учреждение</a:t>
            </a:r>
            <a:br>
              <a:rPr lang="ru-RU" altLang="ru-RU" sz="64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64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гимназия «Лаборатория Салахова</a:t>
            </a:r>
            <a:r>
              <a:rPr lang="ru-RU" altLang="ru-RU" sz="64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lang="ru-RU" altLang="ru-RU" sz="6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6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ts val="0"/>
              </a:spcBef>
              <a:spcAft>
                <a:spcPct val="0"/>
              </a:spcAft>
              <a:buClr>
                <a:srgbClr val="BBE0E3"/>
              </a:buClr>
              <a:buSzPct val="80000"/>
            </a:pPr>
            <a:endParaRPr lang="ru-RU" altLang="ru-RU" sz="1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ts val="0"/>
              </a:spcBef>
              <a:spcAft>
                <a:spcPct val="0"/>
              </a:spcAft>
              <a:buClr>
                <a:srgbClr val="BBE0E3"/>
              </a:buClr>
              <a:buSzPct val="80000"/>
            </a:pPr>
            <a:r>
              <a:rPr lang="ru-RU" altLang="ru-RU" sz="1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altLang="ru-RU" sz="1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системы выявления, </a:t>
            </a:r>
          </a:p>
          <a:p>
            <a:pPr lvl="0" algn="ctr" fontAlgn="base">
              <a:spcBef>
                <a:spcPts val="0"/>
              </a:spcBef>
              <a:spcAft>
                <a:spcPct val="0"/>
              </a:spcAft>
              <a:buClr>
                <a:srgbClr val="BBE0E3"/>
              </a:buClr>
              <a:buSzPct val="80000"/>
            </a:pPr>
            <a:r>
              <a:rPr lang="ru-RU" altLang="ru-RU" sz="1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поддержки и развития </a:t>
            </a:r>
          </a:p>
          <a:p>
            <a:pPr lvl="0" algn="ctr" fontAlgn="base">
              <a:spcBef>
                <a:spcPts val="0"/>
              </a:spcBef>
              <a:spcAft>
                <a:spcPct val="0"/>
              </a:spcAft>
              <a:buClr>
                <a:srgbClr val="BBE0E3"/>
              </a:buClr>
              <a:buSzPct val="80000"/>
            </a:pPr>
            <a:r>
              <a:rPr lang="ru-RU" altLang="ru-RU" sz="1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способностей и талантов у детей</a:t>
            </a:r>
          </a:p>
          <a:p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4" descr="герб гимназ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31775"/>
            <a:ext cx="11080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4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91264" cy="8047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803193"/>
                </a:solidFill>
              </a:rPr>
              <a:t>Образовательная экосистема гимназии</a:t>
            </a:r>
            <a:endParaRPr lang="ru-RU" sz="2800" dirty="0">
              <a:solidFill>
                <a:srgbClr val="803193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70" y="2887426"/>
            <a:ext cx="1923701" cy="132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435" y="1340768"/>
            <a:ext cx="175368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28937"/>
            <a:ext cx="381246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гнутая вправо стрелка 3"/>
          <p:cNvSpPr/>
          <p:nvPr/>
        </p:nvSpPr>
        <p:spPr>
          <a:xfrm rot="13387566">
            <a:off x="2510759" y="1745466"/>
            <a:ext cx="731520" cy="1520469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66FF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0699">
            <a:off x="5171293" y="1945683"/>
            <a:ext cx="1265789" cy="136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ройная стрелка влево/вправо/вверх 2"/>
          <p:cNvSpPr/>
          <p:nvPr/>
        </p:nvSpPr>
        <p:spPr>
          <a:xfrm rot="10800000">
            <a:off x="3734201" y="3574665"/>
            <a:ext cx="1216152" cy="850392"/>
          </a:xfrm>
          <a:prstGeom prst="leftRight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22" y="4797959"/>
            <a:ext cx="1025221" cy="101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343" y="4602896"/>
            <a:ext cx="3049934" cy="98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50" y="4781085"/>
            <a:ext cx="1050014" cy="103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320" y="4800507"/>
            <a:ext cx="1344308" cy="106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140" y="4747694"/>
            <a:ext cx="1353910" cy="108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s://www.kubsu.ru/sites/default/files/news/logo_pb_colo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571" y="5258319"/>
            <a:ext cx="2645365" cy="118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628" y="4867664"/>
            <a:ext cx="9525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3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20040"/>
            <a:ext cx="7200800" cy="804704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solidFill>
                  <a:srgbClr val="803193"/>
                </a:solidFill>
              </a:rPr>
              <a:t>Эпоха глобальной турбулентности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8" y="1268760"/>
            <a:ext cx="987597" cy="67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8" y="260648"/>
            <a:ext cx="876843" cy="9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" y="1772816"/>
            <a:ext cx="1944216" cy="73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7391484" cy="421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0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20040"/>
            <a:ext cx="7200800" cy="1452776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solidFill>
                  <a:srgbClr val="803193"/>
                </a:solidFill>
              </a:rPr>
              <a:t>Главный драйвер – </a:t>
            </a:r>
            <a:r>
              <a:rPr lang="ru-RU" sz="2800" dirty="0" smtClean="0">
                <a:solidFill>
                  <a:srgbClr val="803193"/>
                </a:solidFill>
              </a:rPr>
              <a:t/>
            </a:r>
            <a:br>
              <a:rPr lang="ru-RU" sz="2800" dirty="0" smtClean="0">
                <a:solidFill>
                  <a:srgbClr val="803193"/>
                </a:solidFill>
              </a:rPr>
            </a:br>
            <a:r>
              <a:rPr lang="ru-RU" sz="2800" dirty="0" smtClean="0">
                <a:solidFill>
                  <a:srgbClr val="803193"/>
                </a:solidFill>
              </a:rPr>
              <a:t>«</a:t>
            </a:r>
            <a:r>
              <a:rPr lang="ru-RU" sz="2800" dirty="0">
                <a:solidFill>
                  <a:srgbClr val="803193"/>
                </a:solidFill>
              </a:rPr>
              <a:t>перманентная революция» </a:t>
            </a:r>
            <a:r>
              <a:rPr lang="ru-RU" sz="2800" dirty="0" err="1">
                <a:solidFill>
                  <a:srgbClr val="803193"/>
                </a:solidFill>
              </a:rPr>
              <a:t>цифровизации</a:t>
            </a:r>
            <a:r>
              <a:rPr lang="ru-RU" sz="2800" dirty="0">
                <a:solidFill>
                  <a:srgbClr val="803193"/>
                </a:solidFill>
              </a:rPr>
              <a:t> и автоматизации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8" y="1268760"/>
            <a:ext cx="987597" cy="67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8" y="260648"/>
            <a:ext cx="876843" cy="9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" y="1772816"/>
            <a:ext cx="1944216" cy="73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6984876" cy="418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320040"/>
            <a:ext cx="6912768" cy="159679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cap="none" dirty="0">
                <a:ln>
                  <a:noFill/>
                </a:ln>
                <a:solidFill>
                  <a:srgbClr val="803193"/>
                </a:solidFill>
                <a:ea typeface="+mn-ea"/>
                <a:cs typeface="+mn-cs"/>
              </a:rPr>
              <a:t>Дополнительное образование [его модели] </a:t>
            </a:r>
            <a:br>
              <a:rPr lang="ru-RU" sz="2400" cap="none" dirty="0">
                <a:ln>
                  <a:noFill/>
                </a:ln>
                <a:solidFill>
                  <a:srgbClr val="803193"/>
                </a:solidFill>
                <a:ea typeface="+mn-ea"/>
                <a:cs typeface="+mn-cs"/>
              </a:rPr>
            </a:br>
            <a:r>
              <a:rPr lang="ru-RU" sz="2400" cap="none" dirty="0">
                <a:ln>
                  <a:noFill/>
                </a:ln>
                <a:solidFill>
                  <a:srgbClr val="803193"/>
                </a:solidFill>
                <a:ea typeface="+mn-ea"/>
                <a:cs typeface="+mn-cs"/>
              </a:rPr>
              <a:t>— это зона ближайшего развития основного </a:t>
            </a:r>
            <a:r>
              <a:rPr lang="ru-RU" sz="2400" cap="none" dirty="0" smtClean="0">
                <a:ln>
                  <a:noFill/>
                </a:ln>
                <a:solidFill>
                  <a:srgbClr val="803193"/>
                </a:solidFill>
                <a:ea typeface="+mn-ea"/>
                <a:cs typeface="+mn-cs"/>
              </a:rPr>
              <a:t>образования</a:t>
            </a:r>
            <a:r>
              <a:rPr lang="ru-RU" sz="2400" cap="none" dirty="0">
                <a:ln>
                  <a:noFill/>
                </a:ln>
                <a:solidFill>
                  <a:srgbClr val="803193"/>
                </a:solidFill>
                <a:ea typeface="+mn-ea"/>
                <a:cs typeface="+mn-cs"/>
              </a:rPr>
              <a:t/>
            </a:r>
            <a:br>
              <a:rPr lang="ru-RU" sz="2400" cap="none" dirty="0">
                <a:ln>
                  <a:noFill/>
                </a:ln>
                <a:solidFill>
                  <a:srgbClr val="803193"/>
                </a:solidFill>
                <a:ea typeface="+mn-ea"/>
                <a:cs typeface="+mn-cs"/>
              </a:rPr>
            </a:b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829095"/>
              </p:ext>
            </p:extLst>
          </p:nvPr>
        </p:nvGraphicFramePr>
        <p:xfrm>
          <a:off x="1476374" y="1557338"/>
          <a:ext cx="7416105" cy="484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95091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11525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7" y="2708920"/>
            <a:ext cx="1485730" cy="56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73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318" y="509938"/>
            <a:ext cx="3983449" cy="312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484785"/>
            <a:ext cx="331236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447" y="2210865"/>
            <a:ext cx="633190" cy="50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79164"/>
            <a:ext cx="1368152" cy="83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533" y="5391665"/>
            <a:ext cx="1658939" cy="104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82" y="2561555"/>
            <a:ext cx="1286362" cy="184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87" y="2650297"/>
            <a:ext cx="1306293" cy="182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процесс 5"/>
          <p:cNvSpPr/>
          <p:nvPr/>
        </p:nvSpPr>
        <p:spPr>
          <a:xfrm>
            <a:off x="5098062" y="3840590"/>
            <a:ext cx="1247365" cy="70153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99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социально-гуманитарная направленность</a:t>
            </a:r>
            <a:endParaRPr lang="ru-RU" sz="900" b="1" dirty="0">
              <a:solidFill>
                <a:srgbClr val="99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3707904" y="3840590"/>
            <a:ext cx="1296144" cy="70153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99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естественнонаучная направленность</a:t>
            </a:r>
            <a:endParaRPr lang="ru-RU" sz="900" b="1" dirty="0">
              <a:solidFill>
                <a:srgbClr val="99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2431506" y="3840589"/>
            <a:ext cx="1173797" cy="70153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99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900" b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ехническая направленность</a:t>
            </a:r>
            <a:endParaRPr lang="ru-RU" sz="900" b="1" dirty="0">
              <a:solidFill>
                <a:srgbClr val="99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6518970" y="1155936"/>
            <a:ext cx="2096061" cy="1224137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обучающихся 5-11х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классов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590 детей (118 – из ОУ города)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Блок-схема: перфолента 33"/>
          <p:cNvSpPr/>
          <p:nvPr/>
        </p:nvSpPr>
        <p:spPr>
          <a:xfrm>
            <a:off x="251520" y="1124742"/>
            <a:ext cx="2016224" cy="1224137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одготовка к олимпиадам, конкурсам, конференциям на бюджетной основе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Блок-схема: перфолента 34"/>
          <p:cNvSpPr/>
          <p:nvPr/>
        </p:nvSpPr>
        <p:spPr>
          <a:xfrm>
            <a:off x="1979712" y="4627792"/>
            <a:ext cx="2083594" cy="899872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30 педагогов дополнительного образования</a:t>
            </a:r>
            <a:endParaRPr lang="ru-RU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Блок-схема: перфолента 36"/>
          <p:cNvSpPr/>
          <p:nvPr/>
        </p:nvSpPr>
        <p:spPr>
          <a:xfrm>
            <a:off x="4217566" y="4627792"/>
            <a:ext cx="2301404" cy="888794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&gt; 40 общеобразовательных программ дополнительного образования</a:t>
            </a:r>
            <a:endParaRPr lang="ru-RU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Блок-схема: процесс 37"/>
          <p:cNvSpPr/>
          <p:nvPr/>
        </p:nvSpPr>
        <p:spPr>
          <a:xfrm>
            <a:off x="2431507" y="5733256"/>
            <a:ext cx="3946298" cy="70153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99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&gt;300 победителей и призеров на мероприятиях различного уровня</a:t>
            </a:r>
            <a:endParaRPr lang="ru-RU" sz="1400" b="1" dirty="0">
              <a:solidFill>
                <a:srgbClr val="99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4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20040"/>
            <a:ext cx="5112568" cy="910571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3200" cap="none" dirty="0" smtClean="0">
                <a:ln>
                  <a:noFill/>
                </a:ln>
                <a:solidFill>
                  <a:srgbClr val="803193"/>
                </a:solidFill>
                <a:ea typeface="+mn-ea"/>
                <a:cs typeface="+mn-cs"/>
              </a:rPr>
              <a:t>Драйверы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95091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0611"/>
            <a:ext cx="11525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8" y="1988840"/>
            <a:ext cx="14874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26160167"/>
              </p:ext>
            </p:extLst>
          </p:nvPr>
        </p:nvGraphicFramePr>
        <p:xfrm>
          <a:off x="1524000" y="1397000"/>
          <a:ext cx="72964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075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6764</TotalTime>
  <Words>1686</Words>
  <Application>Microsoft Office PowerPoint</Application>
  <PresentationFormat>Экран (4:3)</PresentationFormat>
  <Paragraphs>368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Изящная</vt:lpstr>
      <vt:lpstr>докладчик:  Кисель Татьяна Викторовна, к.п.н., «Почетный работник общего образования Российской Федерации», директор МБОУ гимназии «Лаборатория Салахова»   «Механизмы апгрейда качества дополнительного образования как основной драйвер в перспективе деятельности Центра по работе с одарёнными детьми»   г. Сургут, 2022  </vt:lpstr>
      <vt:lpstr>Презентация PowerPoint</vt:lpstr>
      <vt:lpstr>Общее и дополнительное образование должно работать  в тесной «связке»,  по возможности  «под одной крышей»</vt:lpstr>
      <vt:lpstr>Образовательная экосистема гимназии</vt:lpstr>
      <vt:lpstr>Эпоха глобальной турбулентности</vt:lpstr>
      <vt:lpstr>Главный драйвер –  «перманентная революция» цифровизации и автоматизации</vt:lpstr>
      <vt:lpstr>Дополнительное образование [его модели]  — это зона ближайшего развития основного образования </vt:lpstr>
      <vt:lpstr>Презентация PowerPoint</vt:lpstr>
      <vt:lpstr>Драйверы</vt:lpstr>
      <vt:lpstr>Презентация PowerPoint</vt:lpstr>
      <vt:lpstr>Барьеры </vt:lpstr>
      <vt:lpstr>Презентация PowerPoint</vt:lpstr>
      <vt:lpstr>Наставничество </vt:lpstr>
      <vt:lpstr>Презентация PowerPoint</vt:lpstr>
      <vt:lpstr>Спектр  компетенций</vt:lpstr>
      <vt:lpstr>Условия</vt:lpstr>
      <vt:lpstr>  Траектория успешности</vt:lpstr>
      <vt:lpstr> Результативность работы ЦДОД «Интеллектуал» 2018-2022</vt:lpstr>
      <vt:lpstr> Всероссийская олимпиада  школьников</vt:lpstr>
      <vt:lpstr>техническая  направленность</vt:lpstr>
      <vt:lpstr>Естественнонаучная  направленность</vt:lpstr>
      <vt:lpstr>  Социально-гуманитарная  направленность</vt:lpstr>
      <vt:lpstr>Презентация PowerPoint</vt:lpstr>
      <vt:lpstr>СОТРУДНИЧЕСТВО</vt:lpstr>
      <vt:lpstr>Презентация PowerPoint</vt:lpstr>
      <vt:lpstr>пРОБЛЕМЫ…</vt:lpstr>
      <vt:lpstr>пРедложения…</vt:lpstr>
      <vt:lpstr>Презентация PowerPoint</vt:lpstr>
      <vt:lpstr>Презентация PowerPoint</vt:lpstr>
      <vt:lpstr>докладчик:  Кисель Татьяна Викторовна, к.п.н., «Почетный работник общего образования Российской Федерации», директор МБОУ гимназии «Лаборатория Салахова»   «Механизмы апгрейда качества дополнительного образования как основной драйвер в перспективе деятельности Центра по работе с одарёнными детьми»   г. Сургут, 2022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Гимназисты,  получившие 100 баллов за 5 лет</dc:title>
  <dc:creator>K-202-Vlk</dc:creator>
  <cp:lastModifiedBy>Akt-zal</cp:lastModifiedBy>
  <cp:revision>115</cp:revision>
  <cp:lastPrinted>2022-08-26T05:21:00Z</cp:lastPrinted>
  <dcterms:created xsi:type="dcterms:W3CDTF">2022-02-19T09:21:36Z</dcterms:created>
  <dcterms:modified xsi:type="dcterms:W3CDTF">2022-08-26T07:36:33Z</dcterms:modified>
</cp:coreProperties>
</file>