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vakovaNL@outlook.com" userId="56e084fefdc0f434" providerId="LiveId" clId="{81EFEECC-9329-4956-A7E3-9385C4A878F9}"/>
    <pc:docChg chg="undo custSel addSld delSld modSld">
      <pc:chgData name="ChuvakovaNL@outlook.com" userId="56e084fefdc0f434" providerId="LiveId" clId="{81EFEECC-9329-4956-A7E3-9385C4A878F9}" dt="2023-04-04T12:23:28.821" v="150" actId="20577"/>
      <pc:docMkLst>
        <pc:docMk/>
      </pc:docMkLst>
      <pc:sldChg chg="modSp mod">
        <pc:chgData name="ChuvakovaNL@outlook.com" userId="56e084fefdc0f434" providerId="LiveId" clId="{81EFEECC-9329-4956-A7E3-9385C4A878F9}" dt="2023-04-04T12:23:28.821" v="150" actId="20577"/>
        <pc:sldMkLst>
          <pc:docMk/>
          <pc:sldMk cId="3900865221" sldId="257"/>
        </pc:sldMkLst>
        <pc:spChg chg="mod">
          <ac:chgData name="ChuvakovaNL@outlook.com" userId="56e084fefdc0f434" providerId="LiveId" clId="{81EFEECC-9329-4956-A7E3-9385C4A878F9}" dt="2023-04-04T12:23:28.821" v="150" actId="20577"/>
          <ac:spMkLst>
            <pc:docMk/>
            <pc:sldMk cId="3900865221" sldId="257"/>
            <ac:spMk id="3" creationId="{A0898E61-4C9F-F07E-DD03-63617C03FA8B}"/>
          </ac:spMkLst>
        </pc:spChg>
        <pc:spChg chg="mod">
          <ac:chgData name="ChuvakovaNL@outlook.com" userId="56e084fefdc0f434" providerId="LiveId" clId="{81EFEECC-9329-4956-A7E3-9385C4A878F9}" dt="2023-04-04T12:23:08.160" v="143" actId="20577"/>
          <ac:spMkLst>
            <pc:docMk/>
            <pc:sldMk cId="3900865221" sldId="257"/>
            <ac:spMk id="5" creationId="{596C1CB6-72F7-B3DE-C8B9-04529970BCDC}"/>
          </ac:spMkLst>
        </pc:spChg>
      </pc:sldChg>
      <pc:sldChg chg="del">
        <pc:chgData name="ChuvakovaNL@outlook.com" userId="56e084fefdc0f434" providerId="LiveId" clId="{81EFEECC-9329-4956-A7E3-9385C4A878F9}" dt="2023-04-04T10:25:35.189" v="21" actId="2696"/>
        <pc:sldMkLst>
          <pc:docMk/>
          <pc:sldMk cId="4076951566" sldId="258"/>
        </pc:sldMkLst>
      </pc:sldChg>
      <pc:sldChg chg="modSp del mod">
        <pc:chgData name="ChuvakovaNL@outlook.com" userId="56e084fefdc0f434" providerId="LiveId" clId="{81EFEECC-9329-4956-A7E3-9385C4A878F9}" dt="2023-04-04T10:25:43.706" v="22" actId="2696"/>
        <pc:sldMkLst>
          <pc:docMk/>
          <pc:sldMk cId="3307500333" sldId="259"/>
        </pc:sldMkLst>
        <pc:spChg chg="mod">
          <ac:chgData name="ChuvakovaNL@outlook.com" userId="56e084fefdc0f434" providerId="LiveId" clId="{81EFEECC-9329-4956-A7E3-9385C4A878F9}" dt="2023-04-04T10:21:59.664" v="1" actId="1076"/>
          <ac:spMkLst>
            <pc:docMk/>
            <pc:sldMk cId="3307500333" sldId="259"/>
            <ac:spMk id="3" creationId="{5C6B4391-D4ED-CCA6-8C67-740F379AB957}"/>
          </ac:spMkLst>
        </pc:spChg>
      </pc:sldChg>
      <pc:sldChg chg="modSp mod">
        <pc:chgData name="ChuvakovaNL@outlook.com" userId="56e084fefdc0f434" providerId="LiveId" clId="{81EFEECC-9329-4956-A7E3-9385C4A878F9}" dt="2023-04-04T10:23:13.974" v="5" actId="1076"/>
        <pc:sldMkLst>
          <pc:docMk/>
          <pc:sldMk cId="1324509808" sldId="269"/>
        </pc:sldMkLst>
        <pc:spChg chg="mod">
          <ac:chgData name="ChuvakovaNL@outlook.com" userId="56e084fefdc0f434" providerId="LiveId" clId="{81EFEECC-9329-4956-A7E3-9385C4A878F9}" dt="2023-04-04T10:23:13.974" v="5" actId="1076"/>
          <ac:spMkLst>
            <pc:docMk/>
            <pc:sldMk cId="1324509808" sldId="269"/>
            <ac:spMk id="3" creationId="{CE60F79E-7DD2-EDFD-ACB1-AA1D216A92FB}"/>
          </ac:spMkLst>
        </pc:spChg>
        <pc:spChg chg="mod">
          <ac:chgData name="ChuvakovaNL@outlook.com" userId="56e084fefdc0f434" providerId="LiveId" clId="{81EFEECC-9329-4956-A7E3-9385C4A878F9}" dt="2023-04-04T10:22:57.584" v="2" actId="1076"/>
          <ac:spMkLst>
            <pc:docMk/>
            <pc:sldMk cId="1324509808" sldId="269"/>
            <ac:spMk id="7" creationId="{4E51E80F-89C6-DAC6-93A2-4941FCCF28DE}"/>
          </ac:spMkLst>
        </pc:spChg>
        <pc:cxnChg chg="mod">
          <ac:chgData name="ChuvakovaNL@outlook.com" userId="56e084fefdc0f434" providerId="LiveId" clId="{81EFEECC-9329-4956-A7E3-9385C4A878F9}" dt="2023-04-04T10:23:00.726" v="3" actId="1076"/>
          <ac:cxnSpMkLst>
            <pc:docMk/>
            <pc:sldMk cId="1324509808" sldId="269"/>
            <ac:cxnSpMk id="5" creationId="{A6EEE840-73EC-B6B1-11E1-B184F4FC367A}"/>
          </ac:cxnSpMkLst>
        </pc:cxnChg>
      </pc:sldChg>
      <pc:sldChg chg="modSp mod">
        <pc:chgData name="ChuvakovaNL@outlook.com" userId="56e084fefdc0f434" providerId="LiveId" clId="{81EFEECC-9329-4956-A7E3-9385C4A878F9}" dt="2023-04-04T10:23:58.973" v="11" actId="1076"/>
        <pc:sldMkLst>
          <pc:docMk/>
          <pc:sldMk cId="1031456571" sldId="273"/>
        </pc:sldMkLst>
        <pc:spChg chg="mod">
          <ac:chgData name="ChuvakovaNL@outlook.com" userId="56e084fefdc0f434" providerId="LiveId" clId="{81EFEECC-9329-4956-A7E3-9385C4A878F9}" dt="2023-04-04T10:23:39.913" v="7" actId="255"/>
          <ac:spMkLst>
            <pc:docMk/>
            <pc:sldMk cId="1031456571" sldId="273"/>
            <ac:spMk id="3" creationId="{714C652D-A54C-80E8-C147-95B767FA7A82}"/>
          </ac:spMkLst>
        </pc:spChg>
        <pc:spChg chg="mod">
          <ac:chgData name="ChuvakovaNL@outlook.com" userId="56e084fefdc0f434" providerId="LiveId" clId="{81EFEECC-9329-4956-A7E3-9385C4A878F9}" dt="2023-04-04T10:23:58.973" v="11" actId="1076"/>
          <ac:spMkLst>
            <pc:docMk/>
            <pc:sldMk cId="1031456571" sldId="273"/>
            <ac:spMk id="7" creationId="{0E7A1D07-59AD-BB02-9D50-79BE298F605F}"/>
          </ac:spMkLst>
        </pc:spChg>
        <pc:cxnChg chg="mod">
          <ac:chgData name="ChuvakovaNL@outlook.com" userId="56e084fefdc0f434" providerId="LiveId" clId="{81EFEECC-9329-4956-A7E3-9385C4A878F9}" dt="2023-04-04T10:23:33.146" v="6" actId="1076"/>
          <ac:cxnSpMkLst>
            <pc:docMk/>
            <pc:sldMk cId="1031456571" sldId="273"/>
            <ac:cxnSpMk id="5" creationId="{009187CA-33B7-AB4B-D6FF-6F0198E910E9}"/>
          </ac:cxnSpMkLst>
        </pc:cxnChg>
      </pc:sldChg>
      <pc:sldChg chg="modSp mod">
        <pc:chgData name="ChuvakovaNL@outlook.com" userId="56e084fefdc0f434" providerId="LiveId" clId="{81EFEECC-9329-4956-A7E3-9385C4A878F9}" dt="2023-04-04T10:24:10.399" v="13" actId="1076"/>
        <pc:sldMkLst>
          <pc:docMk/>
          <pc:sldMk cId="2194763456" sldId="274"/>
        </pc:sldMkLst>
        <pc:spChg chg="mod">
          <ac:chgData name="ChuvakovaNL@outlook.com" userId="56e084fefdc0f434" providerId="LiveId" clId="{81EFEECC-9329-4956-A7E3-9385C4A878F9}" dt="2023-04-04T10:24:10.399" v="13" actId="1076"/>
          <ac:spMkLst>
            <pc:docMk/>
            <pc:sldMk cId="2194763456" sldId="274"/>
            <ac:spMk id="3" creationId="{B85F4539-AEDC-360E-03A6-359D50419E34}"/>
          </ac:spMkLst>
        </pc:spChg>
        <pc:spChg chg="mod">
          <ac:chgData name="ChuvakovaNL@outlook.com" userId="56e084fefdc0f434" providerId="LiveId" clId="{81EFEECC-9329-4956-A7E3-9385C4A878F9}" dt="2023-04-04T10:23:50.484" v="9" actId="1076"/>
          <ac:spMkLst>
            <pc:docMk/>
            <pc:sldMk cId="2194763456" sldId="274"/>
            <ac:spMk id="7" creationId="{02321805-BCC6-AF92-B872-CD04F404EC07}"/>
          </ac:spMkLst>
        </pc:spChg>
        <pc:cxnChg chg="mod">
          <ac:chgData name="ChuvakovaNL@outlook.com" userId="56e084fefdc0f434" providerId="LiveId" clId="{81EFEECC-9329-4956-A7E3-9385C4A878F9}" dt="2023-04-04T10:23:54.866" v="10" actId="1076"/>
          <ac:cxnSpMkLst>
            <pc:docMk/>
            <pc:sldMk cId="2194763456" sldId="274"/>
            <ac:cxnSpMk id="5" creationId="{5CF31737-1667-8052-E642-07234BADB00C}"/>
          </ac:cxnSpMkLst>
        </pc:cxnChg>
      </pc:sldChg>
      <pc:sldChg chg="modSp mod">
        <pc:chgData name="ChuvakovaNL@outlook.com" userId="56e084fefdc0f434" providerId="LiveId" clId="{81EFEECC-9329-4956-A7E3-9385C4A878F9}" dt="2023-04-04T10:24:42.169" v="20" actId="1076"/>
        <pc:sldMkLst>
          <pc:docMk/>
          <pc:sldMk cId="2480351635" sldId="275"/>
        </pc:sldMkLst>
        <pc:spChg chg="mod">
          <ac:chgData name="ChuvakovaNL@outlook.com" userId="56e084fefdc0f434" providerId="LiveId" clId="{81EFEECC-9329-4956-A7E3-9385C4A878F9}" dt="2023-04-04T10:24:35.739" v="18" actId="14100"/>
          <ac:spMkLst>
            <pc:docMk/>
            <pc:sldMk cId="2480351635" sldId="275"/>
            <ac:spMk id="3" creationId="{92B9EB4F-0DA2-042D-C9CC-144F7992A4FE}"/>
          </ac:spMkLst>
        </pc:spChg>
        <pc:spChg chg="mod">
          <ac:chgData name="ChuvakovaNL@outlook.com" userId="56e084fefdc0f434" providerId="LiveId" clId="{81EFEECC-9329-4956-A7E3-9385C4A878F9}" dt="2023-04-04T10:24:42.169" v="20" actId="1076"/>
          <ac:spMkLst>
            <pc:docMk/>
            <pc:sldMk cId="2480351635" sldId="275"/>
            <ac:spMk id="9" creationId="{A6FFBF5C-D2D5-3BDE-9551-B01A3359B501}"/>
          </ac:spMkLst>
        </pc:spChg>
        <pc:cxnChg chg="mod">
          <ac:chgData name="ChuvakovaNL@outlook.com" userId="56e084fefdc0f434" providerId="LiveId" clId="{81EFEECC-9329-4956-A7E3-9385C4A878F9}" dt="2023-04-04T10:24:38.651" v="19" actId="1076"/>
          <ac:cxnSpMkLst>
            <pc:docMk/>
            <pc:sldMk cId="2480351635" sldId="275"/>
            <ac:cxnSpMk id="7" creationId="{36269E2A-3A98-3B63-5A80-ED6374B16864}"/>
          </ac:cxnSpMkLst>
        </pc:cxnChg>
      </pc:sldChg>
      <pc:sldChg chg="addSp modSp mod modAnim">
        <pc:chgData name="ChuvakovaNL@outlook.com" userId="56e084fefdc0f434" providerId="LiveId" clId="{81EFEECC-9329-4956-A7E3-9385C4A878F9}" dt="2023-04-04T10:37:50.857" v="36"/>
        <pc:sldMkLst>
          <pc:docMk/>
          <pc:sldMk cId="1041972820" sldId="278"/>
        </pc:sldMkLst>
        <pc:picChg chg="add mod">
          <ac:chgData name="ChuvakovaNL@outlook.com" userId="56e084fefdc0f434" providerId="LiveId" clId="{81EFEECC-9329-4956-A7E3-9385C4A878F9}" dt="2023-04-04T10:36:42.264" v="30" actId="1076"/>
          <ac:picMkLst>
            <pc:docMk/>
            <pc:sldMk cId="1041972820" sldId="278"/>
            <ac:picMk id="3" creationId="{E30B1FB6-ED43-416A-674C-B11A2BA47EC2}"/>
          </ac:picMkLst>
        </pc:picChg>
        <pc:picChg chg="add mod">
          <ac:chgData name="ChuvakovaNL@outlook.com" userId="56e084fefdc0f434" providerId="LiveId" clId="{81EFEECC-9329-4956-A7E3-9385C4A878F9}" dt="2023-04-04T10:37:39.912" v="35" actId="1076"/>
          <ac:picMkLst>
            <pc:docMk/>
            <pc:sldMk cId="1041972820" sldId="278"/>
            <ac:picMk id="7" creationId="{3FAF2518-DC06-A3D0-2BFF-32514C9D7DBB}"/>
          </ac:picMkLst>
        </pc:picChg>
        <pc:cxnChg chg="add mod">
          <ac:chgData name="ChuvakovaNL@outlook.com" userId="56e084fefdc0f434" providerId="LiveId" clId="{81EFEECC-9329-4956-A7E3-9385C4A878F9}" dt="2023-04-04T10:37:10.007" v="32" actId="13822"/>
          <ac:cxnSpMkLst>
            <pc:docMk/>
            <pc:sldMk cId="1041972820" sldId="278"/>
            <ac:cxnSpMk id="5" creationId="{1B49A458-0DD5-F14D-E12E-59B4863C0C7F}"/>
          </ac:cxnSpMkLst>
        </pc:cxnChg>
      </pc:sldChg>
      <pc:sldChg chg="addSp delSp modSp add mod delAnim modAnim">
        <pc:chgData name="ChuvakovaNL@outlook.com" userId="56e084fefdc0f434" providerId="LiveId" clId="{81EFEECC-9329-4956-A7E3-9385C4A878F9}" dt="2023-04-04T11:21:07.147" v="90"/>
        <pc:sldMkLst>
          <pc:docMk/>
          <pc:sldMk cId="1437520927" sldId="279"/>
        </pc:sldMkLst>
        <pc:picChg chg="del">
          <ac:chgData name="ChuvakovaNL@outlook.com" userId="56e084fefdc0f434" providerId="LiveId" clId="{81EFEECC-9329-4956-A7E3-9385C4A878F9}" dt="2023-04-04T10:38:04.126" v="38" actId="478"/>
          <ac:picMkLst>
            <pc:docMk/>
            <pc:sldMk cId="1437520927" sldId="279"/>
            <ac:picMk id="3" creationId="{E30B1FB6-ED43-416A-674C-B11A2BA47EC2}"/>
          </ac:picMkLst>
        </pc:picChg>
        <pc:picChg chg="add mod">
          <ac:chgData name="ChuvakovaNL@outlook.com" userId="56e084fefdc0f434" providerId="LiveId" clId="{81EFEECC-9329-4956-A7E3-9385C4A878F9}" dt="2023-04-04T11:15:49.473" v="53" actId="14100"/>
          <ac:picMkLst>
            <pc:docMk/>
            <pc:sldMk cId="1437520927" sldId="279"/>
            <ac:picMk id="4" creationId="{8CF44D71-6E90-183E-1F49-6BDB81AE8C9B}"/>
          </ac:picMkLst>
        </pc:picChg>
        <pc:picChg chg="del">
          <ac:chgData name="ChuvakovaNL@outlook.com" userId="56e084fefdc0f434" providerId="LiveId" clId="{81EFEECC-9329-4956-A7E3-9385C4A878F9}" dt="2023-04-04T11:14:59.713" v="45" actId="478"/>
          <ac:picMkLst>
            <pc:docMk/>
            <pc:sldMk cId="1437520927" sldId="279"/>
            <ac:picMk id="7" creationId="{3FAF2518-DC06-A3D0-2BFF-32514C9D7DBB}"/>
          </ac:picMkLst>
        </pc:picChg>
        <pc:picChg chg="add del">
          <ac:chgData name="ChuvakovaNL@outlook.com" userId="56e084fefdc0f434" providerId="LiveId" clId="{81EFEECC-9329-4956-A7E3-9385C4A878F9}" dt="2023-04-04T11:15:34.006" v="48" actId="21"/>
          <ac:picMkLst>
            <pc:docMk/>
            <pc:sldMk cId="1437520927" sldId="279"/>
            <ac:picMk id="8" creationId="{7ADC5D81-9225-C2DA-AECD-A39F3D500BB9}"/>
          </ac:picMkLst>
        </pc:picChg>
        <pc:picChg chg="add del mod modCrop">
          <ac:chgData name="ChuvakovaNL@outlook.com" userId="56e084fefdc0f434" providerId="LiveId" clId="{81EFEECC-9329-4956-A7E3-9385C4A878F9}" dt="2023-04-04T11:21:03.433" v="89" actId="1076"/>
          <ac:picMkLst>
            <pc:docMk/>
            <pc:sldMk cId="1437520927" sldId="279"/>
            <ac:picMk id="10" creationId="{A8662917-3D22-9B2C-BF7E-B8D12272ED66}"/>
          </ac:picMkLst>
        </pc:picChg>
        <pc:cxnChg chg="mod">
          <ac:chgData name="ChuvakovaNL@outlook.com" userId="56e084fefdc0f434" providerId="LiveId" clId="{81EFEECC-9329-4956-A7E3-9385C4A878F9}" dt="2023-04-04T10:38:52.990" v="43" actId="1076"/>
          <ac:cxnSpMkLst>
            <pc:docMk/>
            <pc:sldMk cId="1437520927" sldId="279"/>
            <ac:cxnSpMk id="5" creationId="{1B49A458-0DD5-F14D-E12E-59B4863C0C7F}"/>
          </ac:cxnSpMkLst>
        </pc:cxnChg>
      </pc:sldChg>
      <pc:sldChg chg="addSp delSp modSp add mod modAnim">
        <pc:chgData name="ChuvakovaNL@outlook.com" userId="56e084fefdc0f434" providerId="LiveId" clId="{81EFEECC-9329-4956-A7E3-9385C4A878F9}" dt="2023-04-04T11:21:13.457" v="91"/>
        <pc:sldMkLst>
          <pc:docMk/>
          <pc:sldMk cId="4147932880" sldId="280"/>
        </pc:sldMkLst>
        <pc:picChg chg="add mod">
          <ac:chgData name="ChuvakovaNL@outlook.com" userId="56e084fefdc0f434" providerId="LiveId" clId="{81EFEECC-9329-4956-A7E3-9385C4A878F9}" dt="2023-04-04T11:16:49.802" v="63" actId="1076"/>
          <ac:picMkLst>
            <pc:docMk/>
            <pc:sldMk cId="4147932880" sldId="280"/>
            <ac:picMk id="3" creationId="{0685A735-9685-4821-9806-5E385290E7E5}"/>
          </ac:picMkLst>
        </pc:picChg>
        <pc:picChg chg="del">
          <ac:chgData name="ChuvakovaNL@outlook.com" userId="56e084fefdc0f434" providerId="LiveId" clId="{81EFEECC-9329-4956-A7E3-9385C4A878F9}" dt="2023-04-04T11:15:58.027" v="55" actId="478"/>
          <ac:picMkLst>
            <pc:docMk/>
            <pc:sldMk cId="4147932880" sldId="280"/>
            <ac:picMk id="4" creationId="{8CF44D71-6E90-183E-1F49-6BDB81AE8C9B}"/>
          </ac:picMkLst>
        </pc:picChg>
        <pc:picChg chg="add mod">
          <ac:chgData name="ChuvakovaNL@outlook.com" userId="56e084fefdc0f434" providerId="LiveId" clId="{81EFEECC-9329-4956-A7E3-9385C4A878F9}" dt="2023-04-04T11:17:21.520" v="68" actId="1076"/>
          <ac:picMkLst>
            <pc:docMk/>
            <pc:sldMk cId="4147932880" sldId="280"/>
            <ac:picMk id="7" creationId="{E796B3FE-7688-8002-7A97-DE2FC90964EB}"/>
          </ac:picMkLst>
        </pc:picChg>
        <pc:picChg chg="del">
          <ac:chgData name="ChuvakovaNL@outlook.com" userId="56e084fefdc0f434" providerId="LiveId" clId="{81EFEECC-9329-4956-A7E3-9385C4A878F9}" dt="2023-04-04T11:16:04.662" v="58" actId="478"/>
          <ac:picMkLst>
            <pc:docMk/>
            <pc:sldMk cId="4147932880" sldId="280"/>
            <ac:picMk id="10" creationId="{A8662917-3D22-9B2C-BF7E-B8D12272ED66}"/>
          </ac:picMkLst>
        </pc:picChg>
      </pc:sldChg>
      <pc:sldChg chg="addSp delSp modSp add mod modAnim">
        <pc:chgData name="ChuvakovaNL@outlook.com" userId="56e084fefdc0f434" providerId="LiveId" clId="{81EFEECC-9329-4956-A7E3-9385C4A878F9}" dt="2023-04-04T11:21:18.733" v="92"/>
        <pc:sldMkLst>
          <pc:docMk/>
          <pc:sldMk cId="2734059722" sldId="281"/>
        </pc:sldMkLst>
        <pc:picChg chg="del">
          <ac:chgData name="ChuvakovaNL@outlook.com" userId="56e084fefdc0f434" providerId="LiveId" clId="{81EFEECC-9329-4956-A7E3-9385C4A878F9}" dt="2023-04-04T11:17:31.014" v="70" actId="478"/>
          <ac:picMkLst>
            <pc:docMk/>
            <pc:sldMk cId="2734059722" sldId="281"/>
            <ac:picMk id="3" creationId="{0685A735-9685-4821-9806-5E385290E7E5}"/>
          </ac:picMkLst>
        </pc:picChg>
        <pc:picChg chg="add mod">
          <ac:chgData name="ChuvakovaNL@outlook.com" userId="56e084fefdc0f434" providerId="LiveId" clId="{81EFEECC-9329-4956-A7E3-9385C4A878F9}" dt="2023-04-04T11:19:24.551" v="75" actId="1076"/>
          <ac:picMkLst>
            <pc:docMk/>
            <pc:sldMk cId="2734059722" sldId="281"/>
            <ac:picMk id="4" creationId="{DF7290BA-7E48-F8CB-88B7-63D8A61BF506}"/>
          </ac:picMkLst>
        </pc:picChg>
        <pc:picChg chg="del">
          <ac:chgData name="ChuvakovaNL@outlook.com" userId="56e084fefdc0f434" providerId="LiveId" clId="{81EFEECC-9329-4956-A7E3-9385C4A878F9}" dt="2023-04-04T11:17:33.264" v="71" actId="478"/>
          <ac:picMkLst>
            <pc:docMk/>
            <pc:sldMk cId="2734059722" sldId="281"/>
            <ac:picMk id="7" creationId="{E796B3FE-7688-8002-7A97-DE2FC90964EB}"/>
          </ac:picMkLst>
        </pc:picChg>
        <pc:picChg chg="add mod">
          <ac:chgData name="ChuvakovaNL@outlook.com" userId="56e084fefdc0f434" providerId="LiveId" clId="{81EFEECC-9329-4956-A7E3-9385C4A878F9}" dt="2023-04-04T11:20:08.085" v="83" actId="1076"/>
          <ac:picMkLst>
            <pc:docMk/>
            <pc:sldMk cId="2734059722" sldId="281"/>
            <ac:picMk id="8" creationId="{E077454C-3B5C-FC54-AF7A-F145083A5A51}"/>
          </ac:picMkLst>
        </pc:picChg>
      </pc:sldChg>
      <pc:sldChg chg="addSp modSp new mod chgLayout">
        <pc:chgData name="ChuvakovaNL@outlook.com" userId="56e084fefdc0f434" providerId="LiveId" clId="{81EFEECC-9329-4956-A7E3-9385C4A878F9}" dt="2023-04-04T12:21:45.173" v="130" actId="20577"/>
        <pc:sldMkLst>
          <pc:docMk/>
          <pc:sldMk cId="1816314884" sldId="282"/>
        </pc:sldMkLst>
        <pc:spChg chg="add mod">
          <ac:chgData name="ChuvakovaNL@outlook.com" userId="56e084fefdc0f434" providerId="LiveId" clId="{81EFEECC-9329-4956-A7E3-9385C4A878F9}" dt="2023-04-04T12:21:45.173" v="130" actId="20577"/>
          <ac:spMkLst>
            <pc:docMk/>
            <pc:sldMk cId="1816314884" sldId="282"/>
            <ac:spMk id="2" creationId="{0DCC21ED-ED48-8F45-F7EA-43590D5AFD4C}"/>
          </ac:spMkLst>
        </pc:spChg>
        <pc:spChg chg="add mod">
          <ac:chgData name="ChuvakovaNL@outlook.com" userId="56e084fefdc0f434" providerId="LiveId" clId="{81EFEECC-9329-4956-A7E3-9385C4A878F9}" dt="2023-04-04T12:21:21.334" v="95" actId="700"/>
          <ac:spMkLst>
            <pc:docMk/>
            <pc:sldMk cId="1816314884" sldId="282"/>
            <ac:spMk id="3" creationId="{6250E7A6-84B5-D62C-81EC-98917B8E94EB}"/>
          </ac:spMkLst>
        </pc:spChg>
      </pc:sldChg>
      <pc:sldChg chg="delSp add del mod">
        <pc:chgData name="ChuvakovaNL@outlook.com" userId="56e084fefdc0f434" providerId="LiveId" clId="{81EFEECC-9329-4956-A7E3-9385C4A878F9}" dt="2023-04-04T11:20:47.318" v="87" actId="2696"/>
        <pc:sldMkLst>
          <pc:docMk/>
          <pc:sldMk cId="2465857896" sldId="282"/>
        </pc:sldMkLst>
        <pc:picChg chg="del">
          <ac:chgData name="ChuvakovaNL@outlook.com" userId="56e084fefdc0f434" providerId="LiveId" clId="{81EFEECC-9329-4956-A7E3-9385C4A878F9}" dt="2023-04-04T11:20:18.092" v="85" actId="478"/>
          <ac:picMkLst>
            <pc:docMk/>
            <pc:sldMk cId="2465857896" sldId="282"/>
            <ac:picMk id="4" creationId="{DF7290BA-7E48-F8CB-88B7-63D8A61BF506}"/>
          </ac:picMkLst>
        </pc:picChg>
        <pc:picChg chg="del">
          <ac:chgData name="ChuvakovaNL@outlook.com" userId="56e084fefdc0f434" providerId="LiveId" clId="{81EFEECC-9329-4956-A7E3-9385C4A878F9}" dt="2023-04-04T11:20:20.365" v="86" actId="478"/>
          <ac:picMkLst>
            <pc:docMk/>
            <pc:sldMk cId="2465857896" sldId="282"/>
            <ac:picMk id="8" creationId="{E077454C-3B5C-FC54-AF7A-F145083A5A5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021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1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94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35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55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0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32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2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09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3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01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051EC5-C315-719C-04D2-6E996D9CC2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Задание 26 ЕГЭ</a:t>
            </a:r>
          </a:p>
        </p:txBody>
      </p:sp>
    </p:spTree>
    <p:extLst>
      <p:ext uri="{BB962C8B-B14F-4D97-AF65-F5344CB8AC3E}">
        <p14:creationId xmlns:p14="http://schemas.microsoft.com/office/powerpoint/2010/main" val="3238231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333B05-FDB9-789D-1F70-9B77595623ED}"/>
              </a:ext>
            </a:extLst>
          </p:cNvPr>
          <p:cNvSpPr txBox="1"/>
          <p:nvPr/>
        </p:nvSpPr>
        <p:spPr>
          <a:xfrm>
            <a:off x="520505" y="246576"/>
            <a:ext cx="111556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Каким образом человек влияет на круговорот углерода в природе? Ответ поясните.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540CC1CD-F33E-C657-1698-79DF260C965E}"/>
              </a:ext>
            </a:extLst>
          </p:cNvPr>
          <p:cNvCxnSpPr/>
          <p:nvPr/>
        </p:nvCxnSpPr>
        <p:spPr>
          <a:xfrm>
            <a:off x="0" y="1378634"/>
            <a:ext cx="1219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B7E7B2A-06F8-F2A4-707A-412A968A5DC0}"/>
              </a:ext>
            </a:extLst>
          </p:cNvPr>
          <p:cNvSpPr txBox="1"/>
          <p:nvPr/>
        </p:nvSpPr>
        <p:spPr>
          <a:xfrm>
            <a:off x="492370" y="1988627"/>
            <a:ext cx="1118381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1) При сжигании ископаемого топлива человек повышает концентрацию углекислого газа в атмосфере</a:t>
            </a:r>
          </a:p>
          <a:p>
            <a:r>
              <a:rPr lang="ru-RU" sz="2800" dirty="0"/>
              <a:t>2) Человек вырубает леса, тем самым снижая скорость поглощения углекислого газа растениями</a:t>
            </a:r>
          </a:p>
          <a:p>
            <a:r>
              <a:rPr lang="ru-RU" sz="2800" dirty="0"/>
              <a:t>3) Антропогенное влияние человека приводит к нарушению баланса круговорота углерода, в результате чего могут измениться условия на нашей планете (глобальное потепление напрямую связано с концентрацией углекислого газа в атмосфере)</a:t>
            </a:r>
          </a:p>
        </p:txBody>
      </p:sp>
    </p:spTree>
    <p:extLst>
      <p:ext uri="{BB962C8B-B14F-4D97-AF65-F5344CB8AC3E}">
        <p14:creationId xmlns:p14="http://schemas.microsoft.com/office/powerpoint/2010/main" val="390318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AC0B44-2B34-B93E-955D-741C2274F1DE}"/>
              </a:ext>
            </a:extLst>
          </p:cNvPr>
          <p:cNvSpPr txBox="1"/>
          <p:nvPr/>
        </p:nvSpPr>
        <p:spPr>
          <a:xfrm>
            <a:off x="548640" y="250932"/>
            <a:ext cx="1122601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Какие меры можно предпринимать для того, чтобы не истощать природные популяции рыбы во время ловли? Какими продуктами можно заменить рыбу в рационе человека? Ответ поясните.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BB31FFE4-B4ED-2872-2F36-D4D0BF7F3EEF}"/>
              </a:ext>
            </a:extLst>
          </p:cNvPr>
          <p:cNvCxnSpPr/>
          <p:nvPr/>
        </p:nvCxnSpPr>
        <p:spPr>
          <a:xfrm>
            <a:off x="0" y="1702191"/>
            <a:ext cx="1219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1F72E10-A932-B2A6-DC99-4E9F7D0E5E4C}"/>
              </a:ext>
            </a:extLst>
          </p:cNvPr>
          <p:cNvSpPr txBox="1"/>
          <p:nvPr/>
        </p:nvSpPr>
        <p:spPr>
          <a:xfrm>
            <a:off x="548640" y="2271321"/>
            <a:ext cx="11226017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1) Возможно искусственное разведение рыбы на фермах, сокращая вылов рыбы в диких популяциях</a:t>
            </a:r>
          </a:p>
          <a:p>
            <a:r>
              <a:rPr lang="ru-RU" sz="2800" dirty="0"/>
              <a:t>2) Можно вводить квоты (часть чего-либо допускаемого) на вылов рыбы, чтобы количество вылавливаемой рыбы не превышало прирост популяции</a:t>
            </a:r>
          </a:p>
          <a:p>
            <a:r>
              <a:rPr lang="ru-RU" sz="2800" dirty="0"/>
              <a:t>3) Рыбу можно заменить орехами, грибами или морской капустой (но тем кто любит рыбу и суши - это точно ее не заменит :))</a:t>
            </a:r>
          </a:p>
        </p:txBody>
      </p:sp>
    </p:spTree>
    <p:extLst>
      <p:ext uri="{BB962C8B-B14F-4D97-AF65-F5344CB8AC3E}">
        <p14:creationId xmlns:p14="http://schemas.microsoft.com/office/powerpoint/2010/main" val="78343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60F79E-7DD2-EDFD-ACB1-AA1D216A92FB}"/>
              </a:ext>
            </a:extLst>
          </p:cNvPr>
          <p:cNvSpPr txBox="1"/>
          <p:nvPr/>
        </p:nvSpPr>
        <p:spPr>
          <a:xfrm>
            <a:off x="187569" y="210025"/>
            <a:ext cx="1181686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По одной из самых распространённых на данный момент теорий считается, что жизнь на планете появилась в результате абиогенного (без участия живых организмов) синтеза органических веществ и спонтанного самозарождения. Почему такой синтез не происходит на современной планете? Ответ поясните.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A6EEE840-73EC-B6B1-11E1-B184F4FC367A}"/>
              </a:ext>
            </a:extLst>
          </p:cNvPr>
          <p:cNvCxnSpPr/>
          <p:nvPr/>
        </p:nvCxnSpPr>
        <p:spPr>
          <a:xfrm>
            <a:off x="0" y="2456795"/>
            <a:ext cx="1233736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E51E80F-89C6-DAC6-93A2-4941FCCF28DE}"/>
              </a:ext>
            </a:extLst>
          </p:cNvPr>
          <p:cNvSpPr txBox="1"/>
          <p:nvPr/>
        </p:nvSpPr>
        <p:spPr>
          <a:xfrm>
            <a:off x="187569" y="2456795"/>
            <a:ext cx="1181686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1) Первичная атмосфера Земли была восстанавливающей - кислород в ней отсутствовал, в настоящий момент атмосфера Земли окисляющая - она содержит кислород</a:t>
            </a:r>
          </a:p>
          <a:p>
            <a:r>
              <a:rPr lang="ru-RU" sz="2800" dirty="0"/>
              <a:t>2) В первичной атмосфере Земли была высокая концентрация соединений углерода и азота (метан, аммиак), которые сейчас в ней практически отсутствуют</a:t>
            </a:r>
          </a:p>
          <a:p>
            <a:r>
              <a:rPr lang="ru-RU" sz="2800" dirty="0"/>
              <a:t>3) На раннем этапе сложились особые условия на поверхности Земли: высокая температура, высокое ультрафиолетовое излучение, постоянная грозовая активность (электрические разряды - молнии) - в настоящий момент такие условие на планете отсутствуют</a:t>
            </a:r>
          </a:p>
        </p:txBody>
      </p:sp>
    </p:spTree>
    <p:extLst>
      <p:ext uri="{BB962C8B-B14F-4D97-AF65-F5344CB8AC3E}">
        <p14:creationId xmlns:p14="http://schemas.microsoft.com/office/powerpoint/2010/main" val="132450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055AD2-259E-4AA2-D4F4-32ED394EE2B4}"/>
              </a:ext>
            </a:extLst>
          </p:cNvPr>
          <p:cNvSpPr txBox="1"/>
          <p:nvPr/>
        </p:nvSpPr>
        <p:spPr>
          <a:xfrm>
            <a:off x="309489" y="239041"/>
            <a:ext cx="1188251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Миллер и Юри в своём эксперименте доказали возможность абиогенного синтеза органических веществ (синтез веществ без участия живых существ). В чём заключалась суть их эксперимента и что они хотели подтвердить?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D9EC9D8E-D843-C9AE-0389-C1C563BCBB12}"/>
              </a:ext>
            </a:extLst>
          </p:cNvPr>
          <p:cNvCxnSpPr/>
          <p:nvPr/>
        </p:nvCxnSpPr>
        <p:spPr>
          <a:xfrm>
            <a:off x="0" y="2011680"/>
            <a:ext cx="1219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846D38B-512D-D960-D134-CE96104D46AD}"/>
              </a:ext>
            </a:extLst>
          </p:cNvPr>
          <p:cNvSpPr txBox="1"/>
          <p:nvPr/>
        </p:nvSpPr>
        <p:spPr>
          <a:xfrm>
            <a:off x="309489" y="2292924"/>
            <a:ext cx="1147454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1) В своем эксперименте они воссоздали состав атмосферы Земли в таком виде, в каком она существовала до появления живых существ (метан, аммиак, вода, водород, угарный газ)</a:t>
            </a:r>
          </a:p>
          <a:p>
            <a:r>
              <a:rPr lang="ru-RU" sz="2800" dirty="0"/>
              <a:t>2) Были воссозданы и условия молодой планеты: высокая температура, электрические (грозовые) разряды</a:t>
            </a:r>
          </a:p>
          <a:p>
            <a:r>
              <a:rPr lang="ru-RU" sz="2800" dirty="0"/>
              <a:t>3) Миллер и Юри пытались подтвердить возможность образования живого из неживого (абиогенного синтеза органических соединений) при тех условиях, которые существовали на планете на самом раннем ее этапе</a:t>
            </a:r>
          </a:p>
        </p:txBody>
      </p:sp>
    </p:spTree>
    <p:extLst>
      <p:ext uri="{BB962C8B-B14F-4D97-AF65-F5344CB8AC3E}">
        <p14:creationId xmlns:p14="http://schemas.microsoft.com/office/powerpoint/2010/main" val="126008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545E68-01FE-D15D-FBE1-BD069F6E0AEF}"/>
              </a:ext>
            </a:extLst>
          </p:cNvPr>
          <p:cNvSpPr txBox="1"/>
          <p:nvPr/>
        </p:nvSpPr>
        <p:spPr>
          <a:xfrm>
            <a:off x="418512" y="218441"/>
            <a:ext cx="1153902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В чём заключается ошибочность ламаркистской теории эволюции? Ответ поясните.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CFFE7AE2-1D40-86AF-9FE7-D1916BA9C086}"/>
              </a:ext>
            </a:extLst>
          </p:cNvPr>
          <p:cNvCxnSpPr/>
          <p:nvPr/>
        </p:nvCxnSpPr>
        <p:spPr>
          <a:xfrm>
            <a:off x="0" y="1181686"/>
            <a:ext cx="1219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8F9316F-F734-7256-DBC2-38BF6A3CB29B}"/>
              </a:ext>
            </a:extLst>
          </p:cNvPr>
          <p:cNvSpPr txBox="1"/>
          <p:nvPr/>
        </p:nvSpPr>
        <p:spPr>
          <a:xfrm>
            <a:off x="418512" y="1440324"/>
            <a:ext cx="11539025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1) По убеждениям Ламарка для живого характерно внутреннее стремление к совершенству, однако на самом деле в популяции изменения происходят под действием естественного отбора</a:t>
            </a:r>
          </a:p>
          <a:p>
            <a:r>
              <a:rPr lang="ru-RU" sz="2800" dirty="0"/>
              <a:t>2) Ламарк считал, что изменения в организмах обусловлены влиянием внешней среды, которая заставляет их меняться, однако новые изменения (мутации) случайны и часто не связаны с влиянием внешней среды</a:t>
            </a:r>
          </a:p>
          <a:p>
            <a:r>
              <a:rPr lang="ru-RU" sz="2800" dirty="0"/>
              <a:t>3) Ламарк полагал, что приобретенные в течение жизни полезные признаки передаются потомству, однако по наследству передаются лишь мутации, которые произошли в половых клетках (мутации в соматических клетках в большинстве случаев не наследуются)</a:t>
            </a:r>
          </a:p>
        </p:txBody>
      </p:sp>
    </p:spTree>
    <p:extLst>
      <p:ext uri="{BB962C8B-B14F-4D97-AF65-F5344CB8AC3E}">
        <p14:creationId xmlns:p14="http://schemas.microsoft.com/office/powerpoint/2010/main" val="204497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16A5C2-13AF-5746-C840-1BE05F5367C7}"/>
              </a:ext>
            </a:extLst>
          </p:cNvPr>
          <p:cNvSpPr txBox="1"/>
          <p:nvPr/>
        </p:nvSpPr>
        <p:spPr>
          <a:xfrm>
            <a:off x="362243" y="162170"/>
            <a:ext cx="1167970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Почему лишайники часто называют пионерными организмами? В чём заключается их экологическая роль?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CA692A76-54CD-89A8-A96C-24EAA4324DAA}"/>
              </a:ext>
            </a:extLst>
          </p:cNvPr>
          <p:cNvCxnSpPr/>
          <p:nvPr/>
        </p:nvCxnSpPr>
        <p:spPr>
          <a:xfrm>
            <a:off x="0" y="1195754"/>
            <a:ext cx="1219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C3A4395-D9CC-922B-6A2E-BA669E620C28}"/>
              </a:ext>
            </a:extLst>
          </p:cNvPr>
          <p:cNvSpPr txBox="1"/>
          <p:nvPr/>
        </p:nvSpPr>
        <p:spPr>
          <a:xfrm>
            <a:off x="478302" y="2132822"/>
            <a:ext cx="1143703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1) Лишайники - комплексные симбиотические организмы, состоящие из гриба и одноклеточных зеленых водорослей или </a:t>
            </a:r>
            <a:r>
              <a:rPr lang="ru-RU" sz="2800" dirty="0" err="1"/>
              <a:t>цианобактерий</a:t>
            </a:r>
            <a:endParaRPr lang="ru-RU" sz="2800" dirty="0"/>
          </a:p>
          <a:p>
            <a:r>
              <a:rPr lang="ru-RU" sz="2800" dirty="0"/>
              <a:t>2) Для роста лишайникам не требуется почва: они могут расти на голых камнях</a:t>
            </a:r>
          </a:p>
          <a:p>
            <a:r>
              <a:rPr lang="ru-RU" sz="2800" dirty="0"/>
              <a:t>3) Из-за этого лишайники первыми поселяются на безжизненных территориях, где раньше ничего не было, и первыми создают плодородный слой почвы, поэтому их называют "пионерными организмами"</a:t>
            </a:r>
          </a:p>
        </p:txBody>
      </p:sp>
    </p:spTree>
    <p:extLst>
      <p:ext uri="{BB962C8B-B14F-4D97-AF65-F5344CB8AC3E}">
        <p14:creationId xmlns:p14="http://schemas.microsoft.com/office/powerpoint/2010/main" val="120987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4C652D-A54C-80E8-C147-95B767FA7A82}"/>
              </a:ext>
            </a:extLst>
          </p:cNvPr>
          <p:cNvSpPr txBox="1"/>
          <p:nvPr/>
        </p:nvSpPr>
        <p:spPr>
          <a:xfrm>
            <a:off x="337624" y="239041"/>
            <a:ext cx="1164804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Одно растение одуванчика занимает площадь 10 см2 и даёт в год более 100 семян. Через 10 лет потомство одной особи могло бы занять всю поверхность земного шара. Объясните, почему этого не происходит. Приведите не менее трёх аргументов.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09187CA-33B7-AB4B-D6FF-6F0198E910E9}"/>
              </a:ext>
            </a:extLst>
          </p:cNvPr>
          <p:cNvCxnSpPr/>
          <p:nvPr/>
        </p:nvCxnSpPr>
        <p:spPr>
          <a:xfrm>
            <a:off x="0" y="2132822"/>
            <a:ext cx="1219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E7A1D07-59AD-BB02-9D50-79BE298F605F}"/>
              </a:ext>
            </a:extLst>
          </p:cNvPr>
          <p:cNvSpPr txBox="1"/>
          <p:nvPr/>
        </p:nvSpPr>
        <p:spPr>
          <a:xfrm>
            <a:off x="436098" y="2695529"/>
            <a:ext cx="1154957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Численность одуванчика, а также распространение, размножение, ограничивают следующие факторы:</a:t>
            </a:r>
          </a:p>
          <a:p>
            <a:r>
              <a:rPr lang="ru-RU" sz="2800" dirty="0"/>
              <a:t>1) Внутривидовая борьба за средства к существованию: территорию, свет, воду и т.д.</a:t>
            </a:r>
          </a:p>
          <a:p>
            <a:r>
              <a:rPr lang="ru-RU" sz="2800" dirty="0"/>
              <a:t>2) Межвидовая борьба за существование: поедание травоядными животными, конкуренция с другими растениями</a:t>
            </a:r>
          </a:p>
          <a:p>
            <a:r>
              <a:rPr lang="ru-RU" sz="2800" dirty="0"/>
              <a:t>3) Борьба с неблагоприятными факторами внешней среды: морозы, засуха, наводнения и пр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145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5F4539-AEDC-360E-03A6-359D50419E34}"/>
              </a:ext>
            </a:extLst>
          </p:cNvPr>
          <p:cNvSpPr txBox="1"/>
          <p:nvPr/>
        </p:nvSpPr>
        <p:spPr>
          <a:xfrm>
            <a:off x="281353" y="435039"/>
            <a:ext cx="1180279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Почему географическая изоляция популяций может привести к образованию новых видов? Объясните, какие факторы эволюции этому способствуют.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5CF31737-1667-8052-E642-07234BADB00C}"/>
              </a:ext>
            </a:extLst>
          </p:cNvPr>
          <p:cNvCxnSpPr/>
          <p:nvPr/>
        </p:nvCxnSpPr>
        <p:spPr>
          <a:xfrm>
            <a:off x="-203982" y="2058128"/>
            <a:ext cx="1208414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2321805-BCC6-AF92-B872-CD04F404EC07}"/>
              </a:ext>
            </a:extLst>
          </p:cNvPr>
          <p:cNvSpPr txBox="1"/>
          <p:nvPr/>
        </p:nvSpPr>
        <p:spPr>
          <a:xfrm>
            <a:off x="485335" y="2534317"/>
            <a:ext cx="1139483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1) В изолированных популяциях происходит накопление мутаций, изменяется генофонд популяции</a:t>
            </a:r>
          </a:p>
          <a:p>
            <a:r>
              <a:rPr lang="ru-RU" sz="2800" dirty="0"/>
              <a:t>2) Естественный отбор сохраняет особей с новыми признаками, которые помогают им приспособиться к условиям внешней среды</a:t>
            </a:r>
          </a:p>
          <a:p>
            <a:r>
              <a:rPr lang="ru-RU" sz="2800" dirty="0"/>
              <a:t>3) Скрещивание между особями прекращается, возникает репродуктивная изоляция и образование нового вида</a:t>
            </a:r>
          </a:p>
        </p:txBody>
      </p:sp>
    </p:spTree>
    <p:extLst>
      <p:ext uri="{BB962C8B-B14F-4D97-AF65-F5344CB8AC3E}">
        <p14:creationId xmlns:p14="http://schemas.microsoft.com/office/powerpoint/2010/main" val="219476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2B9EB4F-0DA2-042D-C9CC-144F7992A4FE}"/>
              </a:ext>
            </a:extLst>
          </p:cNvPr>
          <p:cNvSpPr txBox="1"/>
          <p:nvPr/>
        </p:nvSpPr>
        <p:spPr>
          <a:xfrm>
            <a:off x="546295" y="199015"/>
            <a:ext cx="1109940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Крайне редко встречаются случаи рождения людей с множественными сосками, которые доказывают животное происхождение человека. Как называется такое явление? Объясните, почему этот признак не развивается у всех представителей вида. Приведите ещё два примера других подобных явлений.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6269E2A-3A98-3B63-5A80-ED6374B16864}"/>
              </a:ext>
            </a:extLst>
          </p:cNvPr>
          <p:cNvCxnSpPr/>
          <p:nvPr/>
        </p:nvCxnSpPr>
        <p:spPr>
          <a:xfrm>
            <a:off x="0" y="2672861"/>
            <a:ext cx="1219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6FFBF5C-D2D5-3BDE-9551-B01A3359B501}"/>
              </a:ext>
            </a:extLst>
          </p:cNvPr>
          <p:cNvSpPr txBox="1"/>
          <p:nvPr/>
        </p:nvSpPr>
        <p:spPr>
          <a:xfrm>
            <a:off x="546295" y="2948566"/>
            <a:ext cx="1109940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1) Атавизм - появление у данной особи признаков, которые свойственны отдаленным предкам, но отсутствуют у ближайших</a:t>
            </a:r>
          </a:p>
          <a:p>
            <a:r>
              <a:rPr lang="ru-RU" sz="2800" dirty="0"/>
              <a:t>2) </a:t>
            </a:r>
            <a:r>
              <a:rPr lang="ru-RU" sz="2800" dirty="0" err="1"/>
              <a:t>Многососковость</a:t>
            </a:r>
            <a:r>
              <a:rPr lang="ru-RU" sz="2800" dirty="0"/>
              <a:t> для человека утратила свое значение, поскольку у него практически отсутствует многоплодие (объясняется переходом предковых генов в неактивное "выключенное" состояние)</a:t>
            </a:r>
          </a:p>
          <a:p>
            <a:r>
              <a:rPr lang="ru-RU" sz="2800" dirty="0"/>
              <a:t>3) Примеры атавизмов у человека: хвост, волосатое тело</a:t>
            </a:r>
          </a:p>
        </p:txBody>
      </p:sp>
    </p:spTree>
    <p:extLst>
      <p:ext uri="{BB962C8B-B14F-4D97-AF65-F5344CB8AC3E}">
        <p14:creationId xmlns:p14="http://schemas.microsoft.com/office/powerpoint/2010/main" val="248035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891439-B72D-CD72-005B-985C8997D3CD}"/>
              </a:ext>
            </a:extLst>
          </p:cNvPr>
          <p:cNvSpPr txBox="1"/>
          <p:nvPr/>
        </p:nvSpPr>
        <p:spPr>
          <a:xfrm>
            <a:off x="604911" y="447879"/>
            <a:ext cx="11226018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Какие особенности строения семян и плодов покрытосеменных дали им преимущества по сравнению с голосеменными? Ответ поясните.</a:t>
            </a:r>
          </a:p>
          <a:p>
            <a:r>
              <a:rPr lang="ru-RU" dirty="0"/>
              <a:t> 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D2FA575-0C23-06B5-D187-9D06605145BB}"/>
              </a:ext>
            </a:extLst>
          </p:cNvPr>
          <p:cNvCxnSpPr>
            <a:cxnSpLocks/>
          </p:cNvCxnSpPr>
          <p:nvPr/>
        </p:nvCxnSpPr>
        <p:spPr>
          <a:xfrm>
            <a:off x="0" y="1589649"/>
            <a:ext cx="1219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4420399-12CC-7EC8-DF2D-049586CB8230}"/>
              </a:ext>
            </a:extLst>
          </p:cNvPr>
          <p:cNvSpPr txBox="1"/>
          <p:nvPr/>
        </p:nvSpPr>
        <p:spPr>
          <a:xfrm>
            <a:off x="604910" y="2132822"/>
            <a:ext cx="1122601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1) Сочные плоды, плоды с различными приспособлениями (крючьями, зацепками) позволяют покрытосеменным расширить среду обитания</a:t>
            </a:r>
          </a:p>
          <a:p>
            <a:r>
              <a:rPr lang="ru-RU" sz="2800" dirty="0"/>
              <a:t>2) </a:t>
            </a:r>
            <a:r>
              <a:rPr lang="ru-RU" sz="2800" dirty="0" err="1"/>
              <a:t>Триплоидный</a:t>
            </a:r>
            <a:r>
              <a:rPr lang="ru-RU" sz="2800" dirty="0"/>
              <a:t> эндосперм цветковых растений позволяет запасти больше питательных веществ (в отличие от гаплоидного) и обеспечивает более быстрое прорастание</a:t>
            </a:r>
          </a:p>
          <a:p>
            <a:r>
              <a:rPr lang="ru-RU" sz="2800" dirty="0"/>
              <a:t>3) Вероятность гибели зародыша и плода в процессе созревания более низкая, так как развитие зародыша и плода происходит внутри цветка (в закрытом виде)</a:t>
            </a:r>
          </a:p>
        </p:txBody>
      </p:sp>
    </p:spTree>
    <p:extLst>
      <p:ext uri="{BB962C8B-B14F-4D97-AF65-F5344CB8AC3E}">
        <p14:creationId xmlns:p14="http://schemas.microsoft.com/office/powerpoint/2010/main" val="328321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898E61-4C9F-F07E-DD03-63617C03FA8B}"/>
              </a:ext>
            </a:extLst>
          </p:cNvPr>
          <p:cNvSpPr txBox="1"/>
          <p:nvPr/>
        </p:nvSpPr>
        <p:spPr>
          <a:xfrm>
            <a:off x="330591" y="498792"/>
            <a:ext cx="1153081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u="sng" dirty="0"/>
              <a:t>ЕГЭ </a:t>
            </a:r>
            <a:r>
              <a:rPr lang="ru-RU" sz="2400" b="1" u="sng"/>
              <a:t>Задание 27 (26) </a:t>
            </a:r>
            <a:r>
              <a:rPr lang="ru-RU" sz="2400"/>
              <a:t>проверяет </a:t>
            </a:r>
            <a:r>
              <a:rPr lang="ru-RU" sz="2400" dirty="0"/>
              <a:t>умение применять знания эволюции органического мира и закономерностей экологии в нестандартных ситуациях. Чтобы выполнить такое задание, надо уметь анализировать ситуации с точки зрения эволюции или экологии, прогнозировать последствия человеческой деятельности, формулировать грамотный, развёрнутый и обоснованный ответ на вопрос, владеть научным языком и биологической терминологией.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6C1CB6-72F7-B3DE-C8B9-04529970BCDC}"/>
              </a:ext>
            </a:extLst>
          </p:cNvPr>
          <p:cNvSpPr txBox="1"/>
          <p:nvPr/>
        </p:nvSpPr>
        <p:spPr>
          <a:xfrm>
            <a:off x="429065" y="3429000"/>
            <a:ext cx="1186140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u="sng" dirty="0"/>
              <a:t>Алгоритм выполнения задания № 27 (26)</a:t>
            </a:r>
          </a:p>
          <a:p>
            <a:r>
              <a:rPr lang="ru-RU" sz="2400" dirty="0"/>
              <a:t>1.	Внимательно прочитайте задание.</a:t>
            </a:r>
          </a:p>
          <a:p>
            <a:r>
              <a:rPr lang="ru-RU" sz="2400" dirty="0"/>
              <a:t>2.	Проанализируйте, о каком биологическом объекте (структуре, процессе, явлении) идёт речь.</a:t>
            </a:r>
          </a:p>
          <a:p>
            <a:r>
              <a:rPr lang="ru-RU" sz="2400" dirty="0"/>
              <a:t>3.	Сформулируйте и запишите от 3 до 6 развёрнутых аргументированных ответов. Лучше использовать в ответе научный язык и биологическую терминологию, чем отвечать своими словами.</a:t>
            </a:r>
          </a:p>
          <a:p>
            <a:r>
              <a:rPr lang="ru-RU" sz="2400" dirty="0"/>
              <a:t>Примечание: иногда, чтобы получить максимум 3 балла, нужно осветить до 4 критериев, а иногда — не менее 5! </a:t>
            </a:r>
          </a:p>
        </p:txBody>
      </p:sp>
    </p:spTree>
    <p:extLst>
      <p:ext uri="{BB962C8B-B14F-4D97-AF65-F5344CB8AC3E}">
        <p14:creationId xmlns:p14="http://schemas.microsoft.com/office/powerpoint/2010/main" val="3900865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E19B79-ACF3-C121-BDFC-CF0C3866409B}"/>
              </a:ext>
            </a:extLst>
          </p:cNvPr>
          <p:cNvSpPr txBox="1"/>
          <p:nvPr/>
        </p:nvSpPr>
        <p:spPr>
          <a:xfrm>
            <a:off x="675249" y="267176"/>
            <a:ext cx="1126822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Что происходит с признаками и характеристиками организмов при дивергентном видообразовании? Какие движущие силы (факторы) эволюции лежат в основе этого процесса? Какая форма естественного отбора имеет место в данном случае?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1271819A-9D8F-41DA-3A26-07C3ADDB9BC7}"/>
              </a:ext>
            </a:extLst>
          </p:cNvPr>
          <p:cNvCxnSpPr/>
          <p:nvPr/>
        </p:nvCxnSpPr>
        <p:spPr>
          <a:xfrm>
            <a:off x="-112542" y="2082018"/>
            <a:ext cx="1230454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108D673-C7D9-1BF7-6B1A-5449BDDA7798}"/>
              </a:ext>
            </a:extLst>
          </p:cNvPr>
          <p:cNvSpPr txBox="1"/>
          <p:nvPr/>
        </p:nvSpPr>
        <p:spPr>
          <a:xfrm>
            <a:off x="675249" y="2409821"/>
            <a:ext cx="1090246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1) Дивергенция характеризуется расхождением признаков</a:t>
            </a:r>
          </a:p>
          <a:p>
            <a:r>
              <a:rPr lang="ru-RU" sz="2800" dirty="0"/>
              <a:t>2) Дивергенция обусловлена изоляцией, наследственной изменчивостью, борьбой за существование и естественным отбором</a:t>
            </a:r>
          </a:p>
          <a:p>
            <a:r>
              <a:rPr lang="ru-RU" sz="2800" dirty="0"/>
              <a:t>3) Движущая и </a:t>
            </a:r>
            <a:r>
              <a:rPr lang="ru-RU" sz="2800" dirty="0" err="1"/>
              <a:t>дизруптивная</a:t>
            </a:r>
            <a:r>
              <a:rPr lang="ru-RU" sz="2800" dirty="0"/>
              <a:t> (разрывающая) формы естественного отбора ведут к полиморфизму: признак меняется в результате изменений условий внешней среды</a:t>
            </a:r>
          </a:p>
        </p:txBody>
      </p:sp>
    </p:spTree>
    <p:extLst>
      <p:ext uri="{BB962C8B-B14F-4D97-AF65-F5344CB8AC3E}">
        <p14:creationId xmlns:p14="http://schemas.microsoft.com/office/powerpoint/2010/main" val="310849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30B1FB6-ED43-416A-674C-B11A2BA47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176" y="355367"/>
            <a:ext cx="10137647" cy="981063"/>
          </a:xfrm>
          <a:prstGeom prst="rect">
            <a:avLst/>
          </a:prstGeom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1B49A458-0DD5-F14D-E12E-59B4863C0C7F}"/>
              </a:ext>
            </a:extLst>
          </p:cNvPr>
          <p:cNvCxnSpPr/>
          <p:nvPr/>
        </p:nvCxnSpPr>
        <p:spPr>
          <a:xfrm>
            <a:off x="0" y="1744394"/>
            <a:ext cx="1219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FAF2518-DC06-A3D0-2BFF-32514C9D7D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874" y="2740664"/>
            <a:ext cx="11674251" cy="207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97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1B49A458-0DD5-F14D-E12E-59B4863C0C7F}"/>
              </a:ext>
            </a:extLst>
          </p:cNvPr>
          <p:cNvCxnSpPr/>
          <p:nvPr/>
        </p:nvCxnSpPr>
        <p:spPr>
          <a:xfrm>
            <a:off x="0" y="2307102"/>
            <a:ext cx="1219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CF44D71-6E90-183E-1F49-6BDB81AE8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364" y="282810"/>
            <a:ext cx="11415350" cy="144751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8662917-3D22-9B2C-BF7E-B8D12272ED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765"/>
          <a:stretch/>
        </p:blipFill>
        <p:spPr>
          <a:xfrm>
            <a:off x="149682" y="3123029"/>
            <a:ext cx="11892636" cy="224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52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1B49A458-0DD5-F14D-E12E-59B4863C0C7F}"/>
              </a:ext>
            </a:extLst>
          </p:cNvPr>
          <p:cNvCxnSpPr/>
          <p:nvPr/>
        </p:nvCxnSpPr>
        <p:spPr>
          <a:xfrm>
            <a:off x="0" y="2307102"/>
            <a:ext cx="1219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685A735-9685-4821-9806-5E385290E7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95" y="542566"/>
            <a:ext cx="12050409" cy="125765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796B3FE-7688-8002-7A97-DE2FC90964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50" y="3249639"/>
            <a:ext cx="12055854" cy="232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93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1B49A458-0DD5-F14D-E12E-59B4863C0C7F}"/>
              </a:ext>
            </a:extLst>
          </p:cNvPr>
          <p:cNvCxnSpPr/>
          <p:nvPr/>
        </p:nvCxnSpPr>
        <p:spPr>
          <a:xfrm>
            <a:off x="0" y="2307102"/>
            <a:ext cx="1219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F7290BA-7E48-F8CB-88B7-63D8A61BF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35" y="499255"/>
            <a:ext cx="12012329" cy="141395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077454C-3B5C-FC54-AF7A-F145083A5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35" y="2818817"/>
            <a:ext cx="12130641" cy="346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05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CC21ED-ED48-8F45-F7EA-43590D5AFD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Спасибо за внимание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250E7A6-84B5-D62C-81EC-98917B8E94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31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D37C8B-021A-3014-A569-3DDE6CA198C5}"/>
              </a:ext>
            </a:extLst>
          </p:cNvPr>
          <p:cNvSpPr txBox="1"/>
          <p:nvPr/>
        </p:nvSpPr>
        <p:spPr>
          <a:xfrm>
            <a:off x="281353" y="180592"/>
            <a:ext cx="1162929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Объясните, почему каменный уголь относят к веществам биогенного происхождения и невосполнимым природным ресурсам. Какие условия способствовали его образованию?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83B0D9A-EB94-1A53-C654-852FC2B4F2F9}"/>
              </a:ext>
            </a:extLst>
          </p:cNvPr>
          <p:cNvCxnSpPr/>
          <p:nvPr/>
        </p:nvCxnSpPr>
        <p:spPr>
          <a:xfrm>
            <a:off x="0" y="1702191"/>
            <a:ext cx="1219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2915A21-82D7-9DF0-451B-8FD3EC9D5E4E}"/>
              </a:ext>
            </a:extLst>
          </p:cNvPr>
          <p:cNvSpPr txBox="1"/>
          <p:nvPr/>
        </p:nvSpPr>
        <p:spPr>
          <a:xfrm>
            <a:off x="422030" y="1855823"/>
            <a:ext cx="1148861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1) Каменный уголь является веществом биогенного происхождения, поскольку образовался из отмерших организмов (древовидных папоротникообразных, расцвет которых пришелся на карбон)</a:t>
            </a:r>
          </a:p>
          <a:p>
            <a:r>
              <a:rPr lang="ru-RU" sz="2800" dirty="0"/>
              <a:t>2) Каменный уголь - невосполнимый природный ресурс, так как на данный исторический момент отсутствуют условия, необходимые для его образования (древовидные папоротники вымерли почти полностью)</a:t>
            </a:r>
          </a:p>
          <a:p>
            <a:r>
              <a:rPr lang="ru-RU" sz="2800" dirty="0"/>
              <a:t>3) Для образования залежей каменного угля необходимо отсутствие кислорода (анаэробная среда) и высокое давление</a:t>
            </a:r>
          </a:p>
        </p:txBody>
      </p:sp>
    </p:spTree>
    <p:extLst>
      <p:ext uri="{BB962C8B-B14F-4D97-AF65-F5344CB8AC3E}">
        <p14:creationId xmlns:p14="http://schemas.microsoft.com/office/powerpoint/2010/main" val="311216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8C8C401-2487-0D3A-CD49-E2BC7B9E207B}"/>
              </a:ext>
            </a:extLst>
          </p:cNvPr>
          <p:cNvSpPr txBox="1"/>
          <p:nvPr/>
        </p:nvSpPr>
        <p:spPr>
          <a:xfrm>
            <a:off x="633046" y="136212"/>
            <a:ext cx="1118381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В чём проявляются различия экосистем пшеничного поля и естественного луга? Укажите не менее четырёх различий. Ответ поясните.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ADE70456-2646-5E4D-C7CA-EAF362BCD37E}"/>
              </a:ext>
            </a:extLst>
          </p:cNvPr>
          <p:cNvCxnSpPr/>
          <p:nvPr/>
        </p:nvCxnSpPr>
        <p:spPr>
          <a:xfrm>
            <a:off x="0" y="1521207"/>
            <a:ext cx="1219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8D76435-46F2-687C-206B-B7B5E49EAF70}"/>
              </a:ext>
            </a:extLst>
          </p:cNvPr>
          <p:cNvSpPr txBox="1"/>
          <p:nvPr/>
        </p:nvSpPr>
        <p:spPr>
          <a:xfrm>
            <a:off x="633045" y="1705433"/>
            <a:ext cx="11183815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1) Пшеничное поле (агроценоз) характеризуется малым количеством видов, короткими цепями питания, неразветвленными пищевыми сетями - так как преобладает монокультура (пшеница)</a:t>
            </a:r>
          </a:p>
          <a:p>
            <a:r>
              <a:rPr lang="ru-RU" sz="2800" dirty="0"/>
              <a:t>2) В пшеничном поле, помимо солнечной энергии, часть энергии вносится человеком с удобрениями</a:t>
            </a:r>
          </a:p>
          <a:p>
            <a:r>
              <a:rPr lang="ru-RU" sz="2800" dirty="0"/>
              <a:t>3) Круговорот веществ в пшеничном поле незамкнутый (несбалансированный), так как часть энергии и веществ изымаются человеком (сбор урожая), вследствие чего такая экосистема неустойчива</a:t>
            </a:r>
          </a:p>
          <a:p>
            <a:r>
              <a:rPr lang="ru-RU" sz="2800" dirty="0"/>
              <a:t>4) В пшеничном поле (агроценозе) наряду с естественным отбором действует искусственный отбор, который осуществляет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14496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CD805E-3DE7-5167-FA86-BE59F415F5DE}"/>
              </a:ext>
            </a:extLst>
          </p:cNvPr>
          <p:cNvSpPr txBox="1"/>
          <p:nvPr/>
        </p:nvSpPr>
        <p:spPr>
          <a:xfrm>
            <a:off x="548639" y="166525"/>
            <a:ext cx="1136669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Появление диплоидного набора хромосом у организмов сыграло очень важную роль в эволюции органического мира. Приведите не менее трёх последствий этого глобального ароморфоза. Ответ обоснуйте.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D0F2F2A-7B8F-45D8-79FD-515B9199B524}"/>
              </a:ext>
            </a:extLst>
          </p:cNvPr>
          <p:cNvCxnSpPr/>
          <p:nvPr/>
        </p:nvCxnSpPr>
        <p:spPr>
          <a:xfrm>
            <a:off x="0" y="1551520"/>
            <a:ext cx="1219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B4CE490-4A01-9B41-83A7-BE0D70542A4B}"/>
              </a:ext>
            </a:extLst>
          </p:cNvPr>
          <p:cNvSpPr txBox="1"/>
          <p:nvPr/>
        </p:nvSpPr>
        <p:spPr>
          <a:xfrm>
            <a:off x="548639" y="1890490"/>
            <a:ext cx="1109472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1) Диплоидный набор хромосом обеспечил удвоение информации, что сделало организмы более жизнеспособными, так как случайные вредные рецессивные мутации с меньшей вероятностью приводят к гибели клеток и организмов</a:t>
            </a:r>
          </a:p>
          <a:p>
            <a:r>
              <a:rPr lang="ru-RU" sz="2800" dirty="0"/>
              <a:t>2) Рецессивные мутации сохраняются в диплоидных клетках и служат резервом наследственной изменчивости и естественного отбора</a:t>
            </a:r>
          </a:p>
          <a:p>
            <a:r>
              <a:rPr lang="ru-RU" sz="2800" dirty="0"/>
              <a:t>3) Диплоидность привела к появлению нового типа деления - мейоза</a:t>
            </a:r>
          </a:p>
          <a:p>
            <a:r>
              <a:rPr lang="ru-RU" sz="2800" dirty="0"/>
              <a:t>4) За счет диплоидности увеличилось количество комбинаций генов в мейозе в ходе полового размножения, что привело к увеличению разнообразия организмов, которые служат материалом для естественного отбора</a:t>
            </a:r>
          </a:p>
        </p:txBody>
      </p:sp>
    </p:spTree>
    <p:extLst>
      <p:ext uri="{BB962C8B-B14F-4D97-AF65-F5344CB8AC3E}">
        <p14:creationId xmlns:p14="http://schemas.microsoft.com/office/powerpoint/2010/main" val="410563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C9E938D-EBC6-7246-26C9-4FEEE14523DF}"/>
              </a:ext>
            </a:extLst>
          </p:cNvPr>
          <p:cNvSpPr txBox="1"/>
          <p:nvPr/>
        </p:nvSpPr>
        <p:spPr>
          <a:xfrm>
            <a:off x="295421" y="126499"/>
            <a:ext cx="1173245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Среди палеонтологических доказательств эволюции важную роль играет обнаружение и изучение ископаемых переходных форм и составление филогенетических рядов. Объясните сущность и значение этих методов и приведите по одному примеру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59A15083-C86A-68E7-6976-0B17ADD5122D}"/>
              </a:ext>
            </a:extLst>
          </p:cNvPr>
          <p:cNvCxnSpPr/>
          <p:nvPr/>
        </p:nvCxnSpPr>
        <p:spPr>
          <a:xfrm>
            <a:off x="0" y="1899138"/>
            <a:ext cx="1219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970F62C-257E-268C-CA90-B158A86496AB}"/>
              </a:ext>
            </a:extLst>
          </p:cNvPr>
          <p:cNvSpPr txBox="1"/>
          <p:nvPr/>
        </p:nvSpPr>
        <p:spPr>
          <a:xfrm>
            <a:off x="464234" y="2151245"/>
            <a:ext cx="1172776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1) Переходные формы позволяют установить ход эволюционного процесса, происхождение новых групп организмов, так как они имеют признаки как древней группы организмов, так и новой</a:t>
            </a:r>
          </a:p>
          <a:p>
            <a:r>
              <a:rPr lang="ru-RU" sz="2800" dirty="0"/>
              <a:t>2) Филогенетические ряды - последовательность ископаемых форм, позволяющих установить эволюцию отдельного вида или рода</a:t>
            </a:r>
          </a:p>
          <a:p>
            <a:r>
              <a:rPr lang="ru-RU" sz="2800" dirty="0"/>
              <a:t>3) Примеры переходных форм: зверозубая рептилия, археоптерикс, ихтиостега, древние кистеперые рыбы</a:t>
            </a:r>
          </a:p>
          <a:p>
            <a:r>
              <a:rPr lang="ru-RU" sz="2800" dirty="0"/>
              <a:t>4) Примеры филогенетических рядов: филогенетический ряд лошади, слона</a:t>
            </a:r>
          </a:p>
        </p:txBody>
      </p:sp>
    </p:spTree>
    <p:extLst>
      <p:ext uri="{BB962C8B-B14F-4D97-AF65-F5344CB8AC3E}">
        <p14:creationId xmlns:p14="http://schemas.microsoft.com/office/powerpoint/2010/main" val="216474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71A4CE-AFDE-D1C3-F6A1-671FE2853619}"/>
              </a:ext>
            </a:extLst>
          </p:cNvPr>
          <p:cNvSpPr txBox="1"/>
          <p:nvPr/>
        </p:nvSpPr>
        <p:spPr>
          <a:xfrm>
            <a:off x="140676" y="293134"/>
            <a:ext cx="12051323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Чем первичная сукцессия отличается от вторичной? Ответ поясните. Приведите примеры первичной и вторичной сукцессии.</a:t>
            </a:r>
          </a:p>
          <a:p>
            <a:r>
              <a:rPr lang="ru-RU" dirty="0"/>
              <a:t> 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8B63C1D-402D-711A-FF9C-46D8EA5546AE}"/>
              </a:ext>
            </a:extLst>
          </p:cNvPr>
          <p:cNvCxnSpPr/>
          <p:nvPr/>
        </p:nvCxnSpPr>
        <p:spPr>
          <a:xfrm>
            <a:off x="0" y="1252025"/>
            <a:ext cx="1233736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07DF5FB-E2D3-2F5D-5826-5F0B82B6CBFC}"/>
              </a:ext>
            </a:extLst>
          </p:cNvPr>
          <p:cNvSpPr txBox="1"/>
          <p:nvPr/>
        </p:nvSpPr>
        <p:spPr>
          <a:xfrm>
            <a:off x="140676" y="1440324"/>
            <a:ext cx="1205132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1) При первичной сукцессии экосистема возникает на безжизненном месте, где раньше не росло ничего (не было почвы)</a:t>
            </a:r>
          </a:p>
          <a:p>
            <a:r>
              <a:rPr lang="ru-RU" sz="2800" dirty="0"/>
              <a:t>2) При вторичной сукцессии новая экосистема появляется на месте исчезновения предшествующей экосистемы, либо путем вытеснения одной экосистемы другой: при вторичной сукцессии новая экосистема возникает на том месте, где есть почва</a:t>
            </a:r>
          </a:p>
          <a:p>
            <a:r>
              <a:rPr lang="ru-RU" sz="2800" dirty="0"/>
              <a:t>3) Примеры первичной сукцессии: зарастания вулканических склонов после извержения, зарастание острова магматического происхождения после извержения вулкана</a:t>
            </a:r>
          </a:p>
          <a:p>
            <a:r>
              <a:rPr lang="ru-RU" sz="2800" dirty="0"/>
              <a:t>4) Примеры вторичной сукцессии: зарастание гари после лесного пожара</a:t>
            </a:r>
          </a:p>
        </p:txBody>
      </p:sp>
    </p:spTree>
    <p:extLst>
      <p:ext uri="{BB962C8B-B14F-4D97-AF65-F5344CB8AC3E}">
        <p14:creationId xmlns:p14="http://schemas.microsoft.com/office/powerpoint/2010/main" val="329824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1C5ACF-5AD5-1190-8D48-961284A2682A}"/>
              </a:ext>
            </a:extLst>
          </p:cNvPr>
          <p:cNvSpPr txBox="1"/>
          <p:nvPr/>
        </p:nvSpPr>
        <p:spPr>
          <a:xfrm>
            <a:off x="407963" y="330982"/>
            <a:ext cx="1088839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Объясните, почему стоячие водоёмы часто мелеют, заболачиваются и зарастают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DDD7244D-C3DF-A170-6BBD-9D5D521E70E1}"/>
              </a:ext>
            </a:extLst>
          </p:cNvPr>
          <p:cNvCxnSpPr>
            <a:cxnSpLocks/>
          </p:cNvCxnSpPr>
          <p:nvPr/>
        </p:nvCxnSpPr>
        <p:spPr>
          <a:xfrm>
            <a:off x="0" y="1209822"/>
            <a:ext cx="1233736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0AC774A-7A50-CC36-2EEF-644FB3DBCB37}"/>
              </a:ext>
            </a:extLst>
          </p:cNvPr>
          <p:cNvSpPr txBox="1"/>
          <p:nvPr/>
        </p:nvSpPr>
        <p:spPr>
          <a:xfrm>
            <a:off x="407963" y="1677860"/>
            <a:ext cx="1156364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1) Мертвая органика, оседающая на дно стоячего водоема, не успевает разложиться вследствие низкой концентрации кислорода для </a:t>
            </a:r>
            <a:r>
              <a:rPr lang="ru-RU" sz="2800" dirty="0" err="1"/>
              <a:t>редуцентов</a:t>
            </a:r>
            <a:endParaRPr lang="ru-RU" sz="2800" dirty="0"/>
          </a:p>
          <a:p>
            <a:r>
              <a:rPr lang="ru-RU" sz="2800" dirty="0"/>
              <a:t>2) В результате на дне формируется толстый слой ила, который повышает уровень дна и служит хорошей почвой для некоторых растений</a:t>
            </a:r>
          </a:p>
          <a:p>
            <a:r>
              <a:rPr lang="ru-RU" sz="2800" dirty="0"/>
              <a:t>3) В результате рост растений активируется, количество </a:t>
            </a:r>
            <a:r>
              <a:rPr lang="ru-RU" sz="2800" dirty="0" err="1"/>
              <a:t>неперегнивающей</a:t>
            </a:r>
            <a:r>
              <a:rPr lang="ru-RU" sz="2800" dirty="0"/>
              <a:t> органики со временем становится все больше и больше - слой ила становится все толще, что в итоге ведет к заболачиванию водоема</a:t>
            </a:r>
          </a:p>
        </p:txBody>
      </p:sp>
    </p:spTree>
    <p:extLst>
      <p:ext uri="{BB962C8B-B14F-4D97-AF65-F5344CB8AC3E}">
        <p14:creationId xmlns:p14="http://schemas.microsoft.com/office/powerpoint/2010/main" val="276872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498577-D854-5C27-3F6E-9801A8B578D4}"/>
              </a:ext>
            </a:extLst>
          </p:cNvPr>
          <p:cNvSpPr txBox="1"/>
          <p:nvPr/>
        </p:nvSpPr>
        <p:spPr>
          <a:xfrm>
            <a:off x="464233" y="288779"/>
            <a:ext cx="1126822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Почему покрытосеменные растения вытеснили хвойные практически из всех экосистем? Ответ поясните.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17AE93ED-2514-3010-F377-545057038DF4}"/>
              </a:ext>
            </a:extLst>
          </p:cNvPr>
          <p:cNvCxnSpPr/>
          <p:nvPr/>
        </p:nvCxnSpPr>
        <p:spPr>
          <a:xfrm>
            <a:off x="0" y="1242886"/>
            <a:ext cx="1229516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CC1EBB8-1404-2A99-8E3A-627543F080A3}"/>
              </a:ext>
            </a:extLst>
          </p:cNvPr>
          <p:cNvSpPr txBox="1"/>
          <p:nvPr/>
        </p:nvSpPr>
        <p:spPr>
          <a:xfrm>
            <a:off x="464233" y="1994322"/>
            <a:ext cx="11268221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1) Скорость роста и размножения цветковых растений (покрытосеменных) выше в сравнении с голосеменными (хвойными)</a:t>
            </a:r>
          </a:p>
          <a:p>
            <a:r>
              <a:rPr lang="ru-RU" sz="2800" dirty="0"/>
              <a:t>2) Цветковые растения освоили самые разнообразные способы распространения семян, они обеспечивают лучшую защиту семенам: семена находятся внутри плодов</a:t>
            </a:r>
          </a:p>
          <a:p>
            <a:r>
              <a:rPr lang="ru-RU" sz="2800" dirty="0"/>
              <a:t>3) Покрытосеменные используют различные способы опыления (водой, ветром, насекомыми), в то время как у голосеменных есть только один единственный способ опыления - ветром</a:t>
            </a:r>
          </a:p>
        </p:txBody>
      </p:sp>
    </p:spTree>
    <p:extLst>
      <p:ext uri="{BB962C8B-B14F-4D97-AF65-F5344CB8AC3E}">
        <p14:creationId xmlns:p14="http://schemas.microsoft.com/office/powerpoint/2010/main" val="6094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1854</TotalTime>
  <Words>1857</Words>
  <Application>Microsoft Office PowerPoint</Application>
  <PresentationFormat>Широкоэкранный</PresentationFormat>
  <Paragraphs>87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Corbel</vt:lpstr>
      <vt:lpstr>Gill Sans MT</vt:lpstr>
      <vt:lpstr>Посылка</vt:lpstr>
      <vt:lpstr>Задание 26 ЕГЭ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26 ЕГЭ</dc:title>
  <dc:creator>ChuvakovaNL@outlook.com</dc:creator>
  <cp:lastModifiedBy>A320</cp:lastModifiedBy>
  <cp:revision>3</cp:revision>
  <dcterms:created xsi:type="dcterms:W3CDTF">2023-04-01T10:30:14Z</dcterms:created>
  <dcterms:modified xsi:type="dcterms:W3CDTF">2023-04-25T10:17:58Z</dcterms:modified>
</cp:coreProperties>
</file>