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79" r:id="rId4"/>
    <p:sldId id="280" r:id="rId5"/>
    <p:sldId id="281" r:id="rId6"/>
    <p:sldId id="282" r:id="rId7"/>
    <p:sldId id="285" r:id="rId8"/>
    <p:sldId id="286" r:id="rId9"/>
    <p:sldId id="287" r:id="rId10"/>
    <p:sldId id="288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20FA1-ED71-426D-BA02-B4800FC2F6A0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ED683-E425-417B-8E07-F87C5D996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9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7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409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93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648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15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71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498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clck.ru/RJgd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cont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352839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Заседание ГМО учителей физической культуры, учителей плавания и педагогов дополнительного образования 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области физической культуры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661248"/>
            <a:ext cx="5104656" cy="960512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 МАУ «Информационно-методический центр»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Еланцев Андрей Александрович,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52-56-70</a:t>
            </a:r>
          </a:p>
        </p:txBody>
      </p:sp>
    </p:spTree>
    <p:extLst>
      <p:ext uri="{BB962C8B-B14F-4D97-AF65-F5344CB8AC3E}">
        <p14:creationId xmlns:p14="http://schemas.microsoft.com/office/powerpoint/2010/main" val="306128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C51E763D-3A5C-45EE-BC2C-EA99DF17C7E0}"/>
              </a:ext>
            </a:extLst>
          </p:cNvPr>
          <p:cNvSpPr txBox="1">
            <a:spLocks/>
          </p:cNvSpPr>
          <p:nvPr/>
        </p:nvSpPr>
        <p:spPr>
          <a:xfrm>
            <a:off x="539552" y="116632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этап Всероссийского конкурса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 в 2022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CFB7533-DC08-458E-BD42-6D38F0982A9E}"/>
              </a:ext>
            </a:extLst>
          </p:cNvPr>
          <p:cNvSpPr/>
          <p:nvPr/>
        </p:nvSpPr>
        <p:spPr>
          <a:xfrm>
            <a:off x="89756" y="1844824"/>
            <a:ext cx="8964488" cy="42845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каждой номинации конкурсное задание состоит из четырех частей:</a:t>
            </a:r>
          </a:p>
          <a:p>
            <a:pPr algn="ctr">
              <a:defRPr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Видеоролик «Визитная карточка».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Видеозапись занятия.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Эссе «Педагогический взгляд в будущее».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Портфолио конкурсанта (методический кейс).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2438" algn="just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конкурсе будет определен </a:t>
            </a:r>
            <a:r>
              <a:rPr lang="ru-RU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победитель и 3 лауреата в каждой номинации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Победители и лауреаты награждаются дипломами и сертификатами в электронном виде. </a:t>
            </a:r>
            <a:r>
              <a:rPr lang="ru-RU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победителей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каждой номинации </a:t>
            </a:r>
            <a:r>
              <a:rPr lang="ru-RU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 направлены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электронном виде </a:t>
            </a:r>
            <a:r>
              <a:rPr lang="ru-RU" sz="18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региональный этап.</a:t>
            </a:r>
          </a:p>
          <a:p>
            <a:pPr>
              <a:defRPr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9434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V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8954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20393"/>
            <a:ext cx="8229600" cy="904351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итогах проведения регионального этапа всероссийской олимпиады школьников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общеобразовательному предмету «Физическая культура»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2988" y="1341438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11, 12 февраля 2022 года</a:t>
            </a:r>
          </a:p>
        </p:txBody>
      </p:sp>
      <p:sp>
        <p:nvSpPr>
          <p:cNvPr id="2054" name="Заголовок 1"/>
          <p:cNvSpPr txBox="1">
            <a:spLocks/>
          </p:cNvSpPr>
          <p:nvPr/>
        </p:nvSpPr>
        <p:spPr bwMode="auto">
          <a:xfrm>
            <a:off x="539750" y="3631620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405685"/>
            <a:ext cx="8373814" cy="1772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решению оргкомитета решено определить: 1 победителя и 6 призеров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Наилучший результат города Сургута: 8 место среди девушек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(МБОУ СОШ № 46 с УИОП)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B733928-48D0-4552-BF03-5A81308B144F}"/>
              </a:ext>
            </a:extLst>
          </p:cNvPr>
          <p:cNvSpPr/>
          <p:nvPr/>
        </p:nvSpPr>
        <p:spPr>
          <a:xfrm>
            <a:off x="1053430" y="2425934"/>
            <a:ext cx="7058025" cy="11470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Общее количество участников: 93 человека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 от города Сургута: 5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34707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проведении мастер-классов по подготовке учащихся к участию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всероссийской олимпиаде школьников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2147082" y="1039825"/>
            <a:ext cx="5185196" cy="20602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педагогов наставников: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Лунёв Александр Викторович,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Музалев Илья Валерьевич,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Анфилофьев Владимир Николаевич,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Талалаева Лариса Юрьевна,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Белозёрова Светлана Юрьевна,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Калинин Алексей Владимирович,</a:t>
            </a:r>
          </a:p>
          <a:p>
            <a:pPr algn="ctr">
              <a:defRPr/>
            </a:pP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Бекреев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Дмитрий Петрович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B015356A-53F2-4A33-964A-ABE83DDBF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91651"/>
              </p:ext>
            </p:extLst>
          </p:nvPr>
        </p:nvGraphicFramePr>
        <p:xfrm>
          <a:off x="1691680" y="3361066"/>
          <a:ext cx="6096000" cy="3128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795292196"/>
                    </a:ext>
                  </a:extLst>
                </a:gridCol>
                <a:gridCol w="3487936">
                  <a:extLst>
                    <a:ext uri="{9D8B030D-6E8A-4147-A177-3AD203B41FA5}">
                      <a16:colId xmlns:a16="http://schemas.microsoft.com/office/drawing/2014/main" val="178268882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91469690"/>
                    </a:ext>
                  </a:extLst>
                </a:gridCol>
              </a:tblGrid>
              <a:tr h="5430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педагога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9789859"/>
                  </a:ext>
                </a:extLst>
              </a:tr>
              <a:tr h="3477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Лунёв Александр Викторович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03.03.2022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091517"/>
                  </a:ext>
                </a:extLst>
              </a:tr>
              <a:tr h="3477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Музалев Илья Валерьевич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10.03.2022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7847378"/>
                  </a:ext>
                </a:extLst>
              </a:tr>
              <a:tr h="5430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Анфилофьев Владимир Николаевич,</a:t>
                      </a:r>
                    </a:p>
                    <a:p>
                      <a:pPr algn="ctr"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Талалаева Лариса Юрьевна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17.03.2022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5346058"/>
                  </a:ext>
                </a:extLst>
              </a:tr>
              <a:tr h="3477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Белозёрова Светлана Юрьевна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24.03.2022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025239"/>
                  </a:ext>
                </a:extLst>
              </a:tr>
              <a:tr h="3477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Калинин Алексей Владимирович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31.03.2022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5394241"/>
                  </a:ext>
                </a:extLst>
              </a:tr>
              <a:tr h="5430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Бекреев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Дмитрий Петрович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07.04.2022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6531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5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476672"/>
            <a:ext cx="8229600" cy="108012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организации и проведении муниципального этапа Всероссийских спортивных соревнований (спортивных игр) школьников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«Президентские состязания (спортивные игры)»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1042987" y="2276872"/>
            <a:ext cx="7058025" cy="20674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Президентские состязания: 1-15 апреля 2022 года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проведения: МБОУ СОШ № 27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Участники: учащиеся 7-х классов (2007-2009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гг.р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Президентские спортивные игры: до 1 мая 2022 года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проведения: 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определено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Участники: учащиеся 2007-2008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гг.р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00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31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3667"/>
            <a:ext cx="8229600" cy="779463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обновленном ФГОС НОО и ООО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4CDAD0-F5EE-490F-B8B5-A80FE385A48A}"/>
              </a:ext>
            </a:extLst>
          </p:cNvPr>
          <p:cNvSpPr/>
          <p:nvPr/>
        </p:nvSpPr>
        <p:spPr>
          <a:xfrm>
            <a:off x="5220072" y="783243"/>
            <a:ext cx="3923928" cy="2541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размещена на сайте городского педагогического сообщества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Surwiki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(портал сообщества – ГМО учителей физической культуры – раздел «Заседания ГМО») -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https://clck.ru/RJgdM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D547CB4-8351-4CF6-9488-3339D5FAD59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127" t="11783" r="37772" b="3801"/>
          <a:stretch/>
        </p:blipFill>
        <p:spPr>
          <a:xfrm>
            <a:off x="154990" y="807649"/>
            <a:ext cx="4408891" cy="553848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BA0896E-BF53-4B20-9908-EAF018787A78}"/>
              </a:ext>
            </a:extLst>
          </p:cNvPr>
          <p:cNvSpPr/>
          <p:nvPr/>
        </p:nvSpPr>
        <p:spPr>
          <a:xfrm>
            <a:off x="5220072" y="3577979"/>
            <a:ext cx="3923928" cy="2541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Материалы для директоров и учителей-предметников по изучению обновленного ФГОС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https://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TimesNewRomanPSMT"/>
              </a:rPr>
              <a:t>Федеральнаяплощадка.РФ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332656"/>
            <a:ext cx="8229600" cy="77946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«Цифровой образовательный контент»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F03D7E8-DE45-4ECC-B4BA-CC1EF7999E47}"/>
              </a:ext>
            </a:extLst>
          </p:cNvPr>
          <p:cNvSpPr/>
          <p:nvPr/>
        </p:nvSpPr>
        <p:spPr>
          <a:xfrm>
            <a:off x="1187624" y="2049721"/>
            <a:ext cx="7058025" cy="19353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изучения и использования </a:t>
            </a:r>
            <a:r>
              <a:rPr lang="ru-RU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https://educont.ru/</a:t>
            </a:r>
            <a:endParaRPr lang="ru-RU" sz="1800" u="sng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Единый бесплатный доступ к материалам</a:t>
            </a:r>
          </a:p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ведущих образовательных онлайн-сервисов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388585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C51E763D-3A5C-45EE-BC2C-EA99DF17C7E0}"/>
              </a:ext>
            </a:extLst>
          </p:cNvPr>
          <p:cNvSpPr txBox="1">
            <a:spLocks/>
          </p:cNvSpPr>
          <p:nvPr/>
        </p:nvSpPr>
        <p:spPr>
          <a:xfrm>
            <a:off x="539552" y="116632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этап Всероссийского конкурса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 в 2022 году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5A27FC-F3C1-425E-B319-17CB5D5BB3E9}"/>
              </a:ext>
            </a:extLst>
          </p:cNvPr>
          <p:cNvSpPr/>
          <p:nvPr/>
        </p:nvSpPr>
        <p:spPr>
          <a:xfrm>
            <a:off x="1125339" y="2564904"/>
            <a:ext cx="7058025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Сроки проведения: 01-31 марта 2022 года</a:t>
            </a:r>
          </a:p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проведения: МАУ «ИМЦ»</a:t>
            </a:r>
          </a:p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Участники: педагоги дополнительного образования в области физической культуры и спорта</a:t>
            </a:r>
          </a:p>
        </p:txBody>
      </p:sp>
    </p:spTree>
    <p:extLst>
      <p:ext uri="{BB962C8B-B14F-4D97-AF65-F5344CB8AC3E}">
        <p14:creationId xmlns:p14="http://schemas.microsoft.com/office/powerpoint/2010/main" val="227570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C51E763D-3A5C-45EE-BC2C-EA99DF17C7E0}"/>
              </a:ext>
            </a:extLst>
          </p:cNvPr>
          <p:cNvSpPr txBox="1">
            <a:spLocks/>
          </p:cNvSpPr>
          <p:nvPr/>
        </p:nvSpPr>
        <p:spPr>
          <a:xfrm>
            <a:off x="539552" y="116632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этап Всероссийского конкурса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 в 2022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CFB7533-DC08-458E-BD42-6D38F0982A9E}"/>
              </a:ext>
            </a:extLst>
          </p:cNvPr>
          <p:cNvSpPr/>
          <p:nvPr/>
        </p:nvSpPr>
        <p:spPr>
          <a:xfrm>
            <a:off x="89756" y="1844824"/>
            <a:ext cx="8964488" cy="42845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участия в Конкурсе необходимо в срок до 11 марта 2022 года предоставить:</a:t>
            </a:r>
          </a:p>
          <a:p>
            <a:pPr marL="285750" indent="-285750">
              <a:buFontTx/>
              <a:buChar char="-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оригинал заявки;</a:t>
            </a:r>
          </a:p>
          <a:p>
            <a:pPr marL="285750" indent="-285750">
              <a:buFontTx/>
              <a:buChar char="-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оригинал согласия на обработку персональных данных;</a:t>
            </a:r>
          </a:p>
          <a:p>
            <a:pPr marL="285750" indent="-285750">
              <a:buFontTx/>
              <a:buChar char="-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оригинал согласия для распространения персональных данных;</a:t>
            </a:r>
          </a:p>
          <a:p>
            <a:pPr marL="285750" indent="-285750">
              <a:buFontTx/>
              <a:buChar char="-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конкурсные материалы согласно.</a:t>
            </a:r>
          </a:p>
          <a:p>
            <a:pPr algn="ctr">
              <a:defRPr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Конкурсные материалы предоставляются на </a:t>
            </a:r>
            <a:r>
              <a:rPr lang="ru-RU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флэш-накопителе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члену конкурсной комиссии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Еланцеву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Андрею Александровичу, методисту отдела сопровождения профессионального развития педагога МАУ «ИМЦ» 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(ул. Декабристов, 16, кабинет 311).</a:t>
            </a:r>
          </a:p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5042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C51E763D-3A5C-45EE-BC2C-EA99DF17C7E0}"/>
              </a:ext>
            </a:extLst>
          </p:cNvPr>
          <p:cNvSpPr txBox="1">
            <a:spLocks/>
          </p:cNvSpPr>
          <p:nvPr/>
        </p:nvSpPr>
        <p:spPr>
          <a:xfrm>
            <a:off x="539552" y="116632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этап Всероссийского конкурса профессионального мастерства среди педагогических работников, осуществляющих обучение детей по дополнительным общеобразовательным программам в области физической культуры и спорта в 2022 году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CFB7533-DC08-458E-BD42-6D38F0982A9E}"/>
              </a:ext>
            </a:extLst>
          </p:cNvPr>
          <p:cNvSpPr/>
          <p:nvPr/>
        </p:nvSpPr>
        <p:spPr>
          <a:xfrm>
            <a:off x="89756" y="1844824"/>
            <a:ext cx="8964488" cy="42845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 проводится по следующим номинациям:</a:t>
            </a:r>
          </a:p>
          <a:p>
            <a:pPr algn="ctr">
              <a:defRPr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2438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«Педагог – формула успеха» – педагоги, реализующие программы дополнительного образования в области физической культуры.</a:t>
            </a:r>
          </a:p>
          <a:p>
            <a:pPr indent="452438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«Право быть равным» – педагоги, реализующие программы дополнительного образования в области физической культуры для детей с ОВЗ, детей-инвалидов.</a:t>
            </a:r>
          </a:p>
          <a:p>
            <a:pPr indent="452438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«Шаг в профессии» – педагоги, являющиеся молодыми специалистами и реализующие программы дополнительного образования в области физической культуры.</a:t>
            </a:r>
          </a:p>
          <a:p>
            <a:pPr indent="452438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«Мастерство - путь к совершенству» – педагоги, реализующие программы дополнительного образования в области физической культуры и имеющие стаж работы более 10 лет.</a:t>
            </a:r>
          </a:p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2274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8041</TotalTime>
  <Words>710</Words>
  <Application>Microsoft Office PowerPoint</Application>
  <PresentationFormat>Экран (4:3)</PresentationFormat>
  <Paragraphs>101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TimesNewRomanPSMT</vt:lpstr>
      <vt:lpstr>Тема Office</vt:lpstr>
      <vt:lpstr>Заседание ГМО учителей физической культуры, учителей плавания и педагогов дополнительного образования  в области физической культуры    </vt:lpstr>
      <vt:lpstr>Об итогах проведения регионального этапа всероссийской олимпиады школьников  по общеобразовательному предмету «Физическая культура»</vt:lpstr>
      <vt:lpstr>О проведении мастер-классов по подготовке учащихся к участию  во всероссийской олимпиаде школьников </vt:lpstr>
      <vt:lpstr>Об организации и проведении муниципального этапа Всероссийских спортивных соревнований (спортивных игр) школьников  «Президентские состязания (спортивные игры)»</vt:lpstr>
      <vt:lpstr>Об обновленном ФГОС НОО и ООО</vt:lpstr>
      <vt:lpstr>«Цифровой образовательный контент»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УСТАНОВОЧНОЕ ВОВЕЩАНИЕ  по организации и проведению всероссийской олимпиады школьников  03.09.2019</dc:title>
  <dc:creator>Елена Владимировна Сухова</dc:creator>
  <cp:lastModifiedBy>Андрей Александрович Еланцев</cp:lastModifiedBy>
  <cp:revision>98</cp:revision>
  <dcterms:created xsi:type="dcterms:W3CDTF">2019-08-09T09:33:06Z</dcterms:created>
  <dcterms:modified xsi:type="dcterms:W3CDTF">2022-02-21T12:16:13Z</dcterms:modified>
</cp:coreProperties>
</file>