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81396" y="2934393"/>
            <a:ext cx="9002684" cy="2286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/>
                </a:solidFill>
              </a:rPr>
              <a:t>Спортивная элита-2020</a:t>
            </a:r>
            <a:endParaRPr lang="ru-RU" sz="4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74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4" y="1180407"/>
            <a:ext cx="9119061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/>
              <a:t>Городской конкурс "Спортивная элита" (далее - конкурс) проводится на территории муниципального образования городской округ город Сургут с целью определения и поощрения лучших спортсменов, спортивных сборных команд, тренеров, специалистов физической культуры и спорта города по итогам выступлений на официальных окружных, всероссийских и международных соревнованиях, граждан и коллективов организаций независимо от их организационно-правовых форм и ведомственной принадлежности за спортивные достижения и вклад в развитие физической культуры и спорта в городе Сургуте в течение прошедшего календарного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194980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891" y="889462"/>
            <a:ext cx="89694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Задачи конкурса: </a:t>
            </a:r>
            <a:endParaRPr lang="ru-RU" dirty="0" smtClean="0"/>
          </a:p>
          <a:p>
            <a:pPr marL="342900" indent="-342900" algn="just">
              <a:buAutoNum type="arabicParenR"/>
            </a:pPr>
            <a:r>
              <a:rPr lang="ru-RU" dirty="0" smtClean="0"/>
              <a:t>стимулирование </a:t>
            </a:r>
            <a:r>
              <a:rPr lang="ru-RU" dirty="0"/>
              <a:t>спортсменов, ветеранов спорта, спортивных команд, спортсменов с ограниченными возможностями на достижение высоких спортивных результатов с целью побед на официальных окружных, всероссийских и международных соревнованиях, установления спортивных рекордов;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) поощрение спортсменов, спортивных команд, тренеров, тренеров-преподавателей, специалистов и работников, организаций, осуществляющих деятельность в сфере физической культуры и спорта;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) популяризация физической культуры и спорта; </a:t>
            </a:r>
            <a:endParaRPr lang="ru-RU" dirty="0" smtClean="0"/>
          </a:p>
          <a:p>
            <a:pPr algn="just"/>
            <a:r>
              <a:rPr lang="ru-RU" dirty="0" smtClean="0"/>
              <a:t>4</a:t>
            </a:r>
            <a:r>
              <a:rPr lang="ru-RU" dirty="0"/>
              <a:t>) привлечение средств массовой информации к освещению спортивных достижений, популяризации физической культуры, спорта и здорового образа жизни среди населения города Сургута.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Организация и руководство проведением конкурса. Организатор конкурса: Администрация города. Непосредственное руководство организацией и проведением конкурса возлагается на управление физической культурой и спорта</a:t>
            </a:r>
          </a:p>
        </p:txBody>
      </p:sp>
    </p:spTree>
    <p:extLst>
      <p:ext uri="{BB962C8B-B14F-4D97-AF65-F5344CB8AC3E}">
        <p14:creationId xmlns:p14="http://schemas.microsoft.com/office/powerpoint/2010/main" val="16978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5" y="1637607"/>
            <a:ext cx="944325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Сроки проведения конкурса </a:t>
            </a:r>
            <a:endParaRPr lang="ru-RU" dirty="0" smtClean="0"/>
          </a:p>
          <a:p>
            <a:pPr algn="ctr"/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dirty="0" smtClean="0"/>
              <a:t>Подведение </a:t>
            </a:r>
            <a:r>
              <a:rPr lang="ru-RU" dirty="0"/>
              <a:t>итогов спортивных достижений за период календарного года, календарного спортивного года осуществляется в I квартале, следующим за отчетным периодом.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endParaRPr lang="ru-RU" dirty="0"/>
          </a:p>
          <a:p>
            <a:pPr algn="just">
              <a:lnSpc>
                <a:spcPct val="150000"/>
              </a:lnSpc>
            </a:pPr>
            <a:r>
              <a:rPr lang="ru-RU" dirty="0" smtClean="0"/>
              <a:t>Проведение </a:t>
            </a:r>
            <a:r>
              <a:rPr lang="ru-RU" dirty="0"/>
              <a:t>торжественной церемонии награждения лауреатов конкурса осуществляется после подведения итогов, но не позднее 01 июня года, следующего за отчетным периодом. </a:t>
            </a:r>
          </a:p>
        </p:txBody>
      </p:sp>
    </p:spTree>
    <p:extLst>
      <p:ext uri="{BB962C8B-B14F-4D97-AF65-F5344CB8AC3E}">
        <p14:creationId xmlns:p14="http://schemas.microsoft.com/office/powerpoint/2010/main" val="10336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1645" y="1820486"/>
            <a:ext cx="917725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Лучший </a:t>
            </a:r>
            <a:r>
              <a:rPr lang="ru-RU" dirty="0"/>
              <a:t>учитель физической культуры общеобразовательных учреждений: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dirty="0" smtClean="0"/>
              <a:t>- </a:t>
            </a:r>
            <a:r>
              <a:rPr lang="ru-RU" dirty="0"/>
              <a:t>учитель, реализующий программы по физической культуре на уровне начального общего образования,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dirty="0" smtClean="0"/>
              <a:t>- </a:t>
            </a:r>
            <a:r>
              <a:rPr lang="ru-RU" dirty="0"/>
              <a:t>учитель, реализующий программы по физической культуре на уровне основного и среднего </a:t>
            </a:r>
            <a:r>
              <a:rPr lang="ru-RU" dirty="0" smtClean="0"/>
              <a:t>образования </a:t>
            </a:r>
            <a:r>
              <a:rPr lang="ru-RU" dirty="0"/>
              <a:t>общего </a:t>
            </a:r>
            <a:r>
              <a:rPr lang="ru-RU" dirty="0" smtClean="0"/>
              <a:t>звена.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556953" y="606830"/>
            <a:ext cx="9010996" cy="1323570"/>
          </a:xfrm>
        </p:spPr>
        <p:txBody>
          <a:bodyPr/>
          <a:lstStyle/>
          <a:p>
            <a:pPr algn="ctr"/>
            <a:r>
              <a:rPr lang="ru-RU" dirty="0" smtClean="0"/>
              <a:t>Участники конкурса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0408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5" y="906088"/>
            <a:ext cx="91938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Заявка на участие в ежегодном городском конкурсе "Спортивная элита" Наименование организации ____________________________________________ (для организаций) </a:t>
            </a:r>
            <a:endParaRPr lang="ru-RU" dirty="0" smtClean="0"/>
          </a:p>
          <a:p>
            <a:r>
              <a:rPr lang="ru-RU" dirty="0" smtClean="0"/>
              <a:t>Наименование </a:t>
            </a:r>
            <a:r>
              <a:rPr lang="ru-RU" dirty="0"/>
              <a:t>номинации _____________________________________________ Ф.И.О. кандидата, спортивный разряд, звание, год рождения, название команды ____________________________________________________________________ ____________________________________________________________________ Максимально лучший результат (с указанием места и срока проведения) ____________________________________________________________________ Дополнительные результаты: 1. __________________________________________________________________ 2. __________________________________________________________________ 3. _____________________________________________________________ и так далее. </a:t>
            </a:r>
            <a:endParaRPr lang="ru-RU" dirty="0" smtClean="0"/>
          </a:p>
          <a:p>
            <a:r>
              <a:rPr lang="ru-RU" dirty="0" smtClean="0"/>
              <a:t>Приложение</a:t>
            </a:r>
            <a:r>
              <a:rPr lang="ru-RU" dirty="0"/>
              <a:t>: протоколы соревнований (обязательно). </a:t>
            </a:r>
            <a:endParaRPr lang="ru-RU" dirty="0" smtClean="0"/>
          </a:p>
          <a:p>
            <a:r>
              <a:rPr lang="ru-RU" dirty="0" smtClean="0"/>
              <a:t>Руководитель </a:t>
            </a:r>
            <a:r>
              <a:rPr lang="ru-RU" dirty="0"/>
              <a:t>организации ___________________ _________________ (подпись) (расшифровка) М.</a:t>
            </a:r>
          </a:p>
        </p:txBody>
      </p:sp>
    </p:spTree>
    <p:extLst>
      <p:ext uri="{BB962C8B-B14F-4D97-AF65-F5344CB8AC3E}">
        <p14:creationId xmlns:p14="http://schemas.microsoft.com/office/powerpoint/2010/main" val="3022156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9091" y="1496290"/>
            <a:ext cx="88281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/>
              <a:t>Условия определения лауреата в </a:t>
            </a:r>
            <a:r>
              <a:rPr lang="ru-RU" dirty="0" smtClean="0"/>
              <a:t>номинации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dirty="0"/>
              <a:t>"Лучший учитель физической культуры общеобразовательных учреждений начального, среднего и старшего звена" ежегодного городского конкурса "Спортивная элита"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1 </a:t>
            </a:r>
            <a:r>
              <a:rPr lang="ru-RU" dirty="0"/>
              <a:t>Фамилия, имя, отчество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2 </a:t>
            </a:r>
            <a:r>
              <a:rPr lang="ru-RU" dirty="0"/>
              <a:t>Общий стаж педагогической работы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3 </a:t>
            </a:r>
            <a:r>
              <a:rPr lang="ru-RU" dirty="0"/>
              <a:t>Возрастная группа, класс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4 </a:t>
            </a:r>
            <a:r>
              <a:rPr lang="ru-RU" dirty="0"/>
              <a:t>Квалификационная категория</a:t>
            </a:r>
          </a:p>
        </p:txBody>
      </p:sp>
    </p:spTree>
    <p:extLst>
      <p:ext uri="{BB962C8B-B14F-4D97-AF65-F5344CB8AC3E}">
        <p14:creationId xmlns:p14="http://schemas.microsoft.com/office/powerpoint/2010/main" val="304531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112272"/>
              </p:ext>
            </p:extLst>
          </p:nvPr>
        </p:nvGraphicFramePr>
        <p:xfrm>
          <a:off x="540328" y="939336"/>
          <a:ext cx="9326879" cy="5480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259">
                  <a:extLst>
                    <a:ext uri="{9D8B030D-6E8A-4147-A177-3AD203B41FA5}">
                      <a16:colId xmlns:a16="http://schemas.microsoft.com/office/drawing/2014/main" val="545720428"/>
                    </a:ext>
                  </a:extLst>
                </a:gridCol>
                <a:gridCol w="5583660">
                  <a:extLst>
                    <a:ext uri="{9D8B030D-6E8A-4147-A177-3AD203B41FA5}">
                      <a16:colId xmlns:a16="http://schemas.microsoft.com/office/drawing/2014/main" val="2231051789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4007382435"/>
                    </a:ext>
                  </a:extLst>
                </a:gridCol>
              </a:tblGrid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Научно-методическая работа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60 баллов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149518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участия в муниципальном этапе конкурса «Спортивная элита»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1-5</a:t>
                      </a:r>
                      <a:r>
                        <a:rPr lang="ru-RU" baseline="0" dirty="0" smtClean="0"/>
                        <a:t>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164227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Подготовка победителей и призеров ВОШ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5-15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209547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участия обучающихся в соревнованиях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15-20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179508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ВФСК «ГТО»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48267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«Президентские спортивные игры»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5-15 баллов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568687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«Президентские состязания»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5-15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33795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ШСК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964188"/>
                  </a:ext>
                </a:extLst>
              </a:tr>
              <a:tr h="5933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Работа с молодыми специалистами (наставничество)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312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5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95055" y="3000895"/>
            <a:ext cx="7024254" cy="1526654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64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502</Words>
  <Application>Microsoft Office PowerPoint</Application>
  <PresentationFormat>Широкоэкранный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Спортивная элита-2020</vt:lpstr>
      <vt:lpstr>Презентация PowerPoint</vt:lpstr>
      <vt:lpstr>Презентация PowerPoint</vt:lpstr>
      <vt:lpstr>Презентация PowerPoint</vt:lpstr>
      <vt:lpstr>Участники конкурса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элита-2020</dc:title>
  <dc:creator>Ирина Баева</dc:creator>
  <cp:lastModifiedBy>Ирина Баева</cp:lastModifiedBy>
  <cp:revision>5</cp:revision>
  <dcterms:created xsi:type="dcterms:W3CDTF">2021-12-15T15:09:06Z</dcterms:created>
  <dcterms:modified xsi:type="dcterms:W3CDTF">2021-12-15T16:21:41Z</dcterms:modified>
</cp:coreProperties>
</file>