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</p:sldMasterIdLst>
  <p:notesMasterIdLst>
    <p:notesMasterId r:id="rId18"/>
  </p:notesMasterIdLst>
  <p:sldIdLst>
    <p:sldId id="256" r:id="rId2"/>
    <p:sldId id="262" r:id="rId3"/>
    <p:sldId id="263" r:id="rId4"/>
    <p:sldId id="298" r:id="rId5"/>
    <p:sldId id="264" r:id="rId6"/>
    <p:sldId id="265" r:id="rId7"/>
    <p:sldId id="268" r:id="rId8"/>
    <p:sldId id="272" r:id="rId9"/>
    <p:sldId id="275" r:id="rId10"/>
    <p:sldId id="279" r:id="rId11"/>
    <p:sldId id="282" r:id="rId12"/>
    <p:sldId id="285" r:id="rId13"/>
    <p:sldId id="286" r:id="rId14"/>
    <p:sldId id="300" r:id="rId15"/>
    <p:sldId id="301" r:id="rId16"/>
    <p:sldId id="297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3728" autoAdjust="0"/>
  </p:normalViewPr>
  <p:slideViewPr>
    <p:cSldViewPr>
      <p:cViewPr varScale="1">
        <p:scale>
          <a:sx n="95" d="100"/>
          <a:sy n="95" d="100"/>
        </p:scale>
        <p:origin x="-1090" y="-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3B32B44-D9B5-4290-90E2-287DA7713301}" type="datetimeFigureOut">
              <a:rPr lang="ru-RU" smtClean="0"/>
              <a:pPr/>
              <a:t>24.01.2016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6FBAD2-231C-4D09-BEE4-C05167704D1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6FBAD2-231C-4D09-BEE4-C05167704D11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926F2A-3BB5-4664-8AC4-535DAD7728A5}" type="datetimeFigureOut">
              <a:rPr lang="ru-RU" smtClean="0"/>
              <a:pPr/>
              <a:t>24.01.2016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1D11C0-C524-456F-B1DB-A63C820E52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926F2A-3BB5-4664-8AC4-535DAD7728A5}" type="datetimeFigureOut">
              <a:rPr lang="ru-RU" smtClean="0"/>
              <a:pPr/>
              <a:t>24.01.2016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1D11C0-C524-456F-B1DB-A63C820E52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926F2A-3BB5-4664-8AC4-535DAD7728A5}" type="datetimeFigureOut">
              <a:rPr lang="ru-RU" smtClean="0"/>
              <a:pPr/>
              <a:t>24.01.2016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1D11C0-C524-456F-B1DB-A63C820E52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926F2A-3BB5-4664-8AC4-535DAD7728A5}" type="datetimeFigureOut">
              <a:rPr lang="ru-RU" smtClean="0"/>
              <a:pPr/>
              <a:t>24.01.2016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1D11C0-C524-456F-B1DB-A63C820E52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926F2A-3BB5-4664-8AC4-535DAD7728A5}" type="datetimeFigureOut">
              <a:rPr lang="ru-RU" smtClean="0"/>
              <a:pPr/>
              <a:t>24.01.2016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1D11C0-C524-456F-B1DB-A63C820E52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926F2A-3BB5-4664-8AC4-535DAD7728A5}" type="datetimeFigureOut">
              <a:rPr lang="ru-RU" smtClean="0"/>
              <a:pPr/>
              <a:t>24.01.2016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1D11C0-C524-456F-B1DB-A63C820E52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926F2A-3BB5-4664-8AC4-535DAD7728A5}" type="datetimeFigureOut">
              <a:rPr lang="ru-RU" smtClean="0"/>
              <a:pPr/>
              <a:t>24.01.2016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1D11C0-C524-456F-B1DB-A63C820E52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926F2A-3BB5-4664-8AC4-535DAD7728A5}" type="datetimeFigureOut">
              <a:rPr lang="ru-RU" smtClean="0"/>
              <a:pPr/>
              <a:t>24.01.2016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1D11C0-C524-456F-B1DB-A63C820E52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926F2A-3BB5-4664-8AC4-535DAD7728A5}" type="datetimeFigureOut">
              <a:rPr lang="ru-RU" smtClean="0"/>
              <a:pPr/>
              <a:t>24.01.2016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1D11C0-C524-456F-B1DB-A63C820E52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926F2A-3BB5-4664-8AC4-535DAD7728A5}" type="datetimeFigureOut">
              <a:rPr lang="ru-RU" smtClean="0"/>
              <a:pPr/>
              <a:t>24.01.2016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1D11C0-C524-456F-B1DB-A63C820E52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926F2A-3BB5-4664-8AC4-535DAD7728A5}" type="datetimeFigureOut">
              <a:rPr lang="ru-RU" smtClean="0"/>
              <a:pPr/>
              <a:t>24.01.2016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1D11C0-C524-456F-B1DB-A63C820E52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926F2A-3BB5-4664-8AC4-535DAD7728A5}" type="datetimeFigureOut">
              <a:rPr lang="ru-RU" smtClean="0"/>
              <a:pPr/>
              <a:t>24.01.2016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1D11C0-C524-456F-B1DB-A63C820E528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&#1056;&#1040;&#1041;&#1054;&#1058;&#1040;%20&#1085;&#1072;%20&#1087;&#1077;&#1095;&#1072;&#1090;&#1100;.docx" TargetMode="Externa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467544" y="1556793"/>
            <a:ext cx="8317432" cy="1440159"/>
          </a:xfrm>
          <a:prstGeom prst="rect">
            <a:avLst/>
          </a:prstGeom>
          <a:noFill/>
        </p:spPr>
        <p:txBody>
          <a:bodyPr wrap="square">
            <a:prstTxWarp prst="textArchDown">
              <a:avLst>
                <a:gd name="adj" fmla="val 36675"/>
              </a:avLst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Методические рекомендации по теме: </a:t>
            </a:r>
          </a:p>
          <a:p>
            <a:pPr algn="ctr"/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«Задачи на движение»</a:t>
            </a:r>
          </a:p>
          <a:p>
            <a:pPr algn="ctr"/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решаемых арифметическим способом</a:t>
            </a:r>
            <a:endParaRPr lang="ru-RU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1907704" y="5445224"/>
            <a:ext cx="546176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Calibri" pitchFamily="34" charset="0"/>
              </a:rPr>
              <a:t>2015</a:t>
            </a:r>
            <a:endParaRPr lang="ru-RU" b="1" dirty="0">
              <a:solidFill>
                <a:schemeClr val="accent4">
                  <a:lumMod val="50000"/>
                </a:schemeClr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  <a:latin typeface="Calibri" pitchFamily="34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1"/>
          <p:cNvSpPr>
            <a:spLocks noChangeArrowheads="1"/>
          </p:cNvSpPr>
          <p:nvPr/>
        </p:nvSpPr>
        <p:spPr bwMode="auto">
          <a:xfrm>
            <a:off x="179512" y="2673714"/>
            <a:ext cx="8712968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Из двух пунктов навстречу друг другу одновременно выехали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Винни-Пух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на велосипеде и Пятачок на мотоцикле. Скорость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 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Винни-Пуха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в 6 раз меньше скорости Пятачка. Найдите скорость каждого, если известно, что расстояние между пунктами 490 км и встреча произошла через 5 часов после их выезда.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51520" y="1556792"/>
            <a:ext cx="856895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5. Встречное движение. Известны расстояние и время. Скорость одного больше или меньше в несколько раз. Найти скорость каждого участника движения.</a:t>
            </a:r>
            <a:endParaRPr lang="ru-RU" sz="2400" b="1" dirty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169" name="Rectangle 1"/>
          <p:cNvSpPr>
            <a:spLocks noChangeArrowheads="1"/>
          </p:cNvSpPr>
          <p:nvPr/>
        </p:nvSpPr>
        <p:spPr bwMode="auto">
          <a:xfrm>
            <a:off x="323528" y="5114121"/>
            <a:ext cx="6192688" cy="15081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Решение: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1) 490:5=98 (км/ч)-скорость сближения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2)98:7=14 (км/ч)- скорость велосипеда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Винни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3)14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·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6=84 (км/ч)- скорость мопеда Пятачка.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1484784"/>
            <a:ext cx="864096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6. Движение в одном направлении. Известны скорости и время. Найти расстояние.</a:t>
            </a:r>
            <a:endParaRPr lang="ru-RU" sz="2800" b="1" dirty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3011" name="Rectangle 3"/>
          <p:cNvSpPr>
            <a:spLocks noChangeArrowheads="1"/>
          </p:cNvSpPr>
          <p:nvPr/>
        </p:nvSpPr>
        <p:spPr bwMode="auto">
          <a:xfrm>
            <a:off x="107504" y="2646493"/>
            <a:ext cx="8568952" cy="15081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Какое расстояние сейчас между машинами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Финеса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и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Ферба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если скорость 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Финеса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50 км/ч, а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Ферба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70 км/ч и через 3 часа машина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Ферба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догонит автомобиль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Финеса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?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179512" y="4338246"/>
            <a:ext cx="648072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Решение: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1)70-50=20 (км/ч)- скорость сближения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2)20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·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3=60 (км)- расстояние сейчас между машинами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Финеса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и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Ферба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сейчас.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51520" y="1556792"/>
            <a:ext cx="849694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7. Движение в одном направлении, при выходе участников движения из одного пункта в разное время. Известны расстояние и время. Скорость одного больше или меньше в несколько раз. Найти скорость одного или обоих участников движения.</a:t>
            </a:r>
            <a:endParaRPr lang="ru-RU" sz="2400" b="1" dirty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6084" name="Rectangle 4"/>
          <p:cNvSpPr>
            <a:spLocks noChangeArrowheads="1"/>
          </p:cNvSpPr>
          <p:nvPr/>
        </p:nvSpPr>
        <p:spPr bwMode="auto">
          <a:xfrm>
            <a:off x="251520" y="3576276"/>
            <a:ext cx="8640960" cy="15809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Торопыжка на велосипеде стал догонять Незнайку, когда  расстояние между ними стало 800 м. Через 4 минут Торопыжка догнал его. Найдите скорость, с которой ехал Торопыжка, если скорость Незнайки была в 5 раз меньше скорости Торопыжки.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51520" y="5240823"/>
            <a:ext cx="612068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1)800:4=200 (м/мин)- скорость сближения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2)5-1=4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части составляет разница скоростей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3)200:4=50 (м/мин) - скорость Незнайки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4)50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·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5=250(м/мин) - скорость Торопыжки.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1556792"/>
            <a:ext cx="856895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8. Движение в одном направлении, при выходе участников движения из одного пункта в разное время. Известны скорости и время, когда начинает движение второй. Найти время движения второго.</a:t>
            </a:r>
            <a:endParaRPr lang="ru-RU" sz="2400" b="1" dirty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153" name="Rectangle 1"/>
          <p:cNvSpPr>
            <a:spLocks noChangeArrowheads="1"/>
          </p:cNvSpPr>
          <p:nvPr/>
        </p:nvSpPr>
        <p:spPr bwMode="auto">
          <a:xfrm>
            <a:off x="323528" y="3001300"/>
            <a:ext cx="7992888" cy="3631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Из деревни на сенокос вышли косари. Через 2 часа из этой же деревни, в том же направлении на повозке выехал король со своей свитой. Через какое время после своего выхода повозка догонит косарей, если их скорость 3 км/ч, а скорость повозки 9 км/ч?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Решение:</a:t>
            </a:r>
            <a:endParaRPr kumimoji="0" lang="ru-RU" sz="2200" b="0" i="0" u="none" strike="noStrike" cap="none" normalizeH="0" baseline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1)3</a:t>
            </a: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·</a:t>
            </a: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2=6 (км) </a:t>
            </a: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пройдут косари за 2 часа</a:t>
            </a:r>
            <a:endParaRPr kumimoji="0" lang="ru-RU" sz="2200" b="0" i="0" u="none" strike="noStrike" cap="none" normalizeH="0" baseline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2)9 - 3=6 (км/ч) - скорость сближения</a:t>
            </a:r>
            <a:endParaRPr kumimoji="0" lang="ru-RU" sz="2200" b="0" i="0" u="none" strike="noStrike" cap="none" normalizeH="0" baseline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3)6:6 = 1 (ч) </a:t>
            </a: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через час косарей догонит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повозка.</a:t>
            </a:r>
            <a:endParaRPr kumimoji="0" lang="ru-RU" sz="2200" b="0" i="0" u="none" strike="noStrike" cap="none" normalizeH="0" baseline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1556792"/>
            <a:ext cx="842493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9. Встречное движение, при выходе участников движения в разное время. Известны расстояние, время движения каждого, скорость одного из них. Найти скорость другого.</a:t>
            </a:r>
            <a:endParaRPr lang="ru-RU" sz="2800" b="1" dirty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8129" name="Rectangle 1"/>
          <p:cNvSpPr>
            <a:spLocks noChangeArrowheads="1"/>
          </p:cNvSpPr>
          <p:nvPr/>
        </p:nvSpPr>
        <p:spPr bwMode="auto">
          <a:xfrm>
            <a:off x="323528" y="3707157"/>
            <a:ext cx="8064896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Из своего болота в королевство вышел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Шрек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Через час из замка тридевятого королевства ему навстречу на драконе выехала принцесса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Фиона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со скоростью 60 км/ч, которая через 20 минут встретила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Шрека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С какой скоростью шёл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Шрек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если расстояние между болотом и замком 24 км?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628999"/>
          </a:xfrm>
        </p:spPr>
        <p:txBody>
          <a:bodyPr/>
          <a:lstStyle/>
          <a:p>
            <a:pPr marL="0" lvl="0" indent="0" algn="just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2800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Решение:</a:t>
            </a:r>
            <a:endParaRPr lang="ru-RU" sz="2800" dirty="0" smtClean="0">
              <a:solidFill>
                <a:schemeClr val="accent4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0" lvl="0" indent="0" algn="just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2800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1) 20 мин =</a:t>
            </a:r>
            <a:r>
              <a:rPr lang="ru-RU" sz="28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⅟</a:t>
            </a:r>
            <a:r>
              <a:rPr lang="ru-RU" sz="20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 </a:t>
            </a:r>
            <a:r>
              <a:rPr lang="ru-RU" sz="2800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</a:t>
            </a:r>
            <a:endParaRPr lang="ru-RU" sz="2800" dirty="0" smtClean="0">
              <a:solidFill>
                <a:schemeClr val="accent4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0" lvl="0" indent="0" algn="just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2800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2)60:3=20 (км) </a:t>
            </a:r>
            <a:r>
              <a:rPr lang="ru-RU" sz="2800" dirty="0" smtClean="0">
                <a:solidFill>
                  <a:schemeClr val="accent4">
                    <a:lumMod val="50000"/>
                  </a:schemeClr>
                </a:solidFill>
                <a:ea typeface="Calibri" pitchFamily="34" charset="0"/>
                <a:cs typeface="Times New Roman" pitchFamily="18" charset="0"/>
              </a:rPr>
              <a:t>–</a:t>
            </a:r>
            <a:r>
              <a:rPr lang="ru-RU" sz="2800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проедет </a:t>
            </a:r>
            <a:r>
              <a:rPr lang="ru-RU" sz="2800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Фиона</a:t>
            </a:r>
            <a:endParaRPr lang="ru-RU" sz="2800" dirty="0" smtClean="0">
              <a:solidFill>
                <a:schemeClr val="accent4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0" lvl="0" indent="0" algn="just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2800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3)24 - 20=4 (км) </a:t>
            </a:r>
            <a:r>
              <a:rPr lang="ru-RU" sz="2800" dirty="0" smtClean="0">
                <a:solidFill>
                  <a:schemeClr val="accent4">
                    <a:lumMod val="50000"/>
                  </a:schemeClr>
                </a:solidFill>
                <a:ea typeface="Calibri" pitchFamily="34" charset="0"/>
                <a:cs typeface="Times New Roman" pitchFamily="18" charset="0"/>
              </a:rPr>
              <a:t>–</a:t>
            </a:r>
            <a:r>
              <a:rPr lang="ru-RU" sz="2800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пройдёт за 1 час 20 мин </a:t>
            </a:r>
            <a:r>
              <a:rPr lang="ru-RU" sz="2800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Шрек</a:t>
            </a:r>
            <a:endParaRPr lang="ru-RU" sz="2800" dirty="0" smtClean="0">
              <a:solidFill>
                <a:schemeClr val="accent4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0" lvl="0" indent="0" algn="just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2800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4) 4 км = 4000 (м) </a:t>
            </a:r>
            <a:endParaRPr lang="ru-RU" sz="2800" dirty="0" smtClean="0">
              <a:solidFill>
                <a:schemeClr val="accent4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0" lvl="0" indent="0" algn="just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2800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5)1 час 20 мин = 80 мин</a:t>
            </a:r>
            <a:endParaRPr lang="ru-RU" sz="2800" dirty="0" smtClean="0">
              <a:solidFill>
                <a:schemeClr val="accent4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0" lvl="0" indent="0" algn="just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2800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6) 4000:80= 50 (м/мин) </a:t>
            </a:r>
            <a:r>
              <a:rPr lang="ru-RU" sz="2800" dirty="0" smtClean="0">
                <a:solidFill>
                  <a:schemeClr val="accent4">
                    <a:lumMod val="50000"/>
                  </a:schemeClr>
                </a:solidFill>
                <a:ea typeface="Calibri" pitchFamily="34" charset="0"/>
                <a:cs typeface="Times New Roman" pitchFamily="18" charset="0"/>
              </a:rPr>
              <a:t>–</a:t>
            </a:r>
            <a:r>
              <a:rPr lang="ru-RU" sz="2800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скорость </a:t>
            </a:r>
            <a:r>
              <a:rPr lang="ru-RU" sz="2800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Шрека</a:t>
            </a:r>
            <a:endParaRPr lang="ru-RU" sz="2800" dirty="0" smtClean="0">
              <a:solidFill>
                <a:schemeClr val="accent4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0" lvl="0" indent="0" algn="just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2800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7)50</a:t>
            </a:r>
            <a:r>
              <a:rPr lang="ru-RU" sz="2800" dirty="0" smtClean="0">
                <a:solidFill>
                  <a:schemeClr val="accent4">
                    <a:lumMod val="50000"/>
                  </a:schemeClr>
                </a:solidFill>
                <a:ea typeface="Calibri" pitchFamily="34" charset="0"/>
                <a:cs typeface="Times New Roman" pitchFamily="18" charset="0"/>
              </a:rPr>
              <a:t>·</a:t>
            </a:r>
            <a:r>
              <a:rPr lang="ru-RU" sz="2800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60:1000 = 3 (км/ч) - скорость </a:t>
            </a:r>
            <a:r>
              <a:rPr lang="ru-RU" sz="2800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Шрека</a:t>
            </a:r>
            <a:endParaRPr lang="ru-RU" sz="2800" dirty="0" smtClean="0">
              <a:solidFill>
                <a:schemeClr val="accent4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endParaRPr lang="ru-RU" dirty="0"/>
          </a:p>
        </p:txBody>
      </p:sp>
      <p:sp>
        <p:nvSpPr>
          <p:cNvPr id="5" name="Прямоугольник 4">
            <a:hlinkClick r:id="rId2" action="ppaction://hlinkfile"/>
          </p:cNvPr>
          <p:cNvSpPr/>
          <p:nvPr/>
        </p:nvSpPr>
        <p:spPr>
          <a:xfrm>
            <a:off x="0" y="6381328"/>
            <a:ext cx="1115616" cy="4766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323528" y="1309117"/>
            <a:ext cx="8244408" cy="32316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Задачи на движение</a:t>
            </a:r>
            <a:endParaRPr kumimoji="0" lang="ru-RU" sz="4400" b="1" i="0" u="none" strike="noStrike" cap="none" normalizeH="0" baseline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kumimoji="0" lang="ru-RU" sz="320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движение в одном направлении;</a:t>
            </a:r>
            <a:endParaRPr kumimoji="0" lang="ru-RU" sz="3200" i="0" u="none" strike="noStrike" cap="none" normalizeH="0" baseline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kumimoji="0" lang="ru-RU" sz="320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 встречное движение ;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kumimoji="0" lang="ru-RU" sz="320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</a:t>
            </a:r>
            <a:r>
              <a:rPr kumimoji="0" lang="ru-RU" sz="3200" i="0" u="none" strike="noStrike" cap="none" normalizeH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320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противоположном направлении;</a:t>
            </a:r>
            <a:endParaRPr kumimoji="0" lang="ru-RU" sz="3200" i="0" u="none" strike="noStrike" cap="none" normalizeH="0" baseline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kumimoji="0" lang="ru-RU" sz="320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движение по окружности;</a:t>
            </a:r>
            <a:endParaRPr kumimoji="0" lang="ru-RU" sz="3200" i="0" u="none" strike="noStrike" cap="none" normalizeH="0" baseline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kumimoji="0" lang="ru-RU" sz="320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движение по воде.</a:t>
            </a:r>
            <a:endParaRPr kumimoji="0" lang="ru-RU" sz="3200" i="0" u="none" strike="noStrike" cap="none" normalizeH="0" baseline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179512" y="1615837"/>
            <a:ext cx="8712968" cy="55707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1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Классификация типов задач: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Встречное движение, если известны: 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r>
              <a:rPr kumimoji="0" lang="ru-RU" sz="280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скорости и время. Найти расстояние</a:t>
            </a:r>
            <a:r>
              <a:rPr lang="ru-RU" sz="2800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;</a:t>
            </a:r>
            <a:endParaRPr kumimoji="0" lang="ru-RU" sz="2800" i="0" u="none" strike="noStrike" cap="none" normalizeH="0" baseline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r>
              <a:rPr kumimoji="0" lang="ru-RU" sz="280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скорости и расстояние. Найти время до встречи;</a:t>
            </a:r>
            <a:endParaRPr kumimoji="0" lang="ru-RU" sz="2800" i="0" u="none" strike="noStrike" cap="none" normalizeH="0" baseline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r>
              <a:rPr kumimoji="0" lang="ru-RU" sz="280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расстояние, время, скорость одного участника движения. Нужно найти скорость второго;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r>
              <a:rPr kumimoji="0" lang="ru-RU" sz="280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расстояние и время. Скорость одного больше или меньше на несколько километров. Найти скорость каждого участника движения;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r>
              <a:rPr kumimoji="0" lang="ru-RU" sz="280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расстояние и время. Скорость одного больше или меньше другого в несколько раз. Найти скорость каждого участника движения.</a:t>
            </a:r>
            <a:endParaRPr kumimoji="0" lang="ru-RU" sz="2800" i="0" u="none" strike="noStrike" cap="none" normalizeH="0" baseline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600200"/>
            <a:ext cx="8435280" cy="4997152"/>
          </a:xfrm>
        </p:spPr>
        <p:txBody>
          <a:bodyPr>
            <a:normAutofit fontScale="32500" lnSpcReduction="20000"/>
          </a:bodyPr>
          <a:lstStyle/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</a:pPr>
            <a:r>
              <a:rPr lang="ru-RU" sz="8000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Движение в одном направлении, когда известны скорости и время. Следует найти расстояние.</a:t>
            </a:r>
          </a:p>
          <a:p>
            <a:pPr lvl="0"/>
            <a:r>
              <a:rPr lang="ru-RU" sz="8000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Движение в одном направлении, при выходе участников из одного пункта в разное время. Известны</a:t>
            </a:r>
            <a:r>
              <a:rPr lang="ru-RU" sz="8000" i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lvl="0">
              <a:buFont typeface="Wingdings" pitchFamily="2" charset="2"/>
              <a:buChar char="Ø"/>
            </a:pPr>
            <a:r>
              <a:rPr lang="ru-RU" sz="8000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расстояние и время. Скорость одного больше или меньше другого в несколько раз;</a:t>
            </a:r>
          </a:p>
          <a:p>
            <a:pPr lvl="0">
              <a:buFont typeface="Wingdings" pitchFamily="2" charset="2"/>
              <a:buChar char="Ø"/>
            </a:pPr>
            <a:r>
              <a:rPr lang="ru-RU" sz="8000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скорости и время, когда начинает движение второй. Найти время движения второго.</a:t>
            </a:r>
          </a:p>
          <a:p>
            <a:pPr lvl="0">
              <a:buFont typeface="Wingdings" pitchFamily="2" charset="2"/>
              <a:buChar char="Ø"/>
            </a:pPr>
            <a:r>
              <a:rPr lang="ru-RU" sz="8000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Встречное движение, при выходе участников движения в разное время, если известны расстояние, время движения каждого, скорость одного из них. Требуется найти скорость другого участника движения.</a:t>
            </a:r>
          </a:p>
          <a:p>
            <a:pPr>
              <a:buNone/>
            </a:pPr>
            <a:endParaRPr lang="ru-RU" sz="51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179512" y="1598618"/>
            <a:ext cx="8424936" cy="415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</a:t>
            </a:r>
            <a:r>
              <a:rPr kumimoji="0" lang="ru-RU" sz="240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адачи по теме "Аладдин" в сборнике идут под номерами один (вторая цифра нумерации). </a:t>
            </a:r>
          </a:p>
          <a:p>
            <a:pPr marR="0" lvl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Вторые задачи, связаны с героями мультфильмов "Микки Маус".</a:t>
            </a:r>
          </a:p>
          <a:p>
            <a:pPr marR="0" lvl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Задачи третьи - для любителей жанра " </a:t>
            </a:r>
            <a:r>
              <a:rPr kumimoji="0" lang="ru-RU" sz="2400" i="0" u="none" strike="noStrike" cap="none" normalizeH="0" baseline="0" dirty="0" err="1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фэнтези</a:t>
            </a:r>
            <a:r>
              <a:rPr kumimoji="0" lang="ru-RU" sz="240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" на тему "Гарри  Потер".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Под </a:t>
            </a:r>
            <a:r>
              <a:rPr kumimoji="0" lang="ru-RU" sz="240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четвёртым номером,  с героями сказок "Золушка" и "Кот в </a:t>
            </a:r>
            <a:r>
              <a:rPr lang="ru-RU" sz="2400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сапогах" </a:t>
            </a:r>
            <a:r>
              <a:rPr kumimoji="0" lang="ru-RU" sz="240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</a:t>
            </a:r>
          </a:p>
          <a:p>
            <a:pPr marR="0" lvl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пятые задачи - про </a:t>
            </a:r>
            <a:r>
              <a:rPr kumimoji="0" lang="ru-RU" sz="2400" i="0" u="none" strike="noStrike" cap="none" normalizeH="0" baseline="0" dirty="0" err="1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Винни-Пуха</a:t>
            </a:r>
            <a:r>
              <a:rPr kumimoji="0" lang="ru-RU" sz="240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и его друзей,</a:t>
            </a:r>
          </a:p>
          <a:p>
            <a:pPr marR="0" lvl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шестые - на свободную тему (</a:t>
            </a:r>
            <a:r>
              <a:rPr kumimoji="0" lang="ru-RU" sz="2400" i="0" u="none" strike="noStrike" cap="none" normalizeH="0" baseline="0" dirty="0" err="1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Шрек</a:t>
            </a:r>
            <a:r>
              <a:rPr kumimoji="0" lang="ru-RU" sz="240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Незнайка и другие).</a:t>
            </a:r>
          </a:p>
          <a:p>
            <a:pPr marR="0" lvl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sz="2400" i="0" u="none" strike="noStrike" cap="none" normalizeH="0" baseline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1484784"/>
            <a:ext cx="849694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1. Встречное движение. Известны скорости и время. Найти расстояние.</a:t>
            </a:r>
            <a:endParaRPr lang="ru-RU" sz="2800" b="1" dirty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179512" y="2714180"/>
            <a:ext cx="8208912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Аладдин летит из </a:t>
            </a:r>
            <a:r>
              <a:rPr kumimoji="0" lang="ru-RU" sz="2400" u="none" strike="noStrike" cap="none" normalizeH="0" baseline="0" dirty="0" err="1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Аграбы</a:t>
            </a:r>
            <a:r>
              <a:rPr kumimoji="0" lang="ru-RU" sz="240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в </a:t>
            </a:r>
            <a:r>
              <a:rPr kumimoji="0" lang="ru-RU" sz="2400" u="none" strike="noStrike" cap="none" normalizeH="0" baseline="0" dirty="0" err="1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Гулисхан</a:t>
            </a:r>
            <a:r>
              <a:rPr kumimoji="0" lang="ru-RU" sz="240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Его ковер за час пролетает 20 км. Навстречу ему, из </a:t>
            </a:r>
            <a:r>
              <a:rPr kumimoji="0" lang="ru-RU" sz="2400" u="none" strike="noStrike" cap="none" normalizeH="0" baseline="0" dirty="0" err="1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Гулисхана</a:t>
            </a:r>
            <a:r>
              <a:rPr kumimoji="0" lang="ru-RU" sz="240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летит Джинн со скоростью 60 км/час. Через 2 часа они встретились. Найдите расстояние между этими городами?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Решение: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1) 20+60=80 (км/час) - скорость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сближения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2) 80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·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2=160 (км)- расстояние между городами.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23528" y="1556792"/>
            <a:ext cx="864096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2. Встречное движение. Известны скорости и расстояние. Найти время движения до встречи.</a:t>
            </a:r>
            <a:endParaRPr lang="ru-RU" sz="2800" b="1" dirty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676" name="Rectangle 4"/>
          <p:cNvSpPr>
            <a:spLocks noChangeArrowheads="1"/>
          </p:cNvSpPr>
          <p:nvPr/>
        </p:nvSpPr>
        <p:spPr bwMode="auto">
          <a:xfrm>
            <a:off x="251520" y="2627041"/>
            <a:ext cx="6624736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Микки Маус и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Гуфи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вышли из дома со скоростью 3 км/час. Дональд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Дак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вышел к ним на встречу со скоростью 4 км/час. Через сколько часов Дональд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Дак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встретит Микки Мауса  и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Гуфи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если расстояние между ними 14 км.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179512" y="4797152"/>
            <a:ext cx="5328592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Решение: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1)3+4=7 (км/час) - скорость сближения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2)14:7=2(ч) - Дональд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Дак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встретит Микки Мауса  и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Гуфи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323528" y="1366609"/>
            <a:ext cx="8496944" cy="16978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12696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3. Встречное движение. Известны расстояние, время, скорость одного участника движения. Найти скорость второго.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69" name="Rectangle 1"/>
          <p:cNvSpPr>
            <a:spLocks noChangeArrowheads="1"/>
          </p:cNvSpPr>
          <p:nvPr/>
        </p:nvSpPr>
        <p:spPr bwMode="auto">
          <a:xfrm>
            <a:off x="179512" y="2796170"/>
            <a:ext cx="8712968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Из двух городов навстречу друг другу вылетели Гарри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Поттер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и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Рон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Уизли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на мётлах. Скорость  Гарри 800 км/час. Найдите скорость метлы Рона, если через 2 часа они приземлились на одной из полян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Хогвартса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и расстояние между городами 3000 км.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4337" name="Rectangle 1"/>
          <p:cNvSpPr>
            <a:spLocks noChangeArrowheads="1"/>
          </p:cNvSpPr>
          <p:nvPr/>
        </p:nvSpPr>
        <p:spPr bwMode="auto">
          <a:xfrm>
            <a:off x="251520" y="4776183"/>
            <a:ext cx="5904656" cy="1687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50000"/>
              </a:lnSpc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1) 800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·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2=1600 (км)-пролетел Гарри  Потер</a:t>
            </a:r>
          </a:p>
          <a:p>
            <a:pPr>
              <a:lnSpc>
                <a:spcPct val="150000"/>
              </a:lnSpc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2)3000 - 1600=1400 (км) - пролетел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Рон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3)1400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2=700 (км/ч) - скорость Рона.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65272" y="4392579"/>
            <a:ext cx="141333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Решение: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1484784"/>
            <a:ext cx="864096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4. Встречное движение. Известны расстояние и время. Скорость одного больше или меньше на несколько километров. Найти скорость каждого участника движения.</a:t>
            </a:r>
            <a:endParaRPr lang="ru-RU" sz="2400" b="1" dirty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844" name="Rectangle 4"/>
          <p:cNvSpPr>
            <a:spLocks noChangeArrowheads="1"/>
          </p:cNvSpPr>
          <p:nvPr/>
        </p:nvSpPr>
        <p:spPr bwMode="auto">
          <a:xfrm>
            <a:off x="251520" y="2683259"/>
            <a:ext cx="8712968" cy="1785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Золушка выехала на бал в карете. Одновременно из дворца вышел Кот в сапогах-скороходах. Расстояние между дворцом и домом Золушки 100 км. Скорость кареты на 10 км/час больше скорости  Кота в сапогах-скороходах. Найти его скорость, если они встретились через пару часов?</a:t>
            </a:r>
            <a:endParaRPr kumimoji="0" lang="ru-RU" sz="2200" b="0" i="0" u="none" strike="noStrike" cap="none" normalizeH="0" baseline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265" name="Rectangle 1"/>
          <p:cNvSpPr>
            <a:spLocks noChangeArrowheads="1"/>
          </p:cNvSpPr>
          <p:nvPr/>
        </p:nvSpPr>
        <p:spPr bwMode="auto">
          <a:xfrm>
            <a:off x="179512" y="4457343"/>
            <a:ext cx="6660232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1) 10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·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2=20 (км) - расстояние, на которое больше проедет карета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2)100 - 20=80 (км) - расстояние, которое пройдут карета и кот за 2 ч, если скорость была бы у них одинакова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3)80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2=40 (км) - расстояние, которое пройдут карета и кот за 1 ч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4)40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2=20 (км/ ч) - скорость Кота в сапогах- скороходах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568</TotalTime>
  <Words>1188</Words>
  <Application>Microsoft Office PowerPoint</Application>
  <PresentationFormat>Экран (4:3)</PresentationFormat>
  <Paragraphs>88</Paragraphs>
  <Slides>16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Спасибо за внимание!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Оглавление Введение 2 1. Арифметический способ 4 2. Классификация задач на движение. 5 3. Задачи на движение, со сказочным содержанием. 7 3.1. Встречное движение. Известны скорости и время. Найти расстояние. 7 3.2. Встречное движение. Известны скорости и расстояние. Найти время движения до встречи. 7 3.3. Встречное движение. Известны расстояние, время, скорость одного участника движения. Найти скорость второго. 8 3.4. Встречное движение. Известны расстояние и время. Скорость одного больше или меньше на несколько километров. Найти скорость каждого участника движения. 8 3.5. Встречное движение. Известны расстояние и время. Скорость одного больше или меньше в несколько раз. Найти скорость каждого участника движения. 9 3.6. Движение в одном направлении. Известны скорости и время. Найти расстояние. 10 3.7. Движение в одном направлении, при выходе участников движения из одного пункта в разное время. Известны расстояние и время. Скорость одного больше или меньше в несколько раз. Найти скорость одного или обоих участников движения. 10 3.8. Движение в одном направлении, при выходе участников движения из одного пункта в разное время. Известны скорости и время, когда начинает движение второй. Найти время движения второго. 11 3.9. Встречное движение, при выходе участников движения в разное время. Известны расстояние, время движения каждого, скорость одного из них. Найти скорость другого. 12 4. Примеры решение задач по темам. 13 5. Ответы 15 Заключение 15 Библиографический список 15</dc:title>
  <dc:creator>костя</dc:creator>
  <cp:lastModifiedBy>Natasha</cp:lastModifiedBy>
  <cp:revision>100</cp:revision>
  <dcterms:created xsi:type="dcterms:W3CDTF">2013-02-20T14:42:44Z</dcterms:created>
  <dcterms:modified xsi:type="dcterms:W3CDTF">2016-01-24T09:39:16Z</dcterms:modified>
</cp:coreProperties>
</file>