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3" r:id="rId1"/>
  </p:sldMasterIdLst>
  <p:notesMasterIdLst>
    <p:notesMasterId r:id="rId27"/>
  </p:notesMasterIdLst>
  <p:sldIdLst>
    <p:sldId id="278" r:id="rId2"/>
    <p:sldId id="280" r:id="rId3"/>
    <p:sldId id="282" r:id="rId4"/>
    <p:sldId id="283" r:id="rId5"/>
    <p:sldId id="281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302" r:id="rId22"/>
    <p:sldId id="300" r:id="rId23"/>
    <p:sldId id="304" r:id="rId24"/>
    <p:sldId id="301" r:id="rId25"/>
    <p:sldId id="30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03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6F20E0-39A2-45FF-9CAC-C7B131E0F913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CA41D9-9A02-4F2F-B4DB-A01E4F5D6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9342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1"/>
          <p:cNvSpPr txBox="1">
            <a:spLocks noChangeArrowheads="1"/>
          </p:cNvSpPr>
          <p:nvPr/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3225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3225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0CF6C7-778E-40D8-93B4-65B40CADB717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0BD7F-062D-4534-AF55-FD7A7C88F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0CF6C7-778E-40D8-93B4-65B40CADB717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0BD7F-062D-4534-AF55-FD7A7C88F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0CF6C7-778E-40D8-93B4-65B40CADB717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0BD7F-062D-4534-AF55-FD7A7C88F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2838" cy="11382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5A05C-BBD1-44F8-90C9-FAE69973BFA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0CF6C7-778E-40D8-93B4-65B40CADB717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0BD7F-062D-4534-AF55-FD7A7C88F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0CF6C7-778E-40D8-93B4-65B40CADB717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0BD7F-062D-4534-AF55-FD7A7C88F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0CF6C7-778E-40D8-93B4-65B40CADB717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0BD7F-062D-4534-AF55-FD7A7C88F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0CF6C7-778E-40D8-93B4-65B40CADB717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0BD7F-062D-4534-AF55-FD7A7C88F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0CF6C7-778E-40D8-93B4-65B40CADB717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0BD7F-062D-4534-AF55-FD7A7C88F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0CF6C7-778E-40D8-93B4-65B40CADB717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0BD7F-062D-4534-AF55-FD7A7C88F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0CF6C7-778E-40D8-93B4-65B40CADB717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0BD7F-062D-4534-AF55-FD7A7C88F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0CF6C7-778E-40D8-93B4-65B40CADB717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0BD7F-062D-4534-AF55-FD7A7C88F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680CF6C7-778E-40D8-93B4-65B40CADB717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C4D0BD7F-062D-4534-AF55-FD7A7C88FB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596063"/>
            <a:ext cx="16383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388" y="188913"/>
            <a:ext cx="8785225" cy="6480175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3" name="Рисунок 8" descr="bokor24.gif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08913" y="5376863"/>
            <a:ext cx="1335087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gif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audio" Target="../media/audio1.wav"/><Relationship Id="rId5" Type="http://schemas.openxmlformats.org/officeDocument/2006/relationships/slide" Target="slide5.xml"/><Relationship Id="rId4" Type="http://schemas.openxmlformats.org/officeDocument/2006/relationships/image" Target="../media/image22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audio" Target="../media/audio1.wav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5.xml"/><Relationship Id="rId5" Type="http://schemas.openxmlformats.org/officeDocument/2006/relationships/image" Target="../media/image16.gif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gif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gif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22.xml"/><Relationship Id="rId7" Type="http://schemas.openxmlformats.org/officeDocument/2006/relationships/slide" Target="slide7.xml"/><Relationship Id="rId12" Type="http://schemas.openxmlformats.org/officeDocument/2006/relationships/slide" Target="slide2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openxmlformats.org/officeDocument/2006/relationships/slide" Target="slide17.xml"/><Relationship Id="rId5" Type="http://schemas.openxmlformats.org/officeDocument/2006/relationships/slide" Target="slide6.xml"/><Relationship Id="rId10" Type="http://schemas.openxmlformats.org/officeDocument/2006/relationships/slide" Target="slide16.xml"/><Relationship Id="rId4" Type="http://schemas.openxmlformats.org/officeDocument/2006/relationships/image" Target="../media/image4.wmf"/><Relationship Id="rId9" Type="http://schemas.openxmlformats.org/officeDocument/2006/relationships/slide" Target="slide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slide" Target="slide5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319088"/>
            <a:ext cx="7467600" cy="763587"/>
          </a:xfrm>
        </p:spPr>
        <p:txBody>
          <a:bodyPr lIns="0" tIns="0" rIns="0" bIns="0" anchor="ctr"/>
          <a:lstStyle/>
          <a:p>
            <a:pPr algn="ctr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smtClean="0">
                <a:solidFill>
                  <a:srgbClr val="000000"/>
                </a:solidFill>
                <a:latin typeface="Comic Sans MS" pitchFamily="66" charset="0"/>
              </a:rPr>
              <a:t>   </a:t>
            </a:r>
            <a:r>
              <a:rPr lang="ru-RU" sz="2400" smtClean="0">
                <a:solidFill>
                  <a:srgbClr val="000000"/>
                </a:solidFill>
                <a:latin typeface="Comic Sans MS" pitchFamily="66" charset="0"/>
              </a:rPr>
              <a:t>   МБОУ-</a:t>
            </a:r>
            <a:r>
              <a:rPr lang="en-GB" sz="2400" smtClean="0">
                <a:solidFill>
                  <a:srgbClr val="000000"/>
                </a:solidFill>
                <a:latin typeface="Comic Sans MS" pitchFamily="66" charset="0"/>
              </a:rPr>
              <a:t>СОШ</a:t>
            </a:r>
            <a:r>
              <a:rPr lang="ru-RU" sz="2400" smtClean="0">
                <a:solidFill>
                  <a:srgbClr val="000000"/>
                </a:solidFill>
                <a:latin typeface="Comic Sans MS" pitchFamily="66" charset="0"/>
              </a:rPr>
              <a:t> №7</a:t>
            </a:r>
            <a:endParaRPr lang="en-GB" sz="2400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2051" name="TextBox 3"/>
          <p:cNvSpPr txBox="1">
            <a:spLocks noChangeArrowheads="1"/>
          </p:cNvSpPr>
          <p:nvPr/>
        </p:nvSpPr>
        <p:spPr bwMode="auto">
          <a:xfrm>
            <a:off x="1042988" y="1341438"/>
            <a:ext cx="6985000" cy="258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ru-RU" sz="4000">
                <a:solidFill>
                  <a:srgbClr val="00B050"/>
                </a:solidFill>
                <a:latin typeface="Comic Sans MS" pitchFamily="66" charset="0"/>
              </a:rPr>
              <a:t>     Урок английского языка по технологии </a:t>
            </a:r>
          </a:p>
          <a:p>
            <a:pPr algn="ctr"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ru-RU" sz="4000">
                <a:solidFill>
                  <a:srgbClr val="00B050"/>
                </a:solidFill>
                <a:latin typeface="Comic Sans MS" pitchFamily="66" charset="0"/>
              </a:rPr>
              <a:t>системно-деятельностного     подхода </a:t>
            </a:r>
          </a:p>
          <a:p>
            <a:pPr algn="ctr"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 sz="400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2771775" y="5589588"/>
            <a:ext cx="360045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ru-RU" sz="2800">
                <a:solidFill>
                  <a:schemeClr val="tx1"/>
                </a:solidFill>
                <a:latin typeface="Comic Sans MS" pitchFamily="66" charset="0"/>
              </a:rPr>
              <a:t>г. Сургут</a:t>
            </a:r>
            <a:endParaRPr lang="en-US" sz="2800">
              <a:solidFill>
                <a:schemeClr val="tx1"/>
              </a:solidFill>
              <a:latin typeface="Comic Sans MS" pitchFamily="66" charset="0"/>
            </a:endParaRPr>
          </a:p>
          <a:p>
            <a:pPr algn="ctr"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 sz="2800">
                <a:solidFill>
                  <a:schemeClr val="tx1"/>
                </a:solidFill>
                <a:latin typeface="Comic Sans MS" pitchFamily="66" charset="0"/>
              </a:rPr>
              <a:t>2011</a:t>
            </a:r>
            <a:endParaRPr lang="ru-RU" sz="280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05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356992"/>
            <a:ext cx="1800225" cy="1357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Выноска-облако 5"/>
          <p:cNvSpPr>
            <a:spLocks noChangeArrowheads="1"/>
          </p:cNvSpPr>
          <p:nvPr/>
        </p:nvSpPr>
        <p:spPr bwMode="auto">
          <a:xfrm>
            <a:off x="251520" y="188641"/>
            <a:ext cx="8568952" cy="1080120"/>
          </a:xfrm>
          <a:prstGeom prst="cloudCallout">
            <a:avLst>
              <a:gd name="adj1" fmla="val -36991"/>
              <a:gd name="adj2" fmla="val 74065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</a:pPr>
            <a:r>
              <a:rPr lang="ru-RU" dirty="0" smtClean="0"/>
              <a:t>Спойте песню «</a:t>
            </a:r>
            <a:r>
              <a:rPr lang="en-US" dirty="0"/>
              <a:t>Little pencils</a:t>
            </a:r>
            <a:r>
              <a:rPr lang="ru-RU" dirty="0"/>
              <a:t>»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12291" name="Овал 6"/>
          <p:cNvSpPr>
            <a:spLocks noChangeArrowheads="1"/>
          </p:cNvSpPr>
          <p:nvPr/>
        </p:nvSpPr>
        <p:spPr bwMode="auto">
          <a:xfrm>
            <a:off x="142875" y="571500"/>
            <a:ext cx="1357313" cy="1214438"/>
          </a:xfrm>
          <a:prstGeom prst="ellipse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 sz="3600">
                <a:solidFill>
                  <a:srgbClr val="FF0000"/>
                </a:solidFill>
                <a:latin typeface="Comic Sans MS" pitchFamily="66" charset="0"/>
              </a:rPr>
              <a:t>II</a:t>
            </a:r>
            <a:endParaRPr lang="ru-RU" sz="360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229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025" y="188913"/>
            <a:ext cx="2163763" cy="14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3141663"/>
            <a:ext cx="34226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Прямоугольник 12"/>
          <p:cNvSpPr>
            <a:spLocks noChangeArrowheads="1"/>
          </p:cNvSpPr>
          <p:nvPr/>
        </p:nvSpPr>
        <p:spPr bwMode="auto">
          <a:xfrm>
            <a:off x="2303463" y="1773238"/>
            <a:ext cx="6840537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  <a:t>One little, two little, three little pencils</a:t>
            </a:r>
            <a:b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  <a:t>Four little, five little, six little pencils</a:t>
            </a:r>
            <a:b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  <a:t>Seven little, eight little, nine little pencils</a:t>
            </a:r>
            <a:b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  <a:t>Ten little pencils in my pencil case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en-US" sz="2400" b="1" i="1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  <a:t>Ten little, nine little, eight little pencils</a:t>
            </a:r>
            <a:b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  <a:t>Seven little, six little, five little pencils</a:t>
            </a:r>
            <a:b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  <a:t>Four little, three little, two little pencils</a:t>
            </a:r>
            <a:b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  <a:t>One little pencil in your pencil case</a:t>
            </a:r>
          </a:p>
        </p:txBody>
      </p:sp>
      <p:pic>
        <p:nvPicPr>
          <p:cNvPr id="1229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4869160"/>
            <a:ext cx="9048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15" descr="0005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0113" y="1700213"/>
            <a:ext cx="10001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Прямоугольник 3"/>
          <p:cNvSpPr>
            <a:spLocks noChangeArrowheads="1"/>
          </p:cNvSpPr>
          <p:nvPr/>
        </p:nvSpPr>
        <p:spPr bwMode="auto">
          <a:xfrm>
            <a:off x="2483768" y="2996952"/>
            <a:ext cx="4465638" cy="3240087"/>
          </a:xfrm>
          <a:prstGeom prst="rect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>
              <a:latin typeface="Comic Sans MS" pitchFamily="66" charset="0"/>
            </a:endParaRPr>
          </a:p>
        </p:txBody>
      </p:sp>
      <p:sp>
        <p:nvSpPr>
          <p:cNvPr id="13316" name="Выноска-облако 4"/>
          <p:cNvSpPr>
            <a:spLocks noChangeArrowheads="1"/>
          </p:cNvSpPr>
          <p:nvPr/>
        </p:nvSpPr>
        <p:spPr bwMode="auto">
          <a:xfrm>
            <a:off x="323528" y="476672"/>
            <a:ext cx="7921625" cy="1376363"/>
          </a:xfrm>
          <a:prstGeom prst="cloudCallout">
            <a:avLst>
              <a:gd name="adj1" fmla="val -32376"/>
              <a:gd name="adj2" fmla="val 144945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ru-RU" dirty="0" smtClean="0"/>
              <a:t>Реши примеры! Ответы запиши цифрами.</a:t>
            </a:r>
            <a:endParaRPr lang="ru-RU" dirty="0"/>
          </a:p>
        </p:txBody>
      </p:sp>
      <p:sp>
        <p:nvSpPr>
          <p:cNvPr id="13317" name="Стрелка вниз 5"/>
          <p:cNvSpPr>
            <a:spLocks noChangeArrowheads="1"/>
          </p:cNvSpPr>
          <p:nvPr/>
        </p:nvSpPr>
        <p:spPr bwMode="auto">
          <a:xfrm>
            <a:off x="5076056" y="1916832"/>
            <a:ext cx="1584325" cy="1296988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13318" name="TextBox 6"/>
          <p:cNvSpPr txBox="1">
            <a:spLocks noChangeArrowheads="1"/>
          </p:cNvSpPr>
          <p:nvPr/>
        </p:nvSpPr>
        <p:spPr bwMode="auto">
          <a:xfrm>
            <a:off x="3059832" y="3284984"/>
            <a:ext cx="32385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2400" dirty="0">
                <a:latin typeface="Comic Sans MS" pitchFamily="66" charset="0"/>
              </a:rPr>
              <a:t>five plus two is …</a:t>
            </a:r>
          </a:p>
          <a:p>
            <a:pPr marL="342900" indent="-342900">
              <a:buFontTx/>
              <a:buAutoNum type="arabicPeriod"/>
            </a:pPr>
            <a:r>
              <a:rPr lang="en-US" sz="2400" dirty="0">
                <a:latin typeface="Comic Sans MS" pitchFamily="66" charset="0"/>
              </a:rPr>
              <a:t>three plus one is …</a:t>
            </a:r>
          </a:p>
          <a:p>
            <a:pPr marL="342900" indent="-342900">
              <a:buFontTx/>
              <a:buAutoNum type="arabicPeriod"/>
            </a:pPr>
            <a:r>
              <a:rPr lang="en-US" sz="2400" dirty="0">
                <a:latin typeface="Comic Sans MS" pitchFamily="66" charset="0"/>
              </a:rPr>
              <a:t>nine minus six is …</a:t>
            </a:r>
          </a:p>
          <a:p>
            <a:pPr marL="342900" indent="-342900">
              <a:buFontTx/>
              <a:buAutoNum type="arabicPeriod"/>
            </a:pPr>
            <a:r>
              <a:rPr lang="en-US" sz="2400" dirty="0">
                <a:latin typeface="Comic Sans MS" pitchFamily="66" charset="0"/>
              </a:rPr>
              <a:t>ten minus four is …</a:t>
            </a:r>
          </a:p>
          <a:p>
            <a:pPr marL="342900" indent="-342900">
              <a:buFontTx/>
              <a:buAutoNum type="arabicPeriod"/>
            </a:pPr>
            <a:r>
              <a:rPr lang="en-US" sz="2400" dirty="0">
                <a:latin typeface="Comic Sans MS" pitchFamily="66" charset="0"/>
              </a:rPr>
              <a:t>seven plus one is …</a:t>
            </a:r>
          </a:p>
          <a:p>
            <a:pPr marL="342900" indent="-342900">
              <a:buFontTx/>
              <a:buAutoNum type="arabicPeriod"/>
            </a:pPr>
            <a:endParaRPr lang="ru-RU" sz="2400" dirty="0">
              <a:latin typeface="Comic Sans MS" pitchFamily="66" charset="0"/>
            </a:endParaRPr>
          </a:p>
        </p:txBody>
      </p:sp>
      <p:sp>
        <p:nvSpPr>
          <p:cNvPr id="13319" name="TextBox 8"/>
          <p:cNvSpPr txBox="1">
            <a:spLocks noChangeArrowheads="1"/>
          </p:cNvSpPr>
          <p:nvPr/>
        </p:nvSpPr>
        <p:spPr bwMode="auto">
          <a:xfrm rot="1631493">
            <a:off x="3878263" y="2198688"/>
            <a:ext cx="9366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600" b="1">
                <a:solidFill>
                  <a:srgbClr val="C00000"/>
                </a:solidFill>
                <a:latin typeface="Comic Sans MS" pitchFamily="66" charset="0"/>
              </a:rPr>
              <a:t>7</a:t>
            </a:r>
            <a:endParaRPr lang="ru-RU" sz="9600" b="1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3320" name="TextBox 9"/>
          <p:cNvSpPr txBox="1">
            <a:spLocks noChangeArrowheads="1"/>
          </p:cNvSpPr>
          <p:nvPr/>
        </p:nvSpPr>
        <p:spPr bwMode="auto">
          <a:xfrm rot="728718">
            <a:off x="6598887" y="4590078"/>
            <a:ext cx="9366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9600" b="1" dirty="0">
                <a:solidFill>
                  <a:srgbClr val="C00000"/>
                </a:solidFill>
                <a:latin typeface="Comic Sans MS" pitchFamily="66" charset="0"/>
              </a:rPr>
              <a:t>4</a:t>
            </a:r>
            <a:endParaRPr lang="ru-RU" sz="96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3321" name="TextBox 10"/>
          <p:cNvSpPr txBox="1">
            <a:spLocks noChangeArrowheads="1"/>
          </p:cNvSpPr>
          <p:nvPr/>
        </p:nvSpPr>
        <p:spPr bwMode="auto">
          <a:xfrm rot="-1442458">
            <a:off x="538163" y="2894013"/>
            <a:ext cx="9366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9600" b="1">
                <a:solidFill>
                  <a:srgbClr val="C00000"/>
                </a:solidFill>
                <a:latin typeface="Comic Sans MS" pitchFamily="66" charset="0"/>
              </a:rPr>
              <a:t>3</a:t>
            </a:r>
            <a:endParaRPr lang="ru-RU" sz="9600" b="1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3322" name="TextBox 11"/>
          <p:cNvSpPr txBox="1">
            <a:spLocks noChangeArrowheads="1"/>
          </p:cNvSpPr>
          <p:nvPr/>
        </p:nvSpPr>
        <p:spPr bwMode="auto">
          <a:xfrm rot="-858265">
            <a:off x="3036888" y="5197475"/>
            <a:ext cx="93662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9600" b="1">
                <a:solidFill>
                  <a:srgbClr val="C00000"/>
                </a:solidFill>
                <a:latin typeface="Comic Sans MS" pitchFamily="66" charset="0"/>
              </a:rPr>
              <a:t>6</a:t>
            </a:r>
            <a:endParaRPr lang="ru-RU" sz="9600" b="1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3323" name="TextBox 12"/>
          <p:cNvSpPr txBox="1">
            <a:spLocks noChangeArrowheads="1"/>
          </p:cNvSpPr>
          <p:nvPr/>
        </p:nvSpPr>
        <p:spPr bwMode="auto">
          <a:xfrm>
            <a:off x="7572375" y="3143250"/>
            <a:ext cx="9366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9600" b="1">
                <a:solidFill>
                  <a:srgbClr val="C00000"/>
                </a:solidFill>
                <a:latin typeface="Comic Sans MS" pitchFamily="66" charset="0"/>
              </a:rPr>
              <a:t>8</a:t>
            </a:r>
            <a:endParaRPr lang="ru-RU" sz="9600" b="1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07088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Проверь себя!</a:t>
            </a:r>
            <a:endParaRPr lang="ru-RU" dirty="0" smtClean="0"/>
          </a:p>
        </p:txBody>
      </p:sp>
      <p:sp>
        <p:nvSpPr>
          <p:cNvPr id="14339" name="Содержимое 3"/>
          <p:cNvSpPr>
            <a:spLocks noGrp="1" noChangeArrowheads="1"/>
          </p:cNvSpPr>
          <p:nvPr>
            <p:ph idx="1"/>
          </p:nvPr>
        </p:nvSpPr>
        <p:spPr>
          <a:xfrm>
            <a:off x="539552" y="1268760"/>
            <a:ext cx="5915000" cy="3816424"/>
          </a:xfrm>
          <a:solidFill>
            <a:srgbClr val="92D050"/>
          </a:solidFill>
          <a:ln algn="ctr">
            <a:solidFill>
              <a:schemeClr val="tx1"/>
            </a:solidFill>
          </a:ln>
        </p:spPr>
        <p:txBody>
          <a:bodyPr/>
          <a:lstStyle/>
          <a:p>
            <a:pPr marL="342900" indent="-342900">
              <a:buNone/>
            </a:pPr>
            <a:endParaRPr lang="en-US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342900" indent="-342900">
              <a:buFontTx/>
              <a:buAutoNum type="arabicPeriod"/>
            </a:pPr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 five plus two is …</a:t>
            </a: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7</a:t>
            </a:r>
            <a:endParaRPr lang="en-US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342900" indent="-342900">
              <a:buFontTx/>
              <a:buAutoNum type="arabicPeriod"/>
            </a:pPr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 three plus one is …</a:t>
            </a: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4</a:t>
            </a:r>
            <a:endParaRPr lang="en-US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342900" indent="-342900">
              <a:buFontTx/>
              <a:buAutoNum type="arabicPeriod"/>
            </a:pPr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 nine minus six is …</a:t>
            </a: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3</a:t>
            </a:r>
            <a:endParaRPr lang="en-US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342900" indent="-342900">
              <a:buFontTx/>
              <a:buAutoNum type="arabicPeriod"/>
            </a:pPr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ten minus four is …</a:t>
            </a: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6</a:t>
            </a:r>
            <a:endParaRPr lang="en-US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342900" indent="-342900">
              <a:buFontTx/>
              <a:buAutoNum type="arabicPeriod"/>
            </a:pPr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seven plus one is …</a:t>
            </a: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8</a:t>
            </a:r>
            <a:endParaRPr lang="en-US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342900" indent="-342900">
              <a:buFontTx/>
              <a:buAutoNum type="arabicPeriod"/>
            </a:pPr>
            <a:endParaRPr lang="ru-RU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4340" name="Улыбающееся лицо 4"/>
          <p:cNvSpPr>
            <a:spLocks noChangeArrowheads="1"/>
          </p:cNvSpPr>
          <p:nvPr/>
        </p:nvSpPr>
        <p:spPr bwMode="auto">
          <a:xfrm>
            <a:off x="5796136" y="4365104"/>
            <a:ext cx="2071687" cy="17145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6" name="Выноска-облако 5"/>
          <p:cNvSpPr/>
          <p:nvPr/>
        </p:nvSpPr>
        <p:spPr bwMode="auto">
          <a:xfrm>
            <a:off x="1043608" y="4941168"/>
            <a:ext cx="4786346" cy="1428760"/>
          </a:xfrm>
          <a:prstGeom prst="cloudCallout">
            <a:avLst>
              <a:gd name="adj1" fmla="val 66389"/>
              <a:gd name="adj2" fmla="val 16345"/>
            </a:avLst>
          </a:prstGeom>
          <a:solidFill>
            <a:srgbClr val="00B8FF"/>
          </a:solidFill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4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ea typeface="Lucida Sans Unicode" pitchFamily="34" charset="0"/>
              </a:rPr>
              <a:t>Great!</a:t>
            </a:r>
            <a:endParaRPr lang="ru-RU" sz="4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  <a:ea typeface="Lucida Sans Unicode" pitchFamily="34" charset="0"/>
            </a:endParaRPr>
          </a:p>
        </p:txBody>
      </p:sp>
      <p:sp>
        <p:nvSpPr>
          <p:cNvPr id="7" name="5-конечная звезда 6"/>
          <p:cNvSpPr/>
          <p:nvPr/>
        </p:nvSpPr>
        <p:spPr bwMode="auto">
          <a:xfrm>
            <a:off x="1475656" y="5301208"/>
            <a:ext cx="500063" cy="357188"/>
          </a:xfrm>
          <a:prstGeom prst="star5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>
              <a:latin typeface="Arial" charset="0"/>
              <a:ea typeface="Lucida Sans Unicode" pitchFamily="34" charset="0"/>
              <a:cs typeface="Lucida Sans Unicode" charset="0"/>
            </a:endParaRPr>
          </a:p>
        </p:txBody>
      </p:sp>
      <p:sp>
        <p:nvSpPr>
          <p:cNvPr id="8" name="5-конечная звезда 7"/>
          <p:cNvSpPr/>
          <p:nvPr/>
        </p:nvSpPr>
        <p:spPr bwMode="auto">
          <a:xfrm>
            <a:off x="4786313" y="5143500"/>
            <a:ext cx="500062" cy="357188"/>
          </a:xfrm>
          <a:prstGeom prst="star5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>
              <a:latin typeface="Arial" charset="0"/>
              <a:ea typeface="Lucida Sans Unicode" pitchFamily="34" charset="0"/>
              <a:cs typeface="Lucida Sans Unicode" charset="0"/>
            </a:endParaRPr>
          </a:p>
        </p:txBody>
      </p:sp>
      <p:pic>
        <p:nvPicPr>
          <p:cNvPr id="10" name="Рисунок 9" descr="01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1750" y="0"/>
            <a:ext cx="4032250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домой 8">
            <a:hlinkClick r:id="rId3" action="ppaction://hlinksldjump" highlightClick="1">
              <a:snd r:embed="rId4" name="chimes.wav"/>
            </a:hlinkClick>
          </p:cNvPr>
          <p:cNvSpPr/>
          <p:nvPr/>
        </p:nvSpPr>
        <p:spPr>
          <a:xfrm>
            <a:off x="179512" y="5517232"/>
            <a:ext cx="1368152" cy="119675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Выноска-облако 3"/>
          <p:cNvSpPr>
            <a:spLocks noChangeArrowheads="1"/>
          </p:cNvSpPr>
          <p:nvPr/>
        </p:nvSpPr>
        <p:spPr bwMode="auto">
          <a:xfrm>
            <a:off x="928688" y="285750"/>
            <a:ext cx="7572375" cy="838994"/>
          </a:xfrm>
          <a:prstGeom prst="cloudCallout">
            <a:avLst>
              <a:gd name="adj1" fmla="val -44255"/>
              <a:gd name="adj2" fmla="val 64426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ru-RU" dirty="0" smtClean="0"/>
              <a:t>Спой песню «</a:t>
            </a:r>
            <a:r>
              <a:rPr lang="en-US" dirty="0" smtClean="0"/>
              <a:t>I feed and stroke my cat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714500"/>
            <a:ext cx="45624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Содержимое 6"/>
          <p:cNvSpPr>
            <a:spLocks noGrp="1"/>
          </p:cNvSpPr>
          <p:nvPr>
            <p:ph idx="1"/>
          </p:nvPr>
        </p:nvSpPr>
        <p:spPr>
          <a:xfrm>
            <a:off x="4857750" y="2214563"/>
            <a:ext cx="3929063" cy="42545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ru-RU" b="1" i="1" kern="1200" dirty="0" smtClean="0">
                <a:solidFill>
                  <a:srgbClr val="C00000"/>
                </a:solidFill>
                <a:latin typeface="Comic Sans MS" pitchFamily="66" charset="0"/>
              </a:rPr>
              <a:t>  </a:t>
            </a:r>
            <a:endParaRPr lang="en-US" b="1" i="1" kern="12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5365" name="Овал 5"/>
          <p:cNvSpPr>
            <a:spLocks noChangeArrowheads="1"/>
          </p:cNvSpPr>
          <p:nvPr/>
        </p:nvSpPr>
        <p:spPr bwMode="auto">
          <a:xfrm>
            <a:off x="142875" y="571500"/>
            <a:ext cx="1357313" cy="1214438"/>
          </a:xfrm>
          <a:prstGeom prst="ellipse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 sz="3600">
                <a:solidFill>
                  <a:srgbClr val="FF0000"/>
                </a:solidFill>
                <a:latin typeface="Comic Sans MS" pitchFamily="66" charset="0"/>
              </a:rPr>
              <a:t>III</a:t>
            </a:r>
            <a:endParaRPr lang="ru-RU" sz="360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30612" y="1988840"/>
            <a:ext cx="4413388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  <a:latin typeface="Comic Sans MS" pitchFamily="66" charset="0"/>
              </a:rPr>
              <a:t>I feed and stroke my cat.</a:t>
            </a:r>
          </a:p>
          <a:p>
            <a:r>
              <a:rPr lang="en-US" sz="2400" b="1" i="1" dirty="0" smtClean="0">
                <a:solidFill>
                  <a:srgbClr val="002060"/>
                </a:solidFill>
                <a:latin typeface="Comic Sans MS" pitchFamily="66" charset="0"/>
              </a:rPr>
              <a:t>I feed and stroke my cat.</a:t>
            </a:r>
            <a:endParaRPr lang="ru-RU" sz="2400" b="1" i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sz="2400" b="1" i="1" dirty="0" smtClean="0">
                <a:solidFill>
                  <a:srgbClr val="002060"/>
                </a:solidFill>
                <a:latin typeface="Comic Sans MS" pitchFamily="66" charset="0"/>
              </a:rPr>
              <a:t>My little cat, my little cat.</a:t>
            </a:r>
          </a:p>
          <a:p>
            <a:r>
              <a:rPr lang="en-US" sz="2400" b="1" i="1" dirty="0" smtClean="0">
                <a:solidFill>
                  <a:srgbClr val="002060"/>
                </a:solidFill>
                <a:latin typeface="Comic Sans MS" pitchFamily="66" charset="0"/>
              </a:rPr>
              <a:t>I love my little cat.</a:t>
            </a:r>
          </a:p>
          <a:p>
            <a:endParaRPr lang="en-US" sz="2400" b="1" i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sz="2400" b="1" i="1" dirty="0" smtClean="0">
                <a:solidFill>
                  <a:srgbClr val="002060"/>
                </a:solidFill>
                <a:latin typeface="Comic Sans MS" pitchFamily="66" charset="0"/>
              </a:rPr>
              <a:t>I feed and stroke my dog.</a:t>
            </a:r>
          </a:p>
          <a:p>
            <a:r>
              <a:rPr lang="en-US" sz="2400" b="1" i="1" dirty="0" smtClean="0">
                <a:solidFill>
                  <a:srgbClr val="002060"/>
                </a:solidFill>
                <a:latin typeface="Comic Sans MS" pitchFamily="66" charset="0"/>
              </a:rPr>
              <a:t>I feed and stroke my dog.</a:t>
            </a:r>
            <a:endParaRPr lang="ru-RU" sz="2400" b="1" i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sz="2400" b="1" i="1" dirty="0" smtClean="0">
                <a:solidFill>
                  <a:srgbClr val="002060"/>
                </a:solidFill>
                <a:latin typeface="Comic Sans MS" pitchFamily="66" charset="0"/>
              </a:rPr>
              <a:t>My little dog, my little dog.</a:t>
            </a:r>
          </a:p>
          <a:p>
            <a:r>
              <a:rPr lang="en-US" sz="2400" b="1" i="1" dirty="0" smtClean="0">
                <a:solidFill>
                  <a:srgbClr val="002060"/>
                </a:solidFill>
                <a:latin typeface="Comic Sans MS" pitchFamily="66" charset="0"/>
              </a:rPr>
              <a:t>I love my little dog.</a:t>
            </a:r>
            <a:endParaRPr lang="ru-RU" sz="2400" b="1" i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025" y="188913"/>
            <a:ext cx="2163763" cy="14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4" descr="C:\Documents and Settings\Пользователь\Local Settings\Temporary Internet Files\Content.IE5\IZMR0ZBK\MC900215228[1]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2492375"/>
            <a:ext cx="2122488" cy="1860550"/>
          </a:xfrm>
          <a:noFill/>
        </p:spPr>
      </p:pic>
      <p:sp>
        <p:nvSpPr>
          <p:cNvPr id="16387" name="Выноска-облако 3"/>
          <p:cNvSpPr>
            <a:spLocks noChangeArrowheads="1"/>
          </p:cNvSpPr>
          <p:nvPr/>
        </p:nvSpPr>
        <p:spPr bwMode="auto">
          <a:xfrm>
            <a:off x="0" y="981075"/>
            <a:ext cx="8388350" cy="1152525"/>
          </a:xfrm>
          <a:prstGeom prst="cloudCallout">
            <a:avLst>
              <a:gd name="adj1" fmla="val -29491"/>
              <a:gd name="adj2" fmla="val 74292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ru-RU" sz="2800" dirty="0" smtClean="0">
                <a:solidFill>
                  <a:srgbClr val="F2F2F2"/>
                </a:solidFill>
              </a:rPr>
              <a:t>Вычеркни одно лишнее слово из каждой строчки:</a:t>
            </a:r>
            <a:endParaRPr lang="ru-RU" sz="2800" dirty="0">
              <a:solidFill>
                <a:srgbClr val="F2F2F2"/>
              </a:solidFill>
            </a:endParaRPr>
          </a:p>
        </p:txBody>
      </p:sp>
      <p:sp>
        <p:nvSpPr>
          <p:cNvPr id="16388" name="Прямоугольник 4"/>
          <p:cNvSpPr>
            <a:spLocks noChangeArrowheads="1"/>
          </p:cNvSpPr>
          <p:nvPr/>
        </p:nvSpPr>
        <p:spPr bwMode="auto">
          <a:xfrm>
            <a:off x="2843213" y="2492375"/>
            <a:ext cx="5184775" cy="2736825"/>
          </a:xfrm>
          <a:prstGeom prst="rect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 dirty="0">
              <a:solidFill>
                <a:srgbClr val="F2F2F2"/>
              </a:solidFill>
            </a:endParaRPr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 dirty="0">
              <a:solidFill>
                <a:srgbClr val="F2F2F2"/>
              </a:solidFill>
            </a:endParaRPr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 dirty="0">
              <a:solidFill>
                <a:srgbClr val="F2F2F2"/>
              </a:solidFill>
            </a:endParaRPr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AutoNum type="arabicPeriod"/>
            </a:pPr>
            <a:r>
              <a:rPr lang="en-US" dirty="0">
                <a:solidFill>
                  <a:srgbClr val="F2F2F2"/>
                </a:solidFill>
              </a:rPr>
              <a:t>blue, dog, cat</a:t>
            </a:r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AutoNum type="arabicPeriod"/>
            </a:pPr>
            <a:r>
              <a:rPr lang="en-US" dirty="0">
                <a:solidFill>
                  <a:srgbClr val="F2F2F2"/>
                </a:solidFill>
              </a:rPr>
              <a:t>bear, fox, mum</a:t>
            </a:r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AutoNum type="arabicPeriod"/>
            </a:pPr>
            <a:r>
              <a:rPr lang="en-US" dirty="0">
                <a:solidFill>
                  <a:srgbClr val="F2F2F2"/>
                </a:solidFill>
              </a:rPr>
              <a:t>book, lizard, crocodile</a:t>
            </a:r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AutoNum type="arabicPeriod"/>
            </a:pPr>
            <a:r>
              <a:rPr lang="en-US" dirty="0">
                <a:solidFill>
                  <a:srgbClr val="F2F2F2"/>
                </a:solidFill>
              </a:rPr>
              <a:t>horse, mouse, pen</a:t>
            </a:r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AutoNum type="arabicPeriod"/>
            </a:pPr>
            <a:r>
              <a:rPr lang="en-US" dirty="0">
                <a:solidFill>
                  <a:srgbClr val="F2F2F2"/>
                </a:solidFill>
              </a:rPr>
              <a:t>hamster, rubber, duck</a:t>
            </a:r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AutoNum type="arabicPeriod"/>
            </a:pPr>
            <a:endParaRPr lang="ru-RU" dirty="0">
              <a:solidFill>
                <a:srgbClr val="F2F2F2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 bwMode="auto">
          <a:xfrm>
            <a:off x="5148263" y="1700213"/>
            <a:ext cx="1295400" cy="1081087"/>
          </a:xfrm>
          <a:prstGeom prst="downArrow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 dirty="0">
              <a:solidFill>
                <a:schemeClr val="bg1">
                  <a:lumMod val="95000"/>
                </a:schemeClr>
              </a:solidFill>
              <a:latin typeface="Arial" charset="0"/>
              <a:cs typeface="Lucida Sans Unicode" charset="0"/>
            </a:endParaRPr>
          </a:p>
        </p:txBody>
      </p:sp>
      <p:pic>
        <p:nvPicPr>
          <p:cNvPr id="16391" name="Picture 5" descr="C:\Documents and Settings\Пользователь\Local Settings\Temporary Internet Files\Content.IE5\H6S5EODS\MC90021522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140968"/>
            <a:ext cx="2357437" cy="278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7" descr="C:\Documents and Settings\Пользователь\Local Settings\Temporary Internet Files\Content.IE5\UJ1AXKDV\MC900232136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4581128"/>
            <a:ext cx="1143000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6" name="Заголовок 1"/>
          <p:cNvSpPr>
            <a:spLocks noGrp="1"/>
          </p:cNvSpPr>
          <p:nvPr>
            <p:ph type="title"/>
          </p:nvPr>
        </p:nvSpPr>
        <p:spPr>
          <a:xfrm>
            <a:off x="714375" y="285750"/>
            <a:ext cx="6521921" cy="71437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Проверь себя!</a:t>
            </a:r>
          </a:p>
        </p:txBody>
      </p:sp>
      <p:sp>
        <p:nvSpPr>
          <p:cNvPr id="17410" name="Прямоугольник 4"/>
          <p:cNvSpPr>
            <a:spLocks noGrp="1" noChangeArrowheads="1"/>
          </p:cNvSpPr>
          <p:nvPr>
            <p:ph idx="1"/>
          </p:nvPr>
        </p:nvSpPr>
        <p:spPr>
          <a:xfrm>
            <a:off x="827584" y="1124744"/>
            <a:ext cx="6234459" cy="3888432"/>
          </a:xfrm>
          <a:solidFill>
            <a:srgbClr val="92D050"/>
          </a:solidFill>
          <a:ln algn="ctr">
            <a:solidFill>
              <a:schemeClr val="accent1"/>
            </a:solidFill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 dirty="0" smtClean="0">
              <a:solidFill>
                <a:srgbClr val="F2F2F2"/>
              </a:solidFill>
            </a:endParaRPr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 dirty="0" smtClean="0">
              <a:solidFill>
                <a:srgbClr val="F2F2F2"/>
              </a:solidFill>
            </a:endParaRPr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AutoNum type="arabicPeriod"/>
            </a:pPr>
            <a:r>
              <a:rPr lang="en-US" dirty="0" smtClean="0">
                <a:solidFill>
                  <a:srgbClr val="F2F2F2"/>
                </a:solidFill>
              </a:rPr>
              <a:t>blue, dog, cat</a:t>
            </a:r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AutoNum type="arabicPeriod"/>
            </a:pPr>
            <a:r>
              <a:rPr lang="en-US" dirty="0" smtClean="0">
                <a:solidFill>
                  <a:srgbClr val="F2F2F2"/>
                </a:solidFill>
              </a:rPr>
              <a:t>bear, fox, mum</a:t>
            </a:r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AutoNum type="arabicPeriod"/>
            </a:pPr>
            <a:r>
              <a:rPr lang="en-US" dirty="0" smtClean="0">
                <a:solidFill>
                  <a:srgbClr val="F2F2F2"/>
                </a:solidFill>
              </a:rPr>
              <a:t>book, lizard, crocodile</a:t>
            </a:r>
            <a:r>
              <a:rPr lang="ru-RU" dirty="0" smtClean="0">
                <a:solidFill>
                  <a:srgbClr val="F2F2F2"/>
                </a:solidFill>
              </a:rPr>
              <a:t>                    </a:t>
            </a:r>
            <a:endParaRPr lang="en-US" dirty="0" smtClean="0">
              <a:solidFill>
                <a:srgbClr val="F2F2F2"/>
              </a:solidFill>
            </a:endParaRPr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AutoNum type="arabicPeriod"/>
            </a:pPr>
            <a:r>
              <a:rPr lang="en-US" dirty="0" smtClean="0">
                <a:solidFill>
                  <a:srgbClr val="F2F2F2"/>
                </a:solidFill>
              </a:rPr>
              <a:t>horse, mouse, pen</a:t>
            </a:r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AutoNum type="arabicPeriod"/>
            </a:pPr>
            <a:r>
              <a:rPr lang="en-US" dirty="0" smtClean="0">
                <a:solidFill>
                  <a:srgbClr val="F2F2F2"/>
                </a:solidFill>
              </a:rPr>
              <a:t>hamster, rubber, duck</a:t>
            </a:r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AutoNum type="arabicPeriod"/>
            </a:pPr>
            <a:endParaRPr lang="ru-RU" dirty="0" smtClean="0">
              <a:solidFill>
                <a:srgbClr val="F2F2F2"/>
              </a:solidFill>
            </a:endParaRPr>
          </a:p>
        </p:txBody>
      </p:sp>
      <p:cxnSp>
        <p:nvCxnSpPr>
          <p:cNvPr id="17411" name="Прямая соединительная линия 5"/>
          <p:cNvCxnSpPr>
            <a:cxnSpLocks noChangeShapeType="1"/>
          </p:cNvCxnSpPr>
          <p:nvPr/>
        </p:nvCxnSpPr>
        <p:spPr bwMode="auto">
          <a:xfrm>
            <a:off x="1259632" y="2348880"/>
            <a:ext cx="642938" cy="0"/>
          </a:xfrm>
          <a:prstGeom prst="line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12" name="Прямая соединительная линия 7"/>
          <p:cNvCxnSpPr>
            <a:cxnSpLocks noChangeShapeType="1"/>
          </p:cNvCxnSpPr>
          <p:nvPr/>
        </p:nvCxnSpPr>
        <p:spPr bwMode="auto">
          <a:xfrm>
            <a:off x="2915816" y="2852936"/>
            <a:ext cx="714375" cy="0"/>
          </a:xfrm>
          <a:prstGeom prst="line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13" name="Прямая соединительная линия 9"/>
          <p:cNvCxnSpPr>
            <a:cxnSpLocks noChangeShapeType="1"/>
          </p:cNvCxnSpPr>
          <p:nvPr/>
        </p:nvCxnSpPr>
        <p:spPr bwMode="auto">
          <a:xfrm>
            <a:off x="1403648" y="3284984"/>
            <a:ext cx="571500" cy="0"/>
          </a:xfrm>
          <a:prstGeom prst="line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14" name="Прямая соединительная линия 13"/>
          <p:cNvCxnSpPr>
            <a:cxnSpLocks noChangeShapeType="1"/>
          </p:cNvCxnSpPr>
          <p:nvPr/>
        </p:nvCxnSpPr>
        <p:spPr bwMode="auto">
          <a:xfrm>
            <a:off x="3707904" y="3861048"/>
            <a:ext cx="500063" cy="0"/>
          </a:xfrm>
          <a:prstGeom prst="line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15" name="Прямая соединительная линия 15"/>
          <p:cNvCxnSpPr>
            <a:cxnSpLocks noChangeShapeType="1"/>
          </p:cNvCxnSpPr>
          <p:nvPr/>
        </p:nvCxnSpPr>
        <p:spPr bwMode="auto">
          <a:xfrm>
            <a:off x="2843808" y="4293096"/>
            <a:ext cx="1000125" cy="0"/>
          </a:xfrm>
          <a:prstGeom prst="line">
            <a:avLst/>
          </a:prstGeom>
          <a:noFill/>
          <a:ln w="7620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3" name="5-конечная звезда 22"/>
          <p:cNvSpPr/>
          <p:nvPr/>
        </p:nvSpPr>
        <p:spPr bwMode="auto">
          <a:xfrm>
            <a:off x="4357688" y="5429250"/>
            <a:ext cx="500062" cy="357188"/>
          </a:xfrm>
          <a:prstGeom prst="star5">
            <a:avLst/>
          </a:prstGeom>
          <a:solidFill>
            <a:srgbClr val="FFFF00"/>
          </a:solidFill>
          <a:ln w="9525" cap="flat" cmpd="sng" algn="ctr">
            <a:solidFill>
              <a:srgbClr val="00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>
              <a:latin typeface="Arial" charset="0"/>
              <a:ea typeface="Lucida Sans Unicode" pitchFamily="34" charset="0"/>
              <a:cs typeface="Lucida Sans Unicode" charset="0"/>
            </a:endParaRPr>
          </a:p>
        </p:txBody>
      </p:sp>
      <p:pic>
        <p:nvPicPr>
          <p:cNvPr id="15" name="Рисунок 14" descr="01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1750" y="0"/>
            <a:ext cx="4032250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9" name="Улыбающееся лицо 23"/>
          <p:cNvSpPr>
            <a:spLocks noChangeArrowheads="1"/>
          </p:cNvSpPr>
          <p:nvPr/>
        </p:nvSpPr>
        <p:spPr bwMode="auto">
          <a:xfrm>
            <a:off x="6156176" y="3789040"/>
            <a:ext cx="2071688" cy="17145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17" name="Выноска-облако 16"/>
          <p:cNvSpPr/>
          <p:nvPr/>
        </p:nvSpPr>
        <p:spPr bwMode="auto">
          <a:xfrm>
            <a:off x="1403648" y="4941168"/>
            <a:ext cx="4786346" cy="1428760"/>
          </a:xfrm>
          <a:prstGeom prst="cloudCallout">
            <a:avLst>
              <a:gd name="adj1" fmla="val 67309"/>
              <a:gd name="adj2" fmla="val -26835"/>
            </a:avLst>
          </a:prstGeom>
          <a:solidFill>
            <a:srgbClr val="00B8FF"/>
          </a:solidFill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4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ea typeface="Lucida Sans Unicode" pitchFamily="34" charset="0"/>
              </a:rPr>
              <a:t>Very good!</a:t>
            </a:r>
            <a:endParaRPr lang="ru-RU" sz="4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  <a:ea typeface="Lucida Sans Unicode" pitchFamily="34" charset="0"/>
            </a:endParaRPr>
          </a:p>
        </p:txBody>
      </p:sp>
      <p:sp>
        <p:nvSpPr>
          <p:cNvPr id="18" name="5-конечная звезда 17"/>
          <p:cNvSpPr/>
          <p:nvPr/>
        </p:nvSpPr>
        <p:spPr bwMode="auto">
          <a:xfrm>
            <a:off x="1907704" y="4941168"/>
            <a:ext cx="500063" cy="357188"/>
          </a:xfrm>
          <a:prstGeom prst="star5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>
              <a:latin typeface="Arial" charset="0"/>
              <a:ea typeface="Lucida Sans Unicode" pitchFamily="34" charset="0"/>
              <a:cs typeface="Lucida Sans Unicode" charset="0"/>
            </a:endParaRPr>
          </a:p>
        </p:txBody>
      </p:sp>
      <p:sp>
        <p:nvSpPr>
          <p:cNvPr id="19" name="5-конечная звезда 18"/>
          <p:cNvSpPr/>
          <p:nvPr/>
        </p:nvSpPr>
        <p:spPr bwMode="auto">
          <a:xfrm>
            <a:off x="5292080" y="5733256"/>
            <a:ext cx="500063" cy="357188"/>
          </a:xfrm>
          <a:prstGeom prst="star5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>
              <a:latin typeface="Arial" charset="0"/>
              <a:ea typeface="Lucida Sans Unicode" pitchFamily="34" charset="0"/>
              <a:cs typeface="Lucida Sans Unicode" charset="0"/>
            </a:endParaRPr>
          </a:p>
        </p:txBody>
      </p:sp>
      <p:sp>
        <p:nvSpPr>
          <p:cNvPr id="16" name="Управляющая кнопка: домой 15">
            <a:hlinkClick r:id="rId3" action="ppaction://hlinksldjump" highlightClick="1">
              <a:snd r:embed="rId4" name="chimes.wav"/>
            </a:hlinkClick>
            <a:hlinkHover r:id="rId3" action="ppaction://hlinksldjump">
              <a:snd r:embed="rId4" name="chimes.wav"/>
            </a:hlinkHover>
          </p:cNvPr>
          <p:cNvSpPr/>
          <p:nvPr/>
        </p:nvSpPr>
        <p:spPr>
          <a:xfrm>
            <a:off x="179512" y="5517232"/>
            <a:ext cx="1368152" cy="119675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7462838" cy="1079500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Comic Sans MS" pitchFamily="66" charset="0"/>
              </a:rPr>
              <a:t>Физкультпауза</a:t>
            </a:r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  <a:b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</a:br>
            <a:endParaRPr lang="ru-RU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8435" name="Выноска-облако 3"/>
          <p:cNvSpPr>
            <a:spLocks noChangeArrowheads="1"/>
          </p:cNvSpPr>
          <p:nvPr/>
        </p:nvSpPr>
        <p:spPr bwMode="auto">
          <a:xfrm>
            <a:off x="179388" y="836613"/>
            <a:ext cx="8569325" cy="1439862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</a:pPr>
            <a:r>
              <a:rPr lang="en-US" sz="2800" dirty="0">
                <a:latin typeface="Comic Sans MS" pitchFamily="66" charset="0"/>
              </a:rPr>
              <a:t>I see you are tired. Let's have  а rest. Let's do exercises!</a:t>
            </a:r>
            <a:endParaRPr lang="ru-RU" sz="2800" dirty="0"/>
          </a:p>
        </p:txBody>
      </p:sp>
      <p:sp>
        <p:nvSpPr>
          <p:cNvPr id="18436" name="Прямоугольник 4"/>
          <p:cNvSpPr>
            <a:spLocks noChangeArrowheads="1"/>
          </p:cNvSpPr>
          <p:nvPr/>
        </p:nvSpPr>
        <p:spPr bwMode="auto">
          <a:xfrm>
            <a:off x="3563938" y="2997200"/>
            <a:ext cx="3384550" cy="3024188"/>
          </a:xfrm>
          <a:prstGeom prst="rect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  <a:p>
            <a:pPr eaLnBrk="0" hangingPunct="0"/>
            <a:r>
              <a:rPr lang="en-US"/>
              <a:t>Stand up</a:t>
            </a:r>
            <a:r>
              <a:rPr lang="ru-RU"/>
              <a:t>!</a:t>
            </a:r>
            <a:r>
              <a:rPr lang="en-US"/>
              <a:t/>
            </a:r>
            <a:br>
              <a:rPr lang="en-US"/>
            </a:br>
            <a:r>
              <a:rPr lang="en-US"/>
              <a:t>Hands up! </a:t>
            </a:r>
            <a:br>
              <a:rPr lang="en-US"/>
            </a:br>
            <a:r>
              <a:rPr lang="en-US"/>
              <a:t>Hands down!</a:t>
            </a:r>
            <a:br>
              <a:rPr lang="en-US"/>
            </a:br>
            <a:r>
              <a:rPr lang="en-US"/>
              <a:t>Hands on hips!</a:t>
            </a:r>
            <a:br>
              <a:rPr lang="en-US"/>
            </a:br>
            <a:r>
              <a:rPr lang="en-US"/>
              <a:t>Sit down!</a:t>
            </a:r>
            <a:endParaRPr lang="ru-RU"/>
          </a:p>
          <a:p>
            <a:pPr eaLnBrk="0" hangingPunct="0"/>
            <a:r>
              <a:rPr lang="en-US"/>
              <a:t>Fly!</a:t>
            </a:r>
          </a:p>
          <a:p>
            <a:pPr eaLnBrk="0" hangingPunct="0"/>
            <a:r>
              <a:rPr lang="en-US"/>
              <a:t>Swim!</a:t>
            </a:r>
          </a:p>
          <a:p>
            <a:pPr eaLnBrk="0" hangingPunct="0"/>
            <a:r>
              <a:rPr lang="en-US"/>
              <a:t>Go! </a:t>
            </a:r>
          </a:p>
          <a:p>
            <a:pPr eaLnBrk="0" hangingPunct="0"/>
            <a:r>
              <a:rPr lang="en-US"/>
              <a:t>Dance!</a:t>
            </a:r>
            <a:endParaRPr lang="ru-RU"/>
          </a:p>
          <a:p>
            <a:pPr eaLnBrk="0" hangingPunct="0"/>
            <a:endParaRPr lang="ru-RU"/>
          </a:p>
          <a:p>
            <a:pPr eaLnBrk="0" hangingPunct="0"/>
            <a:endParaRPr lang="en-GB"/>
          </a:p>
        </p:txBody>
      </p:sp>
      <p:sp>
        <p:nvSpPr>
          <p:cNvPr id="18437" name="Стрелка вниз 6"/>
          <p:cNvSpPr>
            <a:spLocks noChangeArrowheads="1"/>
          </p:cNvSpPr>
          <p:nvPr/>
        </p:nvSpPr>
        <p:spPr bwMode="auto">
          <a:xfrm>
            <a:off x="4500563" y="1916113"/>
            <a:ext cx="1366837" cy="1512887"/>
          </a:xfrm>
          <a:prstGeom prst="downArrow">
            <a:avLst>
              <a:gd name="adj1" fmla="val 50000"/>
              <a:gd name="adj2" fmla="val 50070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pic>
        <p:nvPicPr>
          <p:cNvPr id="18438" name="Picture 5" descr="C:\Documents and Settings\Пользователь\Мои документы\Мои рисунки\рисунки к презентациям\dance21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501008"/>
            <a:ext cx="3089275" cy="213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4" descr="C:\Documents and Settings\Пользователь\Local Settings\Temporary Internet Files\Content.IE5\H6S5EODS\MC900232599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3284538"/>
            <a:ext cx="1677988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домой 7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107504" y="5517232"/>
            <a:ext cx="1512168" cy="122413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 txBox="1">
            <a:spLocks noChangeArrowheads="1"/>
          </p:cNvSpPr>
          <p:nvPr/>
        </p:nvSpPr>
        <p:spPr bwMode="auto">
          <a:xfrm>
            <a:off x="755650" y="1989138"/>
            <a:ext cx="7000875" cy="4000500"/>
          </a:xfrm>
          <a:prstGeom prst="rect">
            <a:avLst/>
          </a:prstGeom>
          <a:solidFill>
            <a:srgbClr val="92D050"/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pPr marL="268288" indent="-268288" eaLnBrk="0" hangingPunct="0">
              <a:lnSpc>
                <a:spcPct val="81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 sz="2400" kern="0">
              <a:solidFill>
                <a:srgbClr val="F2F2F2"/>
              </a:solidFill>
              <a:latin typeface="+mn-lt"/>
              <a:ea typeface="Lucida Sans Unicode" pitchFamily="34" charset="0"/>
              <a:cs typeface="+mn-cs"/>
            </a:endParaRPr>
          </a:p>
          <a:p>
            <a:pPr marL="268288" indent="-268288" eaLnBrk="0" hangingPunct="0">
              <a:lnSpc>
                <a:spcPct val="81000"/>
              </a:lnSpc>
              <a:spcBef>
                <a:spcPts val="600"/>
              </a:spcBef>
              <a:buClr>
                <a:srgbClr val="000000"/>
              </a:buClr>
              <a:buSzPct val="100000"/>
              <a:defRPr/>
            </a:pPr>
            <a:endParaRPr lang="ru-RU" sz="2400" kern="0" dirty="0">
              <a:solidFill>
                <a:srgbClr val="F2F2F2"/>
              </a:solidFill>
              <a:latin typeface="+mn-lt"/>
              <a:ea typeface="Lucida Sans Unicode" pitchFamily="34" charset="0"/>
              <a:cs typeface="+mn-cs"/>
            </a:endParaRPr>
          </a:p>
        </p:txBody>
      </p:sp>
      <p:sp>
        <p:nvSpPr>
          <p:cNvPr id="19460" name="Выноска-облако 6"/>
          <p:cNvSpPr>
            <a:spLocks noChangeArrowheads="1"/>
          </p:cNvSpPr>
          <p:nvPr/>
        </p:nvSpPr>
        <p:spPr bwMode="auto">
          <a:xfrm>
            <a:off x="755577" y="404664"/>
            <a:ext cx="7272808" cy="1008063"/>
          </a:xfrm>
          <a:prstGeom prst="cloudCallout">
            <a:avLst>
              <a:gd name="adj1" fmla="val -26426"/>
              <a:gd name="adj2" fmla="val 125991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</a:pPr>
            <a:r>
              <a:rPr lang="ru-RU" dirty="0" smtClean="0"/>
              <a:t>  Соедините вопросы с ответами.</a:t>
            </a:r>
            <a:endParaRPr lang="ru-RU" dirty="0"/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1412776"/>
            <a:ext cx="146685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Овал 4"/>
          <p:cNvSpPr>
            <a:spLocks noChangeArrowheads="1"/>
          </p:cNvSpPr>
          <p:nvPr/>
        </p:nvSpPr>
        <p:spPr bwMode="auto">
          <a:xfrm>
            <a:off x="0" y="476672"/>
            <a:ext cx="1357313" cy="1214437"/>
          </a:xfrm>
          <a:prstGeom prst="ellipse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 sz="3600">
                <a:solidFill>
                  <a:srgbClr val="FF0000"/>
                </a:solidFill>
                <a:latin typeface="Comic Sans MS" pitchFamily="66" charset="0"/>
              </a:rPr>
              <a:t>IV</a:t>
            </a:r>
            <a:endParaRPr lang="ru-RU" sz="360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9463" name="Скругленный прямоугольник 7"/>
          <p:cNvSpPr>
            <a:spLocks noChangeArrowheads="1"/>
          </p:cNvSpPr>
          <p:nvPr/>
        </p:nvSpPr>
        <p:spPr bwMode="auto">
          <a:xfrm>
            <a:off x="1116013" y="2924175"/>
            <a:ext cx="1655762" cy="360363"/>
          </a:xfrm>
          <a:prstGeom prst="roundRect">
            <a:avLst>
              <a:gd name="adj" fmla="val 16667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</a:pPr>
            <a:r>
              <a:rPr lang="en-US"/>
              <a:t>How are you? </a:t>
            </a:r>
            <a:endParaRPr lang="ru-RU"/>
          </a:p>
        </p:txBody>
      </p:sp>
      <p:sp>
        <p:nvSpPr>
          <p:cNvPr id="19464" name="Скругленный прямоугольник 8"/>
          <p:cNvSpPr>
            <a:spLocks noChangeArrowheads="1"/>
          </p:cNvSpPr>
          <p:nvPr/>
        </p:nvSpPr>
        <p:spPr bwMode="auto">
          <a:xfrm>
            <a:off x="4643438" y="3429000"/>
            <a:ext cx="2305050" cy="360363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I`m fine</a:t>
            </a:r>
            <a:r>
              <a:rPr lang="ru-RU"/>
              <a:t>!</a:t>
            </a:r>
            <a:r>
              <a:rPr lang="en-US"/>
              <a:t> Thank you.</a:t>
            </a:r>
          </a:p>
        </p:txBody>
      </p:sp>
      <p:sp>
        <p:nvSpPr>
          <p:cNvPr id="19465" name="Скругленный прямоугольник 9"/>
          <p:cNvSpPr>
            <a:spLocks noChangeArrowheads="1"/>
          </p:cNvSpPr>
          <p:nvPr/>
        </p:nvSpPr>
        <p:spPr bwMode="auto">
          <a:xfrm>
            <a:off x="1116013" y="3429000"/>
            <a:ext cx="1655762" cy="360363"/>
          </a:xfrm>
          <a:prstGeom prst="roundRect">
            <a:avLst>
              <a:gd name="adj" fmla="val 16667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</a:pPr>
            <a:r>
              <a:rPr lang="en-US"/>
              <a:t>Hello! </a:t>
            </a:r>
            <a:endParaRPr lang="ru-RU"/>
          </a:p>
        </p:txBody>
      </p:sp>
      <p:sp>
        <p:nvSpPr>
          <p:cNvPr id="19466" name="Скругленный прямоугольник 10"/>
          <p:cNvSpPr>
            <a:spLocks noChangeArrowheads="1"/>
          </p:cNvSpPr>
          <p:nvPr/>
        </p:nvSpPr>
        <p:spPr bwMode="auto">
          <a:xfrm>
            <a:off x="4643438" y="2349500"/>
            <a:ext cx="649287" cy="358775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Hi!</a:t>
            </a:r>
          </a:p>
        </p:txBody>
      </p:sp>
      <p:sp>
        <p:nvSpPr>
          <p:cNvPr id="19467" name="Скругленный прямоугольник 11"/>
          <p:cNvSpPr>
            <a:spLocks noChangeArrowheads="1"/>
          </p:cNvSpPr>
          <p:nvPr/>
        </p:nvSpPr>
        <p:spPr bwMode="auto">
          <a:xfrm>
            <a:off x="1116013" y="2349500"/>
            <a:ext cx="2376487" cy="358775"/>
          </a:xfrm>
          <a:prstGeom prst="roundRect">
            <a:avLst>
              <a:gd name="adj" fmla="val 16667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</a:pPr>
            <a:r>
              <a:rPr lang="en-US"/>
              <a:t>What is your name? </a:t>
            </a:r>
            <a:endParaRPr lang="ru-RU"/>
          </a:p>
        </p:txBody>
      </p:sp>
      <p:sp>
        <p:nvSpPr>
          <p:cNvPr id="19468" name="Скругленный прямоугольник 12"/>
          <p:cNvSpPr>
            <a:spLocks noChangeArrowheads="1"/>
          </p:cNvSpPr>
          <p:nvPr/>
        </p:nvSpPr>
        <p:spPr bwMode="auto">
          <a:xfrm>
            <a:off x="4643438" y="2852738"/>
            <a:ext cx="1152525" cy="431800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Tom.</a:t>
            </a:r>
            <a:endParaRPr lang="ru-RU"/>
          </a:p>
        </p:txBody>
      </p:sp>
      <p:sp>
        <p:nvSpPr>
          <p:cNvPr id="19469" name="Скругленный прямоугольник 13"/>
          <p:cNvSpPr>
            <a:spLocks noChangeArrowheads="1"/>
          </p:cNvSpPr>
          <p:nvPr/>
        </p:nvSpPr>
        <p:spPr bwMode="auto">
          <a:xfrm>
            <a:off x="1116013" y="3933825"/>
            <a:ext cx="1727200" cy="358775"/>
          </a:xfrm>
          <a:prstGeom prst="roundRect">
            <a:avLst>
              <a:gd name="adj" fmla="val 16667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/>
              <a:t>What`s this</a:t>
            </a:r>
            <a:r>
              <a:rPr lang="ru-RU"/>
              <a:t>?</a:t>
            </a:r>
          </a:p>
        </p:txBody>
      </p:sp>
      <p:sp>
        <p:nvSpPr>
          <p:cNvPr id="19470" name="Скругленный прямоугольник 14"/>
          <p:cNvSpPr>
            <a:spLocks noChangeArrowheads="1"/>
          </p:cNvSpPr>
          <p:nvPr/>
        </p:nvSpPr>
        <p:spPr bwMode="auto">
          <a:xfrm>
            <a:off x="4643438" y="4437063"/>
            <a:ext cx="1873250" cy="360362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/>
              <a:t>No, I can`t.</a:t>
            </a:r>
            <a:endParaRPr lang="ru-RU"/>
          </a:p>
        </p:txBody>
      </p:sp>
      <p:sp>
        <p:nvSpPr>
          <p:cNvPr id="19471" name="Скругленный прямоугольник 15"/>
          <p:cNvSpPr>
            <a:spLocks noChangeArrowheads="1"/>
          </p:cNvSpPr>
          <p:nvPr/>
        </p:nvSpPr>
        <p:spPr bwMode="auto">
          <a:xfrm>
            <a:off x="4643438" y="4941888"/>
            <a:ext cx="1873250" cy="358775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/>
              <a:t>It`s a pen.</a:t>
            </a:r>
            <a:endParaRPr lang="ru-RU"/>
          </a:p>
        </p:txBody>
      </p:sp>
      <p:sp>
        <p:nvSpPr>
          <p:cNvPr id="19472" name="Скругленный прямоугольник 16"/>
          <p:cNvSpPr>
            <a:spLocks noChangeArrowheads="1"/>
          </p:cNvSpPr>
          <p:nvPr/>
        </p:nvSpPr>
        <p:spPr bwMode="auto">
          <a:xfrm>
            <a:off x="1116013" y="4941888"/>
            <a:ext cx="1871662" cy="358775"/>
          </a:xfrm>
          <a:prstGeom prst="roundRect">
            <a:avLst>
              <a:gd name="adj" fmla="val 16667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/>
              <a:t>Can you fly</a:t>
            </a:r>
            <a:r>
              <a:rPr lang="ru-RU"/>
              <a:t>?</a:t>
            </a:r>
          </a:p>
        </p:txBody>
      </p:sp>
      <p:sp>
        <p:nvSpPr>
          <p:cNvPr id="19473" name="Скругленный прямоугольник 17"/>
          <p:cNvSpPr>
            <a:spLocks noChangeArrowheads="1"/>
          </p:cNvSpPr>
          <p:nvPr/>
        </p:nvSpPr>
        <p:spPr bwMode="auto">
          <a:xfrm>
            <a:off x="4643438" y="3933825"/>
            <a:ext cx="1152525" cy="358775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/>
              <a:t>It`s grey.</a:t>
            </a:r>
            <a:endParaRPr lang="ru-RU"/>
          </a:p>
        </p:txBody>
      </p:sp>
      <p:sp>
        <p:nvSpPr>
          <p:cNvPr id="19474" name="Скругленный прямоугольник 18"/>
          <p:cNvSpPr>
            <a:spLocks noChangeArrowheads="1"/>
          </p:cNvSpPr>
          <p:nvPr/>
        </p:nvSpPr>
        <p:spPr bwMode="auto">
          <a:xfrm>
            <a:off x="1116013" y="4437063"/>
            <a:ext cx="2519362" cy="360362"/>
          </a:xfrm>
          <a:prstGeom prst="roundRect">
            <a:avLst>
              <a:gd name="adj" fmla="val 16667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/>
              <a:t>What colour is it</a:t>
            </a:r>
            <a:r>
              <a:rPr lang="ru-RU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2838" cy="868362"/>
          </a:xfrm>
        </p:spPr>
        <p:txBody>
          <a:bodyPr/>
          <a:lstStyle/>
          <a:p>
            <a:pPr algn="ctr"/>
            <a:r>
              <a:rPr lang="ru-RU" b="1" smtClean="0">
                <a:solidFill>
                  <a:srgbClr val="C00000"/>
                </a:solidFill>
                <a:latin typeface="Comic Sans MS" pitchFamily="66" charset="0"/>
              </a:rPr>
              <a:t>Проверь себя!</a:t>
            </a:r>
            <a:endParaRPr lang="ru-RU" smtClean="0"/>
          </a:p>
        </p:txBody>
      </p:sp>
      <p:sp>
        <p:nvSpPr>
          <p:cNvPr id="9" name="Прямоугольник 4"/>
          <p:cNvSpPr txBox="1">
            <a:spLocks noChangeArrowheads="1"/>
          </p:cNvSpPr>
          <p:nvPr/>
        </p:nvSpPr>
        <p:spPr bwMode="auto">
          <a:xfrm>
            <a:off x="1042988" y="1412875"/>
            <a:ext cx="6205537" cy="4092575"/>
          </a:xfrm>
          <a:prstGeom prst="rect">
            <a:avLst/>
          </a:prstGeom>
          <a:solidFill>
            <a:srgbClr val="92D050"/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pPr marL="268288" indent="-268288" eaLnBrk="0" hangingPunct="0">
              <a:lnSpc>
                <a:spcPct val="81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 sz="2400" kern="0" dirty="0">
              <a:solidFill>
                <a:srgbClr val="F2F2F2"/>
              </a:solidFill>
              <a:latin typeface="+mn-lt"/>
              <a:ea typeface="Lucida Sans Unicode" pitchFamily="34" charset="0"/>
              <a:cs typeface="+mn-cs"/>
            </a:endParaRPr>
          </a:p>
          <a:p>
            <a:pPr marL="268288" indent="-268288" eaLnBrk="0" hangingPunct="0">
              <a:lnSpc>
                <a:spcPct val="81000"/>
              </a:lnSpc>
              <a:spcBef>
                <a:spcPts val="600"/>
              </a:spcBef>
              <a:buClr>
                <a:srgbClr val="000000"/>
              </a:buClr>
              <a:buSzPct val="100000"/>
              <a:defRPr/>
            </a:pPr>
            <a:endParaRPr lang="ru-RU" sz="2400" kern="0" dirty="0">
              <a:solidFill>
                <a:srgbClr val="F2F2F2"/>
              </a:solidFill>
              <a:latin typeface="+mn-lt"/>
              <a:ea typeface="Lucida Sans Unicode" pitchFamily="34" charset="0"/>
              <a:cs typeface="+mn-cs"/>
            </a:endParaRPr>
          </a:p>
        </p:txBody>
      </p:sp>
      <p:sp>
        <p:nvSpPr>
          <p:cNvPr id="20484" name="Улыбающееся лицо 23"/>
          <p:cNvSpPr>
            <a:spLocks noChangeArrowheads="1"/>
          </p:cNvSpPr>
          <p:nvPr/>
        </p:nvSpPr>
        <p:spPr bwMode="auto">
          <a:xfrm>
            <a:off x="6286500" y="4643438"/>
            <a:ext cx="2071688" cy="17145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11" name="Выноска-облако 10"/>
          <p:cNvSpPr/>
          <p:nvPr/>
        </p:nvSpPr>
        <p:spPr bwMode="auto">
          <a:xfrm>
            <a:off x="1475656" y="4869160"/>
            <a:ext cx="4786346" cy="1428760"/>
          </a:xfrm>
          <a:prstGeom prst="cloudCallout">
            <a:avLst>
              <a:gd name="adj1" fmla="val 77207"/>
              <a:gd name="adj2" fmla="val 34080"/>
            </a:avLst>
          </a:prstGeom>
          <a:solidFill>
            <a:srgbClr val="00B8FF"/>
          </a:solidFill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ea typeface="Lucida Sans Unicode" pitchFamily="34" charset="0"/>
              </a:rPr>
              <a:t>Great!</a:t>
            </a:r>
            <a:endParaRPr lang="ru-RU" sz="4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  <a:ea typeface="Lucida Sans Unicode" pitchFamily="34" charset="0"/>
            </a:endParaRPr>
          </a:p>
        </p:txBody>
      </p:sp>
      <p:sp>
        <p:nvSpPr>
          <p:cNvPr id="12" name="5-конечная звезда 11"/>
          <p:cNvSpPr/>
          <p:nvPr/>
        </p:nvSpPr>
        <p:spPr bwMode="auto">
          <a:xfrm>
            <a:off x="1835696" y="5085184"/>
            <a:ext cx="500062" cy="357187"/>
          </a:xfrm>
          <a:prstGeom prst="star5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>
              <a:latin typeface="Arial" charset="0"/>
              <a:ea typeface="Lucida Sans Unicode" pitchFamily="34" charset="0"/>
              <a:cs typeface="Lucida Sans Unicode" charset="0"/>
            </a:endParaRPr>
          </a:p>
        </p:txBody>
      </p:sp>
      <p:sp>
        <p:nvSpPr>
          <p:cNvPr id="13" name="5-конечная звезда 12"/>
          <p:cNvSpPr/>
          <p:nvPr/>
        </p:nvSpPr>
        <p:spPr bwMode="auto">
          <a:xfrm>
            <a:off x="5508104" y="5733256"/>
            <a:ext cx="500063" cy="357188"/>
          </a:xfrm>
          <a:prstGeom prst="star5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>
              <a:latin typeface="Arial" charset="0"/>
              <a:ea typeface="Lucida Sans Unicode" pitchFamily="34" charset="0"/>
              <a:cs typeface="Lucida Sans Unicode" charset="0"/>
            </a:endParaRPr>
          </a:p>
        </p:txBody>
      </p:sp>
      <p:pic>
        <p:nvPicPr>
          <p:cNvPr id="14" name="Рисунок 13" descr="01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88" y="142875"/>
            <a:ext cx="4032250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9" name="Улыбающееся лицо 23"/>
          <p:cNvSpPr>
            <a:spLocks noChangeArrowheads="1"/>
          </p:cNvSpPr>
          <p:nvPr/>
        </p:nvSpPr>
        <p:spPr bwMode="auto">
          <a:xfrm>
            <a:off x="6286500" y="4643438"/>
            <a:ext cx="2071688" cy="17145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20490" name="Скругленный прямоугольник 9"/>
          <p:cNvSpPr>
            <a:spLocks noChangeArrowheads="1"/>
          </p:cNvSpPr>
          <p:nvPr/>
        </p:nvSpPr>
        <p:spPr bwMode="auto">
          <a:xfrm>
            <a:off x="900113" y="1557338"/>
            <a:ext cx="2376487" cy="358775"/>
          </a:xfrm>
          <a:prstGeom prst="roundRect">
            <a:avLst>
              <a:gd name="adj" fmla="val 16667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</a:pPr>
            <a:r>
              <a:rPr lang="en-US"/>
              <a:t>What is your name? </a:t>
            </a:r>
            <a:endParaRPr lang="ru-RU"/>
          </a:p>
        </p:txBody>
      </p:sp>
      <p:sp>
        <p:nvSpPr>
          <p:cNvPr id="20491" name="Скругленный прямоугольник 14"/>
          <p:cNvSpPr>
            <a:spLocks noChangeArrowheads="1"/>
          </p:cNvSpPr>
          <p:nvPr/>
        </p:nvSpPr>
        <p:spPr bwMode="auto">
          <a:xfrm>
            <a:off x="900113" y="2060575"/>
            <a:ext cx="1655762" cy="360363"/>
          </a:xfrm>
          <a:prstGeom prst="roundRect">
            <a:avLst>
              <a:gd name="adj" fmla="val 16667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</a:pPr>
            <a:r>
              <a:rPr lang="en-US"/>
              <a:t>How are you? </a:t>
            </a:r>
            <a:endParaRPr lang="ru-RU"/>
          </a:p>
        </p:txBody>
      </p:sp>
      <p:sp>
        <p:nvSpPr>
          <p:cNvPr id="20492" name="Скругленный прямоугольник 15"/>
          <p:cNvSpPr>
            <a:spLocks noChangeArrowheads="1"/>
          </p:cNvSpPr>
          <p:nvPr/>
        </p:nvSpPr>
        <p:spPr bwMode="auto">
          <a:xfrm>
            <a:off x="900113" y="2565400"/>
            <a:ext cx="1655762" cy="358775"/>
          </a:xfrm>
          <a:prstGeom prst="roundRect">
            <a:avLst>
              <a:gd name="adj" fmla="val 16667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</a:pPr>
            <a:r>
              <a:rPr lang="en-US"/>
              <a:t>Hello! </a:t>
            </a:r>
            <a:endParaRPr lang="ru-RU"/>
          </a:p>
        </p:txBody>
      </p:sp>
      <p:sp>
        <p:nvSpPr>
          <p:cNvPr id="20493" name="Скругленный прямоугольник 16"/>
          <p:cNvSpPr>
            <a:spLocks noChangeArrowheads="1"/>
          </p:cNvSpPr>
          <p:nvPr/>
        </p:nvSpPr>
        <p:spPr bwMode="auto">
          <a:xfrm>
            <a:off x="900113" y="3068638"/>
            <a:ext cx="1727200" cy="360362"/>
          </a:xfrm>
          <a:prstGeom prst="roundRect">
            <a:avLst>
              <a:gd name="adj" fmla="val 16667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/>
              <a:t>What`s this</a:t>
            </a:r>
            <a:r>
              <a:rPr lang="ru-RU"/>
              <a:t>?</a:t>
            </a:r>
          </a:p>
        </p:txBody>
      </p:sp>
      <p:sp>
        <p:nvSpPr>
          <p:cNvPr id="20494" name="Скругленный прямоугольник 17"/>
          <p:cNvSpPr>
            <a:spLocks noChangeArrowheads="1"/>
          </p:cNvSpPr>
          <p:nvPr/>
        </p:nvSpPr>
        <p:spPr bwMode="auto">
          <a:xfrm>
            <a:off x="900113" y="3644900"/>
            <a:ext cx="2519362" cy="360363"/>
          </a:xfrm>
          <a:prstGeom prst="roundRect">
            <a:avLst>
              <a:gd name="adj" fmla="val 16667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/>
              <a:t>What colour is it</a:t>
            </a:r>
            <a:r>
              <a:rPr lang="ru-RU"/>
              <a:t>?</a:t>
            </a:r>
          </a:p>
        </p:txBody>
      </p:sp>
      <p:sp>
        <p:nvSpPr>
          <p:cNvPr id="20495" name="Скругленный прямоугольник 18"/>
          <p:cNvSpPr>
            <a:spLocks noChangeArrowheads="1"/>
          </p:cNvSpPr>
          <p:nvPr/>
        </p:nvSpPr>
        <p:spPr bwMode="auto">
          <a:xfrm>
            <a:off x="900113" y="4149725"/>
            <a:ext cx="1871662" cy="358775"/>
          </a:xfrm>
          <a:prstGeom prst="roundRect">
            <a:avLst>
              <a:gd name="adj" fmla="val 16667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/>
              <a:t>Can you fly</a:t>
            </a:r>
            <a:r>
              <a:rPr lang="ru-RU"/>
              <a:t>?</a:t>
            </a:r>
          </a:p>
        </p:txBody>
      </p:sp>
      <p:sp>
        <p:nvSpPr>
          <p:cNvPr id="20496" name="Скругленный прямоугольник 21"/>
          <p:cNvSpPr>
            <a:spLocks noChangeArrowheads="1"/>
          </p:cNvSpPr>
          <p:nvPr/>
        </p:nvSpPr>
        <p:spPr bwMode="auto">
          <a:xfrm>
            <a:off x="4500563" y="1557338"/>
            <a:ext cx="647700" cy="358775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Hi!</a:t>
            </a:r>
          </a:p>
        </p:txBody>
      </p:sp>
      <p:sp>
        <p:nvSpPr>
          <p:cNvPr id="20497" name="Скругленный прямоугольник 22"/>
          <p:cNvSpPr>
            <a:spLocks noChangeArrowheads="1"/>
          </p:cNvSpPr>
          <p:nvPr/>
        </p:nvSpPr>
        <p:spPr bwMode="auto">
          <a:xfrm>
            <a:off x="4500563" y="2060575"/>
            <a:ext cx="1150937" cy="431800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Tom.</a:t>
            </a:r>
            <a:endParaRPr lang="ru-RU"/>
          </a:p>
        </p:txBody>
      </p:sp>
      <p:sp>
        <p:nvSpPr>
          <p:cNvPr id="20498" name="Скругленный прямоугольник 23"/>
          <p:cNvSpPr>
            <a:spLocks noChangeArrowheads="1"/>
          </p:cNvSpPr>
          <p:nvPr/>
        </p:nvSpPr>
        <p:spPr bwMode="auto">
          <a:xfrm>
            <a:off x="4500563" y="2636838"/>
            <a:ext cx="2303462" cy="360362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I`m fine</a:t>
            </a:r>
            <a:r>
              <a:rPr lang="ru-RU"/>
              <a:t>!</a:t>
            </a:r>
            <a:r>
              <a:rPr lang="en-US"/>
              <a:t> Thank you.</a:t>
            </a:r>
          </a:p>
        </p:txBody>
      </p:sp>
      <p:sp>
        <p:nvSpPr>
          <p:cNvPr id="20499" name="Скругленный прямоугольник 25"/>
          <p:cNvSpPr>
            <a:spLocks noChangeArrowheads="1"/>
          </p:cNvSpPr>
          <p:nvPr/>
        </p:nvSpPr>
        <p:spPr bwMode="auto">
          <a:xfrm>
            <a:off x="4500563" y="3141663"/>
            <a:ext cx="1150937" cy="358775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/>
              <a:t>It`s grey.</a:t>
            </a:r>
            <a:endParaRPr lang="ru-RU"/>
          </a:p>
        </p:txBody>
      </p:sp>
      <p:sp>
        <p:nvSpPr>
          <p:cNvPr id="20500" name="Скругленный прямоугольник 26"/>
          <p:cNvSpPr>
            <a:spLocks noChangeArrowheads="1"/>
          </p:cNvSpPr>
          <p:nvPr/>
        </p:nvSpPr>
        <p:spPr bwMode="auto">
          <a:xfrm>
            <a:off x="4500563" y="3644900"/>
            <a:ext cx="1871662" cy="360363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/>
              <a:t>No, I can`t.</a:t>
            </a:r>
            <a:endParaRPr lang="ru-RU"/>
          </a:p>
        </p:txBody>
      </p:sp>
      <p:sp>
        <p:nvSpPr>
          <p:cNvPr id="20501" name="Скругленный прямоугольник 27"/>
          <p:cNvSpPr>
            <a:spLocks noChangeArrowheads="1"/>
          </p:cNvSpPr>
          <p:nvPr/>
        </p:nvSpPr>
        <p:spPr bwMode="auto">
          <a:xfrm>
            <a:off x="4500563" y="4221163"/>
            <a:ext cx="1871662" cy="360362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/>
              <a:t>It`s a pen.</a:t>
            </a:r>
            <a:endParaRPr lang="ru-RU"/>
          </a:p>
        </p:txBody>
      </p:sp>
      <p:cxnSp>
        <p:nvCxnSpPr>
          <p:cNvPr id="20502" name="Прямая со стрелкой 32"/>
          <p:cNvCxnSpPr>
            <a:cxnSpLocks noChangeShapeType="1"/>
          </p:cNvCxnSpPr>
          <p:nvPr/>
        </p:nvCxnSpPr>
        <p:spPr bwMode="auto">
          <a:xfrm>
            <a:off x="3276600" y="1844675"/>
            <a:ext cx="1079500" cy="504825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0503" name="Прямая со стрелкой 34"/>
          <p:cNvCxnSpPr>
            <a:cxnSpLocks noChangeShapeType="1"/>
          </p:cNvCxnSpPr>
          <p:nvPr/>
        </p:nvCxnSpPr>
        <p:spPr bwMode="auto">
          <a:xfrm>
            <a:off x="2627313" y="2276475"/>
            <a:ext cx="1800225" cy="576263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0504" name="Прямая со стрелкой 36"/>
          <p:cNvCxnSpPr>
            <a:cxnSpLocks noChangeShapeType="1"/>
          </p:cNvCxnSpPr>
          <p:nvPr/>
        </p:nvCxnSpPr>
        <p:spPr bwMode="auto">
          <a:xfrm flipV="1">
            <a:off x="2700338" y="1773238"/>
            <a:ext cx="1800225" cy="935037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0505" name="Прямая со стрелкой 39"/>
          <p:cNvCxnSpPr>
            <a:cxnSpLocks noChangeShapeType="1"/>
            <a:endCxn id="20501" idx="1"/>
          </p:cNvCxnSpPr>
          <p:nvPr/>
        </p:nvCxnSpPr>
        <p:spPr bwMode="auto">
          <a:xfrm>
            <a:off x="2771775" y="3284538"/>
            <a:ext cx="1728788" cy="1116012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0506" name="Прямая со стрелкой 41"/>
          <p:cNvCxnSpPr>
            <a:cxnSpLocks noChangeShapeType="1"/>
          </p:cNvCxnSpPr>
          <p:nvPr/>
        </p:nvCxnSpPr>
        <p:spPr bwMode="auto">
          <a:xfrm flipV="1">
            <a:off x="3492500" y="3357563"/>
            <a:ext cx="935038" cy="503237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0507" name="Прямая со стрелкой 43"/>
          <p:cNvCxnSpPr>
            <a:cxnSpLocks noChangeShapeType="1"/>
          </p:cNvCxnSpPr>
          <p:nvPr/>
        </p:nvCxnSpPr>
        <p:spPr bwMode="auto">
          <a:xfrm flipV="1">
            <a:off x="2916238" y="3860800"/>
            <a:ext cx="1511300" cy="504825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28" name="Управляющая кнопка: домой 27">
            <a:hlinkClick r:id="rId3" action="ppaction://hlinksldjump" highlightClick="1">
              <a:snd r:embed="rId4" name="chimes.wav"/>
            </a:hlinkClick>
          </p:cNvPr>
          <p:cNvSpPr/>
          <p:nvPr/>
        </p:nvSpPr>
        <p:spPr>
          <a:xfrm>
            <a:off x="251520" y="5157192"/>
            <a:ext cx="1512168" cy="141277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1357313" y="274638"/>
            <a:ext cx="6562725" cy="796925"/>
          </a:xfrm>
        </p:spPr>
        <p:txBody>
          <a:bodyPr/>
          <a:lstStyle/>
          <a:p>
            <a:pPr algn="ctr"/>
            <a:r>
              <a:rPr lang="ru-RU" sz="4000" smtClean="0">
                <a:solidFill>
                  <a:srgbClr val="00B050"/>
                </a:solidFill>
                <a:latin typeface="Comic Sans MS" pitchFamily="66" charset="0"/>
              </a:rPr>
              <a:t>Собираем портфель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3071813"/>
            <a:ext cx="3213100" cy="319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 txBox="1">
            <a:spLocks noChangeArrowheads="1"/>
          </p:cNvSpPr>
          <p:nvPr/>
        </p:nvSpPr>
        <p:spPr bwMode="auto">
          <a:xfrm>
            <a:off x="4500563" y="2071688"/>
            <a:ext cx="3643312" cy="4357687"/>
          </a:xfrm>
          <a:prstGeom prst="rect">
            <a:avLst/>
          </a:prstGeom>
          <a:solidFill>
            <a:srgbClr val="92D050"/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pPr marL="268288" indent="-268288" eaLnBrk="0" hangingPunct="0">
              <a:lnSpc>
                <a:spcPct val="81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 sz="2400" kern="0" dirty="0">
              <a:solidFill>
                <a:srgbClr val="F2F2F2"/>
              </a:solidFill>
              <a:latin typeface="+mn-lt"/>
              <a:ea typeface="Lucida Sans Unicode" pitchFamily="34" charset="0"/>
              <a:cs typeface="+mn-cs"/>
            </a:endParaRPr>
          </a:p>
          <a:p>
            <a:pPr marL="268288" indent="-268288" eaLnBrk="0" hangingPunct="0">
              <a:lnSpc>
                <a:spcPct val="81000"/>
              </a:lnSpc>
              <a:spcBef>
                <a:spcPts val="600"/>
              </a:spcBef>
              <a:buClr>
                <a:srgbClr val="000000"/>
              </a:buClr>
              <a:buSzPct val="100000"/>
              <a:defRPr/>
            </a:pPr>
            <a:endParaRPr lang="ru-RU" sz="2400" kern="0" dirty="0">
              <a:solidFill>
                <a:srgbClr val="F2F2F2"/>
              </a:solidFill>
              <a:latin typeface="+mn-lt"/>
              <a:ea typeface="Lucida Sans Unicode" pitchFamily="34" charset="0"/>
              <a:cs typeface="+mn-cs"/>
            </a:endParaRPr>
          </a:p>
        </p:txBody>
      </p:sp>
      <p:sp>
        <p:nvSpPr>
          <p:cNvPr id="21509" name="Выноска-облако 6"/>
          <p:cNvSpPr>
            <a:spLocks noChangeArrowheads="1"/>
          </p:cNvSpPr>
          <p:nvPr/>
        </p:nvSpPr>
        <p:spPr bwMode="auto">
          <a:xfrm>
            <a:off x="0" y="1000125"/>
            <a:ext cx="8640763" cy="1008063"/>
          </a:xfrm>
          <a:prstGeom prst="cloudCallout">
            <a:avLst>
              <a:gd name="adj1" fmla="val -26426"/>
              <a:gd name="adj2" fmla="val 125991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</a:pPr>
            <a:r>
              <a:rPr lang="ru-RU"/>
              <a:t>Послушай, что рассказывают дети и распредели школьные принадлежности по портфелям Тома и Элис.</a:t>
            </a:r>
          </a:p>
        </p:txBody>
      </p:sp>
      <p:sp>
        <p:nvSpPr>
          <p:cNvPr id="21510" name="Овал 5"/>
          <p:cNvSpPr>
            <a:spLocks noChangeArrowheads="1"/>
          </p:cNvSpPr>
          <p:nvPr/>
        </p:nvSpPr>
        <p:spPr bwMode="auto">
          <a:xfrm>
            <a:off x="0" y="214313"/>
            <a:ext cx="1357313" cy="1214437"/>
          </a:xfrm>
          <a:prstGeom prst="ellipse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 sz="3600">
                <a:solidFill>
                  <a:srgbClr val="FF0000"/>
                </a:solidFill>
                <a:latin typeface="Comic Sans MS" pitchFamily="66" charset="0"/>
              </a:rPr>
              <a:t>V</a:t>
            </a:r>
            <a:endParaRPr lang="ru-RU" sz="360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0" y="444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 i="1"/>
          </a:p>
        </p:txBody>
      </p:sp>
      <p:sp>
        <p:nvSpPr>
          <p:cNvPr id="21512" name="TextBox 7"/>
          <p:cNvSpPr txBox="1">
            <a:spLocks noChangeArrowheads="1"/>
          </p:cNvSpPr>
          <p:nvPr/>
        </p:nvSpPr>
        <p:spPr bwMode="auto">
          <a:xfrm>
            <a:off x="4786313" y="2143125"/>
            <a:ext cx="2954337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en-GB" i="1"/>
          </a:p>
          <a:p>
            <a:pPr eaLnBrk="0" hangingPunct="0">
              <a:buFontTx/>
              <a:buChar char="•"/>
            </a:pPr>
            <a:r>
              <a:rPr lang="en-GB" sz="2400" i="1"/>
              <a:t>a rubber</a:t>
            </a:r>
          </a:p>
          <a:p>
            <a:pPr eaLnBrk="0" hangingPunct="0">
              <a:buFontTx/>
              <a:buChar char="•"/>
            </a:pPr>
            <a:r>
              <a:rPr lang="en-GB" sz="2400" i="1"/>
              <a:t>a pen </a:t>
            </a:r>
          </a:p>
          <a:p>
            <a:pPr eaLnBrk="0" hangingPunct="0">
              <a:buFontTx/>
              <a:buChar char="•"/>
            </a:pPr>
            <a:r>
              <a:rPr lang="en-GB" sz="2400" i="1"/>
              <a:t>a pencil  </a:t>
            </a:r>
          </a:p>
          <a:p>
            <a:pPr eaLnBrk="0" hangingPunct="0">
              <a:buFontTx/>
              <a:buChar char="•"/>
            </a:pPr>
            <a:r>
              <a:rPr lang="en-GB" sz="2400" i="1"/>
              <a:t>an exercise book</a:t>
            </a:r>
          </a:p>
          <a:p>
            <a:pPr eaLnBrk="0" hangingPunct="0">
              <a:buFontTx/>
              <a:buChar char="•"/>
            </a:pPr>
            <a:r>
              <a:rPr lang="en-GB" sz="2400" i="1"/>
              <a:t>a pencil case</a:t>
            </a:r>
            <a:endParaRPr lang="ru-RU" sz="2400" i="1"/>
          </a:p>
          <a:p>
            <a:pPr eaLnBrk="0" hangingPunct="0">
              <a:buFontTx/>
              <a:buChar char="•"/>
            </a:pPr>
            <a:r>
              <a:rPr lang="en-US" sz="2400" i="1"/>
              <a:t>a book</a:t>
            </a:r>
          </a:p>
          <a:p>
            <a:pPr eaLnBrk="0" hangingPunct="0">
              <a:buFontTx/>
              <a:buChar char="•"/>
            </a:pPr>
            <a:r>
              <a:rPr lang="en-US" sz="2400" i="1"/>
              <a:t>a ruler</a:t>
            </a:r>
          </a:p>
          <a:p>
            <a:pPr eaLnBrk="0" hangingPunct="0">
              <a:buFontTx/>
              <a:buChar char="•"/>
            </a:pPr>
            <a:r>
              <a:rPr lang="en-US" sz="2400" i="1"/>
              <a:t>a lunchbox</a:t>
            </a:r>
          </a:p>
          <a:p>
            <a:pPr eaLnBrk="0" hangingPunct="0">
              <a:buFontTx/>
              <a:buChar char="•"/>
            </a:pPr>
            <a:endParaRPr lang="en-US" i="1"/>
          </a:p>
          <a:p>
            <a:pPr eaLnBrk="0" hangingPunct="0">
              <a:buFontTx/>
              <a:buChar char="•"/>
            </a:pPr>
            <a:endParaRPr lang="en-US" i="1"/>
          </a:p>
          <a:p>
            <a:pPr eaLnBrk="0" hangingPunct="0">
              <a:buFontTx/>
              <a:buChar char="•"/>
            </a:pPr>
            <a:endParaRPr lang="en-US" i="1"/>
          </a:p>
          <a:p>
            <a:pPr eaLnBrk="0" hangingPunct="0">
              <a:buFontTx/>
              <a:buChar char="•"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50825" y="404665"/>
            <a:ext cx="8353623" cy="448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ru-RU" sz="8800" b="1" dirty="0">
                <a:solidFill>
                  <a:srgbClr val="00B050"/>
                </a:solidFill>
                <a:latin typeface="Comic Sans MS" pitchFamily="66" charset="0"/>
              </a:rPr>
              <a:t>Путешествие в </a:t>
            </a:r>
            <a:r>
              <a:rPr lang="ru-RU" sz="8800" b="1" dirty="0" smtClean="0">
                <a:solidFill>
                  <a:srgbClr val="00B050"/>
                </a:solidFill>
                <a:latin typeface="Comic Sans MS" pitchFamily="66" charset="0"/>
              </a:rPr>
              <a:t>страну английского языка</a:t>
            </a:r>
            <a:endParaRPr lang="en-US" sz="88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pic>
        <p:nvPicPr>
          <p:cNvPr id="4099" name="Picture 20" descr="C:\Documents and Settings\Пользователь\Local Settings\Temporary Internet Files\Content.IE5\6G707YN6\MC900281089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4509120"/>
            <a:ext cx="1876425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2838" cy="796925"/>
          </a:xfrm>
        </p:spPr>
        <p:txBody>
          <a:bodyPr/>
          <a:lstStyle/>
          <a:p>
            <a:pPr algn="ctr"/>
            <a:r>
              <a:rPr lang="ru-RU" b="1" smtClean="0">
                <a:solidFill>
                  <a:srgbClr val="C00000"/>
                </a:solidFill>
                <a:latin typeface="Comic Sans MS" pitchFamily="66" charset="0"/>
              </a:rPr>
              <a:t>Проверь себя!</a:t>
            </a:r>
            <a:endParaRPr lang="ru-RU" smtClean="0"/>
          </a:p>
        </p:txBody>
      </p:sp>
      <p:pic>
        <p:nvPicPr>
          <p:cNvPr id="2253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2276872"/>
            <a:ext cx="2619375" cy="299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3071813"/>
            <a:ext cx="1995488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Прямоугольник 4"/>
          <p:cNvSpPr txBox="1">
            <a:spLocks noChangeArrowheads="1"/>
          </p:cNvSpPr>
          <p:nvPr/>
        </p:nvSpPr>
        <p:spPr bwMode="auto">
          <a:xfrm>
            <a:off x="2916238" y="1628775"/>
            <a:ext cx="2879725" cy="3529013"/>
          </a:xfrm>
          <a:prstGeom prst="rect">
            <a:avLst/>
          </a:prstGeom>
          <a:solidFill>
            <a:srgbClr val="92D050"/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pPr eaLnBrk="0" hangingPunct="0">
              <a:buFontTx/>
              <a:buChar char="•"/>
            </a:pPr>
            <a:r>
              <a:rPr lang="en-GB" sz="2400" i="1">
                <a:solidFill>
                  <a:schemeClr val="accent2"/>
                </a:solidFill>
              </a:rPr>
              <a:t>a rubber</a:t>
            </a:r>
          </a:p>
          <a:p>
            <a:pPr eaLnBrk="0" hangingPunct="0">
              <a:buFontTx/>
              <a:buChar char="•"/>
            </a:pPr>
            <a:r>
              <a:rPr lang="en-GB" sz="2400" i="1">
                <a:solidFill>
                  <a:schemeClr val="accent2"/>
                </a:solidFill>
              </a:rPr>
              <a:t>a pen </a:t>
            </a:r>
          </a:p>
          <a:p>
            <a:pPr eaLnBrk="0" hangingPunct="0">
              <a:buFontTx/>
              <a:buChar char="•"/>
            </a:pPr>
            <a:r>
              <a:rPr lang="en-GB" sz="2400" i="1">
                <a:solidFill>
                  <a:srgbClr val="C00000"/>
                </a:solidFill>
              </a:rPr>
              <a:t>a pencil  </a:t>
            </a:r>
          </a:p>
          <a:p>
            <a:pPr eaLnBrk="0" hangingPunct="0">
              <a:buFontTx/>
              <a:buChar char="•"/>
            </a:pPr>
            <a:r>
              <a:rPr lang="en-GB" sz="2400" i="1">
                <a:solidFill>
                  <a:schemeClr val="accent2"/>
                </a:solidFill>
              </a:rPr>
              <a:t>an exercise book</a:t>
            </a:r>
          </a:p>
          <a:p>
            <a:pPr eaLnBrk="0" hangingPunct="0">
              <a:buFontTx/>
              <a:buChar char="•"/>
            </a:pPr>
            <a:r>
              <a:rPr lang="en-GB" sz="2400" i="1">
                <a:solidFill>
                  <a:srgbClr val="C00000"/>
                </a:solidFill>
              </a:rPr>
              <a:t>a pencil case</a:t>
            </a:r>
            <a:endParaRPr lang="ru-RU" sz="2400" i="1">
              <a:solidFill>
                <a:srgbClr val="C00000"/>
              </a:solidFill>
            </a:endParaRPr>
          </a:p>
          <a:p>
            <a:pPr eaLnBrk="0" hangingPunct="0">
              <a:buFontTx/>
              <a:buChar char="•"/>
            </a:pPr>
            <a:r>
              <a:rPr lang="en-US" sz="2400" i="1">
                <a:solidFill>
                  <a:srgbClr val="C00000"/>
                </a:solidFill>
              </a:rPr>
              <a:t>a book</a:t>
            </a:r>
          </a:p>
          <a:p>
            <a:pPr eaLnBrk="0" hangingPunct="0">
              <a:buFontTx/>
              <a:buChar char="•"/>
            </a:pPr>
            <a:r>
              <a:rPr lang="en-US" sz="2400" i="1">
                <a:solidFill>
                  <a:srgbClr val="C00000"/>
                </a:solidFill>
              </a:rPr>
              <a:t>a ruler</a:t>
            </a:r>
          </a:p>
          <a:p>
            <a:pPr eaLnBrk="0" hangingPunct="0">
              <a:buFontTx/>
              <a:buChar char="•"/>
            </a:pPr>
            <a:r>
              <a:rPr lang="en-US" sz="2400" i="1">
                <a:solidFill>
                  <a:schemeClr val="accent2"/>
                </a:solidFill>
              </a:rPr>
              <a:t>a lunchbox</a:t>
            </a:r>
          </a:p>
        </p:txBody>
      </p:sp>
      <p:pic>
        <p:nvPicPr>
          <p:cNvPr id="7" name="Рисунок 6" descr="01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1750" y="0"/>
            <a:ext cx="4032250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Улыбающееся лицо 23"/>
          <p:cNvSpPr>
            <a:spLocks noChangeArrowheads="1"/>
          </p:cNvSpPr>
          <p:nvPr/>
        </p:nvSpPr>
        <p:spPr bwMode="auto">
          <a:xfrm>
            <a:off x="5580112" y="4869160"/>
            <a:ext cx="2071687" cy="17145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10" name="Выноска-облако 9"/>
          <p:cNvSpPr/>
          <p:nvPr/>
        </p:nvSpPr>
        <p:spPr bwMode="auto">
          <a:xfrm>
            <a:off x="971600" y="5157192"/>
            <a:ext cx="4786346" cy="1428760"/>
          </a:xfrm>
          <a:prstGeom prst="cloudCallout">
            <a:avLst>
              <a:gd name="adj1" fmla="val 65008"/>
              <a:gd name="adj2" fmla="val 39478"/>
            </a:avLst>
          </a:prstGeom>
          <a:solidFill>
            <a:srgbClr val="00B8FF"/>
          </a:solidFill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4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ea typeface="Lucida Sans Unicode" pitchFamily="34" charset="0"/>
              </a:rPr>
              <a:t>Well done!</a:t>
            </a:r>
            <a:endParaRPr lang="ru-RU" sz="4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  <a:ea typeface="Lucida Sans Unicode" pitchFamily="34" charset="0"/>
            </a:endParaRPr>
          </a:p>
        </p:txBody>
      </p:sp>
      <p:sp>
        <p:nvSpPr>
          <p:cNvPr id="11" name="5-конечная звезда 10"/>
          <p:cNvSpPr/>
          <p:nvPr/>
        </p:nvSpPr>
        <p:spPr bwMode="auto">
          <a:xfrm>
            <a:off x="1835696" y="5085184"/>
            <a:ext cx="500063" cy="357187"/>
          </a:xfrm>
          <a:prstGeom prst="star5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>
              <a:latin typeface="Arial" charset="0"/>
              <a:ea typeface="Lucida Sans Unicode" pitchFamily="34" charset="0"/>
              <a:cs typeface="Lucida Sans Unicode" charset="0"/>
            </a:endParaRPr>
          </a:p>
        </p:txBody>
      </p:sp>
      <p:sp>
        <p:nvSpPr>
          <p:cNvPr id="12" name="5-конечная звезда 11"/>
          <p:cNvSpPr/>
          <p:nvPr/>
        </p:nvSpPr>
        <p:spPr bwMode="auto">
          <a:xfrm>
            <a:off x="4286250" y="6072188"/>
            <a:ext cx="500063" cy="357187"/>
          </a:xfrm>
          <a:prstGeom prst="star5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>
              <a:latin typeface="Arial" charset="0"/>
              <a:ea typeface="Lucida Sans Unicode" pitchFamily="34" charset="0"/>
              <a:cs typeface="Lucida Sans Unicode" charset="0"/>
            </a:endParaRPr>
          </a:p>
        </p:txBody>
      </p:sp>
      <p:sp>
        <p:nvSpPr>
          <p:cNvPr id="22539" name="Овал 12"/>
          <p:cNvSpPr>
            <a:spLocks noChangeArrowheads="1"/>
          </p:cNvSpPr>
          <p:nvPr/>
        </p:nvSpPr>
        <p:spPr bwMode="auto">
          <a:xfrm>
            <a:off x="214313" y="2143125"/>
            <a:ext cx="2000250" cy="714375"/>
          </a:xfrm>
          <a:prstGeom prst="ellipse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14" name="Овал 13"/>
          <p:cNvSpPr/>
          <p:nvPr/>
        </p:nvSpPr>
        <p:spPr bwMode="auto">
          <a:xfrm>
            <a:off x="6300192" y="1556792"/>
            <a:ext cx="2000250" cy="714375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Comic Sans MS" pitchFamily="66" charset="0"/>
              <a:ea typeface="Lucida Sans Unicode" pitchFamily="34" charset="0"/>
              <a:cs typeface="Lucida Sans Unicode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444208" y="1412776"/>
            <a:ext cx="181812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  <a:ea typeface="Lucida Sans Unicode" pitchFamily="34" charset="0"/>
                <a:cs typeface="Lucida Sans Unicode" charset="0"/>
              </a:rPr>
              <a:t>Alice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charset="0"/>
              <a:ea typeface="Lucida Sans Unicode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7158" y="1928802"/>
            <a:ext cx="159518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  <a:ea typeface="Lucida Sans Unicode" pitchFamily="34" charset="0"/>
              </a:rPr>
              <a:t>Tom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charset="0"/>
              <a:ea typeface="Lucida Sans Unicode" pitchFamily="34" charset="0"/>
            </a:endParaRPr>
          </a:p>
        </p:txBody>
      </p:sp>
      <p:sp>
        <p:nvSpPr>
          <p:cNvPr id="22543" name="Стрелка вправо 27"/>
          <p:cNvSpPr>
            <a:spLocks noChangeArrowheads="1"/>
          </p:cNvSpPr>
          <p:nvPr/>
        </p:nvSpPr>
        <p:spPr bwMode="auto">
          <a:xfrm rot="10800000">
            <a:off x="1979613" y="1773238"/>
            <a:ext cx="974725" cy="206375"/>
          </a:xfrm>
          <a:prstGeom prst="rightArrow">
            <a:avLst>
              <a:gd name="adj1" fmla="val 50000"/>
              <a:gd name="adj2" fmla="val 49964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22544" name="Стрелка вправо 45"/>
          <p:cNvSpPr>
            <a:spLocks noChangeArrowheads="1"/>
          </p:cNvSpPr>
          <p:nvPr/>
        </p:nvSpPr>
        <p:spPr bwMode="auto">
          <a:xfrm rot="10800000">
            <a:off x="1979613" y="2133600"/>
            <a:ext cx="974725" cy="204788"/>
          </a:xfrm>
          <a:prstGeom prst="rightArrow">
            <a:avLst>
              <a:gd name="adj1" fmla="val 50000"/>
              <a:gd name="adj2" fmla="val 50351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22545" name="Стрелка вправо 46"/>
          <p:cNvSpPr>
            <a:spLocks noChangeArrowheads="1"/>
          </p:cNvSpPr>
          <p:nvPr/>
        </p:nvSpPr>
        <p:spPr bwMode="auto">
          <a:xfrm rot="10800000">
            <a:off x="1979613" y="2852738"/>
            <a:ext cx="974725" cy="206375"/>
          </a:xfrm>
          <a:prstGeom prst="rightArrow">
            <a:avLst>
              <a:gd name="adj1" fmla="val 50000"/>
              <a:gd name="adj2" fmla="val 49964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22546" name="Стрелка вправо 47"/>
          <p:cNvSpPr>
            <a:spLocks noChangeArrowheads="1"/>
          </p:cNvSpPr>
          <p:nvPr/>
        </p:nvSpPr>
        <p:spPr bwMode="auto">
          <a:xfrm rot="10800000">
            <a:off x="1979613" y="4292600"/>
            <a:ext cx="974725" cy="206375"/>
          </a:xfrm>
          <a:prstGeom prst="rightArrow">
            <a:avLst>
              <a:gd name="adj1" fmla="val 50000"/>
              <a:gd name="adj2" fmla="val 49964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22547" name="Стрелка вправо 48"/>
          <p:cNvSpPr>
            <a:spLocks noChangeArrowheads="1"/>
          </p:cNvSpPr>
          <p:nvPr/>
        </p:nvSpPr>
        <p:spPr bwMode="auto">
          <a:xfrm>
            <a:off x="5003800" y="3213100"/>
            <a:ext cx="974725" cy="206375"/>
          </a:xfrm>
          <a:prstGeom prst="rightArrow">
            <a:avLst>
              <a:gd name="adj1" fmla="val 50000"/>
              <a:gd name="adj2" fmla="val 49964"/>
            </a:avLst>
          </a:prstGeom>
          <a:solidFill>
            <a:srgbClr val="C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22548" name="Стрелка вправо 49"/>
          <p:cNvSpPr>
            <a:spLocks noChangeArrowheads="1"/>
          </p:cNvSpPr>
          <p:nvPr/>
        </p:nvSpPr>
        <p:spPr bwMode="auto">
          <a:xfrm>
            <a:off x="4284663" y="3644900"/>
            <a:ext cx="973137" cy="206375"/>
          </a:xfrm>
          <a:prstGeom prst="rightArrow">
            <a:avLst>
              <a:gd name="adj1" fmla="val 50000"/>
              <a:gd name="adj2" fmla="val 49883"/>
            </a:avLst>
          </a:prstGeom>
          <a:solidFill>
            <a:srgbClr val="C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22549" name="Стрелка вправо 50"/>
          <p:cNvSpPr>
            <a:spLocks noChangeArrowheads="1"/>
          </p:cNvSpPr>
          <p:nvPr/>
        </p:nvSpPr>
        <p:spPr bwMode="auto">
          <a:xfrm>
            <a:off x="4284663" y="4005263"/>
            <a:ext cx="973137" cy="206375"/>
          </a:xfrm>
          <a:prstGeom prst="rightArrow">
            <a:avLst>
              <a:gd name="adj1" fmla="val 50000"/>
              <a:gd name="adj2" fmla="val 49883"/>
            </a:avLst>
          </a:prstGeom>
          <a:solidFill>
            <a:srgbClr val="C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22550" name="Стрелка вправо 51"/>
          <p:cNvSpPr>
            <a:spLocks noChangeArrowheads="1"/>
          </p:cNvSpPr>
          <p:nvPr/>
        </p:nvSpPr>
        <p:spPr bwMode="auto">
          <a:xfrm>
            <a:off x="4427538" y="2492375"/>
            <a:ext cx="974725" cy="206375"/>
          </a:xfrm>
          <a:prstGeom prst="rightArrow">
            <a:avLst>
              <a:gd name="adj1" fmla="val 50000"/>
              <a:gd name="adj2" fmla="val 49964"/>
            </a:avLst>
          </a:prstGeom>
          <a:solidFill>
            <a:srgbClr val="C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23" name="Управляющая кнопка: домой 22">
            <a:hlinkClick r:id="rId5" action="ppaction://hlinksldjump" highlightClick="1">
              <a:snd r:embed="rId6" name="chimes.wav"/>
            </a:hlinkClick>
            <a:hlinkHover r:id="" action="ppaction://noaction">
              <a:snd r:embed="rId6" name="chimes.wav"/>
            </a:hlinkHover>
          </p:cNvPr>
          <p:cNvSpPr/>
          <p:nvPr/>
        </p:nvSpPr>
        <p:spPr>
          <a:xfrm>
            <a:off x="179512" y="5589240"/>
            <a:ext cx="1224136" cy="105273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2500313" y="274638"/>
            <a:ext cx="4643437" cy="58261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smtClean="0">
                <a:solidFill>
                  <a:srgbClr val="00B050"/>
                </a:solidFill>
                <a:latin typeface="Comic Sans MS" pitchFamily="66" charset="0"/>
              </a:rPr>
              <a:t>Happy song</a:t>
            </a:r>
            <a:endParaRPr lang="ru-RU" sz="4000" smtClean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26627" name="Rectangle 1"/>
          <p:cNvSpPr>
            <a:spLocks noChangeArrowheads="1"/>
          </p:cNvSpPr>
          <p:nvPr/>
        </p:nvSpPr>
        <p:spPr bwMode="auto">
          <a:xfrm>
            <a:off x="214313" y="476250"/>
            <a:ext cx="5929312" cy="643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sz="1000" dirty="0">
                <a:latin typeface="Arial Unicode MS" pitchFamily="34" charset="-128"/>
              </a:rPr>
              <a:t> </a:t>
            </a:r>
            <a:r>
              <a:rPr lang="en-GB" sz="3200" dirty="0">
                <a:solidFill>
                  <a:srgbClr val="00B050"/>
                </a:solidFill>
                <a:latin typeface="Comic Sans MS" pitchFamily="66" charset="0"/>
              </a:rPr>
              <a:t>I</a:t>
            </a:r>
            <a:r>
              <a:rPr lang="en-GB" sz="3600" dirty="0">
                <a:solidFill>
                  <a:srgbClr val="00B050"/>
                </a:solidFill>
                <a:latin typeface="Comic Sans MS" pitchFamily="66" charset="0"/>
              </a:rPr>
              <a:t>. </a:t>
            </a:r>
            <a:r>
              <a:rPr lang="en-GB" sz="2400" b="1" i="1" dirty="0">
                <a:solidFill>
                  <a:srgbClr val="002060"/>
                </a:solidFill>
                <a:latin typeface="Comic Sans MS" pitchFamily="66" charset="0"/>
              </a:rPr>
              <a:t>If you're happy and you know it,</a:t>
            </a:r>
          </a:p>
          <a:p>
            <a:pPr eaLnBrk="0" hangingPunct="0"/>
            <a:r>
              <a:rPr lang="en-GB" sz="2400" b="1" i="1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en-GB" sz="2400" b="1" i="1" dirty="0">
                <a:solidFill>
                  <a:srgbClr val="C00000"/>
                </a:solidFill>
                <a:latin typeface="Comic Sans MS" pitchFamily="66" charset="0"/>
              </a:rPr>
              <a:t>clap your hands</a:t>
            </a:r>
            <a:r>
              <a:rPr lang="en-GB" sz="2400" b="1" i="1" dirty="0">
                <a:solidFill>
                  <a:srgbClr val="002060"/>
                </a:solidFill>
                <a:latin typeface="Comic Sans MS" pitchFamily="66" charset="0"/>
              </a:rPr>
              <a:t>.</a:t>
            </a:r>
            <a:br>
              <a:rPr lang="en-GB" sz="2400" b="1" i="1" dirty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en-GB" sz="2400" b="1" i="1" dirty="0">
                <a:solidFill>
                  <a:srgbClr val="002060"/>
                </a:solidFill>
                <a:latin typeface="Comic Sans MS" pitchFamily="66" charset="0"/>
              </a:rPr>
              <a:t>If you're happy and you know it, </a:t>
            </a:r>
          </a:p>
          <a:p>
            <a:pPr eaLnBrk="0" hangingPunct="0"/>
            <a:r>
              <a:rPr lang="en-GB" sz="2400" b="1" i="1" dirty="0">
                <a:solidFill>
                  <a:srgbClr val="C00000"/>
                </a:solidFill>
                <a:latin typeface="Comic Sans MS" pitchFamily="66" charset="0"/>
              </a:rPr>
              <a:t>clap your hands</a:t>
            </a:r>
            <a:r>
              <a:rPr lang="en-GB" sz="2400" b="1" i="1" dirty="0">
                <a:solidFill>
                  <a:srgbClr val="002060"/>
                </a:solidFill>
                <a:latin typeface="Comic Sans MS" pitchFamily="66" charset="0"/>
              </a:rPr>
              <a:t>.</a:t>
            </a:r>
            <a:br>
              <a:rPr lang="en-GB" sz="2400" b="1" i="1" dirty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en-GB" sz="2400" b="1" i="1" dirty="0">
                <a:solidFill>
                  <a:srgbClr val="002060"/>
                </a:solidFill>
                <a:latin typeface="Comic Sans MS" pitchFamily="66" charset="0"/>
              </a:rPr>
              <a:t>If you're happy and you know it,</a:t>
            </a:r>
            <a:br>
              <a:rPr lang="en-GB" sz="2400" b="1" i="1" dirty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en-GB" sz="2400" b="1" i="1" dirty="0">
                <a:solidFill>
                  <a:srgbClr val="002060"/>
                </a:solidFill>
                <a:latin typeface="Comic Sans MS" pitchFamily="66" charset="0"/>
              </a:rPr>
              <a:t>And you really want to show it,</a:t>
            </a:r>
            <a:br>
              <a:rPr lang="en-GB" sz="2400" b="1" i="1" dirty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en-GB" sz="2400" b="1" i="1" dirty="0">
                <a:solidFill>
                  <a:srgbClr val="002060"/>
                </a:solidFill>
                <a:latin typeface="Comic Sans MS" pitchFamily="66" charset="0"/>
              </a:rPr>
              <a:t>If you're happy and you know it, </a:t>
            </a:r>
          </a:p>
          <a:p>
            <a:pPr eaLnBrk="0" hangingPunct="0"/>
            <a:r>
              <a:rPr lang="en-GB" sz="2400" b="1" i="1" dirty="0">
                <a:solidFill>
                  <a:srgbClr val="C00000"/>
                </a:solidFill>
                <a:latin typeface="Comic Sans MS" pitchFamily="66" charset="0"/>
              </a:rPr>
              <a:t>clap your hands</a:t>
            </a:r>
            <a:r>
              <a:rPr lang="en-GB" sz="2400" b="1" i="1" dirty="0">
                <a:solidFill>
                  <a:srgbClr val="002060"/>
                </a:solidFill>
                <a:latin typeface="Comic Sans MS" pitchFamily="66" charset="0"/>
              </a:rPr>
              <a:t>. </a:t>
            </a:r>
          </a:p>
          <a:p>
            <a:pPr eaLnBrk="0" hangingPunct="0"/>
            <a:r>
              <a:rPr lang="en-GB" sz="3200" dirty="0">
                <a:solidFill>
                  <a:srgbClr val="00B050"/>
                </a:solidFill>
                <a:latin typeface="Comic Sans MS" pitchFamily="66" charset="0"/>
              </a:rPr>
              <a:t>II. </a:t>
            </a:r>
            <a:r>
              <a:rPr lang="en-GB" sz="2400" b="1" i="1" dirty="0">
                <a:solidFill>
                  <a:srgbClr val="C00000"/>
                </a:solidFill>
                <a:latin typeface="Comic Sans MS" pitchFamily="66" charset="0"/>
              </a:rPr>
              <a:t>Stamp your feet</a:t>
            </a:r>
          </a:p>
          <a:p>
            <a:pPr eaLnBrk="0" hangingPunct="0"/>
            <a:r>
              <a:rPr lang="en-GB" sz="3200" dirty="0">
                <a:solidFill>
                  <a:srgbClr val="00B050"/>
                </a:solidFill>
                <a:latin typeface="Comic Sans MS" pitchFamily="66" charset="0"/>
              </a:rPr>
              <a:t>III.</a:t>
            </a:r>
            <a:r>
              <a:rPr lang="en-GB" sz="3600" dirty="0">
                <a:solidFill>
                  <a:srgbClr val="00B050"/>
                </a:solidFill>
                <a:latin typeface="Comic Sans MS" pitchFamily="66" charset="0"/>
              </a:rPr>
              <a:t> </a:t>
            </a:r>
            <a:r>
              <a:rPr lang="en-US" sz="2400" b="1" i="1" dirty="0">
                <a:solidFill>
                  <a:srgbClr val="C00000"/>
                </a:solidFill>
                <a:latin typeface="Comic Sans MS" pitchFamily="66" charset="0"/>
              </a:rPr>
              <a:t>Snap your fingers</a:t>
            </a:r>
            <a:endParaRPr lang="en-GB" sz="2400" b="1" i="1" dirty="0">
              <a:solidFill>
                <a:srgbClr val="C00000"/>
              </a:solidFill>
              <a:latin typeface="Comic Sans MS" pitchFamily="66" charset="0"/>
            </a:endParaRPr>
          </a:p>
          <a:p>
            <a:pPr eaLnBrk="0" hangingPunct="0"/>
            <a:r>
              <a:rPr lang="en-GB" sz="3200" dirty="0">
                <a:solidFill>
                  <a:srgbClr val="00B050"/>
                </a:solidFill>
                <a:latin typeface="Comic Sans MS" pitchFamily="66" charset="0"/>
              </a:rPr>
              <a:t>IV.</a:t>
            </a:r>
            <a:r>
              <a:rPr lang="en-US" sz="3600" dirty="0"/>
              <a:t> </a:t>
            </a:r>
            <a:r>
              <a:rPr lang="en-US" sz="2400" b="1" i="1" dirty="0">
                <a:solidFill>
                  <a:srgbClr val="C00000"/>
                </a:solidFill>
                <a:latin typeface="Comic Sans MS" pitchFamily="66" charset="0"/>
              </a:rPr>
              <a:t>Click your tongue</a:t>
            </a:r>
            <a:endParaRPr lang="en-GB" sz="2400" b="1" i="1" dirty="0">
              <a:solidFill>
                <a:srgbClr val="C00000"/>
              </a:solidFill>
              <a:latin typeface="Comic Sans MS" pitchFamily="66" charset="0"/>
            </a:endParaRPr>
          </a:p>
          <a:p>
            <a:pPr eaLnBrk="0" hangingPunct="0"/>
            <a:r>
              <a:rPr lang="en-GB" sz="3200" dirty="0">
                <a:solidFill>
                  <a:srgbClr val="00B050"/>
                </a:solidFill>
                <a:latin typeface="Comic Sans MS" pitchFamily="66" charset="0"/>
              </a:rPr>
              <a:t>V.</a:t>
            </a:r>
            <a:r>
              <a:rPr lang="en-GB" sz="3600" dirty="0">
                <a:solidFill>
                  <a:srgbClr val="00B050"/>
                </a:solidFill>
                <a:latin typeface="Comic Sans MS" pitchFamily="66" charset="0"/>
              </a:rPr>
              <a:t> </a:t>
            </a:r>
            <a:r>
              <a:rPr lang="en-GB" sz="2400" b="1" i="1" dirty="0">
                <a:solidFill>
                  <a:srgbClr val="C00000"/>
                </a:solidFill>
                <a:latin typeface="Comic Sans MS" pitchFamily="66" charset="0"/>
              </a:rPr>
              <a:t>Say </a:t>
            </a:r>
            <a:r>
              <a:rPr lang="ru-RU" sz="2400" b="1" i="1" dirty="0">
                <a:solidFill>
                  <a:srgbClr val="C00000"/>
                </a:solidFill>
                <a:latin typeface="Comic Sans MS" pitchFamily="66" charset="0"/>
              </a:rPr>
              <a:t>«</a:t>
            </a:r>
            <a:r>
              <a:rPr lang="en-US" sz="2400" b="1" i="1" dirty="0">
                <a:solidFill>
                  <a:srgbClr val="C00000"/>
                </a:solidFill>
                <a:latin typeface="Comic Sans MS" pitchFamily="66" charset="0"/>
              </a:rPr>
              <a:t>OK</a:t>
            </a:r>
            <a:r>
              <a:rPr lang="ru-RU" sz="2400" b="1" i="1" dirty="0">
                <a:solidFill>
                  <a:srgbClr val="C00000"/>
                </a:solidFill>
                <a:latin typeface="Comic Sans MS" pitchFamily="66" charset="0"/>
              </a:rPr>
              <a:t>»</a:t>
            </a:r>
            <a:endParaRPr lang="en-GB" sz="2400" b="1" i="1" dirty="0">
              <a:solidFill>
                <a:srgbClr val="C00000"/>
              </a:solidFill>
              <a:latin typeface="Comic Sans MS" pitchFamily="66" charset="0"/>
            </a:endParaRPr>
          </a:p>
          <a:p>
            <a:pPr eaLnBrk="0" hangingPunct="0"/>
            <a:r>
              <a:rPr lang="en-GB" sz="3200" dirty="0">
                <a:solidFill>
                  <a:srgbClr val="00B050"/>
                </a:solidFill>
                <a:latin typeface="Comic Sans MS" pitchFamily="66" charset="0"/>
              </a:rPr>
              <a:t>VI.</a:t>
            </a:r>
            <a:r>
              <a:rPr lang="en-GB" sz="3600" dirty="0">
                <a:solidFill>
                  <a:srgbClr val="00B050"/>
                </a:solidFill>
                <a:latin typeface="Comic Sans MS" pitchFamily="66" charset="0"/>
              </a:rPr>
              <a:t> </a:t>
            </a:r>
            <a:r>
              <a:rPr lang="en-GB" sz="2400" b="1" i="1" dirty="0">
                <a:solidFill>
                  <a:srgbClr val="C00000"/>
                </a:solidFill>
                <a:latin typeface="Comic Sans MS" pitchFamily="66" charset="0"/>
              </a:rPr>
              <a:t>Nod your head</a:t>
            </a:r>
          </a:p>
          <a:p>
            <a:pPr eaLnBrk="0" hangingPunct="0"/>
            <a:r>
              <a:rPr lang="en-GB" sz="3200" dirty="0">
                <a:solidFill>
                  <a:srgbClr val="00B050"/>
                </a:solidFill>
                <a:latin typeface="Comic Sans MS" pitchFamily="66" charset="0"/>
              </a:rPr>
              <a:t>VII. </a:t>
            </a:r>
            <a:r>
              <a:rPr lang="en-GB" sz="2400" b="1" i="1" dirty="0">
                <a:solidFill>
                  <a:srgbClr val="C00000"/>
                </a:solidFill>
                <a:latin typeface="Comic Sans MS" pitchFamily="66" charset="0"/>
              </a:rPr>
              <a:t>Do all six</a:t>
            </a:r>
          </a:p>
        </p:txBody>
      </p:sp>
      <p:pic>
        <p:nvPicPr>
          <p:cNvPr id="26628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688" y="142875"/>
            <a:ext cx="2163762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5" y="4268788"/>
            <a:ext cx="3071813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857375"/>
            <a:ext cx="2905125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15" descr="0005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4149080"/>
            <a:ext cx="10001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домой 7">
            <a:hlinkClick r:id="rId6" action="ppaction://hlinksldjump" highlightClick="1">
              <a:snd r:embed="rId7" name="chimes.wav"/>
            </a:hlinkClick>
          </p:cNvPr>
          <p:cNvSpPr/>
          <p:nvPr/>
        </p:nvSpPr>
        <p:spPr>
          <a:xfrm>
            <a:off x="3419872" y="5661248"/>
            <a:ext cx="1224136" cy="9807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Выноска-облако 3"/>
          <p:cNvSpPr>
            <a:spLocks noChangeArrowheads="1"/>
          </p:cNvSpPr>
          <p:nvPr/>
        </p:nvSpPr>
        <p:spPr bwMode="auto">
          <a:xfrm>
            <a:off x="0" y="476672"/>
            <a:ext cx="8964613" cy="1008112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ru-RU" sz="2000">
                <a:latin typeface="Comic Sans MS" pitchFamily="66" charset="0"/>
              </a:rPr>
              <a:t>Какое задание вызвало затруднения?</a:t>
            </a:r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ru-RU" sz="2000">
                <a:latin typeface="Comic Sans MS" pitchFamily="66" charset="0"/>
              </a:rPr>
              <a:t>Что далось легко?</a:t>
            </a:r>
          </a:p>
        </p:txBody>
      </p:sp>
      <p:sp>
        <p:nvSpPr>
          <p:cNvPr id="24581" name="Выноска-облако 4"/>
          <p:cNvSpPr>
            <a:spLocks noChangeArrowheads="1"/>
          </p:cNvSpPr>
          <p:nvPr/>
        </p:nvSpPr>
        <p:spPr bwMode="auto">
          <a:xfrm>
            <a:off x="395536" y="1700808"/>
            <a:ext cx="7560840" cy="1440160"/>
          </a:xfrm>
          <a:prstGeom prst="cloudCallout">
            <a:avLst>
              <a:gd name="adj1" fmla="val 45898"/>
              <a:gd name="adj2" fmla="val 66852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ru-RU" dirty="0"/>
              <a:t>В каком задании было допущено больше всего ошибок?</a:t>
            </a:r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ru-RU" dirty="0"/>
              <a:t>Какое задание было выполнено без ошибок?</a:t>
            </a:r>
          </a:p>
        </p:txBody>
      </p:sp>
      <p:sp>
        <p:nvSpPr>
          <p:cNvPr id="6" name="Выноска-облако 5"/>
          <p:cNvSpPr/>
          <p:nvPr/>
        </p:nvSpPr>
        <p:spPr bwMode="auto">
          <a:xfrm>
            <a:off x="827584" y="3645024"/>
            <a:ext cx="5472112" cy="1008062"/>
          </a:xfrm>
          <a:prstGeom prst="cloudCallout">
            <a:avLst>
              <a:gd name="adj1" fmla="val -24339"/>
              <a:gd name="adj2" fmla="val 66444"/>
            </a:avLst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ru-RU"/>
              <a:t>Над чем нужно ещё поработать?</a:t>
            </a:r>
          </a:p>
        </p:txBody>
      </p:sp>
      <p:sp>
        <p:nvSpPr>
          <p:cNvPr id="7" name="Выноска-облако 6"/>
          <p:cNvSpPr/>
          <p:nvPr/>
        </p:nvSpPr>
        <p:spPr bwMode="auto">
          <a:xfrm>
            <a:off x="179512" y="5301208"/>
            <a:ext cx="7380312" cy="1079376"/>
          </a:xfrm>
          <a:prstGeom prst="cloudCallout">
            <a:avLst>
              <a:gd name="adj1" fmla="val -27908"/>
              <a:gd name="adj2" fmla="val 76610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ru-RU"/>
              <a:t>Работа над каким заданием понравилась больше всего?</a:t>
            </a:r>
          </a:p>
        </p:txBody>
      </p:sp>
      <p:sp>
        <p:nvSpPr>
          <p:cNvPr id="24584" name="Улыбающееся лицо 7"/>
          <p:cNvSpPr>
            <a:spLocks noChangeArrowheads="1"/>
          </p:cNvSpPr>
          <p:nvPr/>
        </p:nvSpPr>
        <p:spPr bwMode="auto">
          <a:xfrm>
            <a:off x="7308304" y="260648"/>
            <a:ext cx="792162" cy="649287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24585" name="Улыбающееся лицо 8"/>
          <p:cNvSpPr>
            <a:spLocks noChangeArrowheads="1"/>
          </p:cNvSpPr>
          <p:nvPr/>
        </p:nvSpPr>
        <p:spPr bwMode="auto">
          <a:xfrm>
            <a:off x="5436096" y="2132856"/>
            <a:ext cx="792162" cy="649288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24586" name="Улыбающееся лицо 9"/>
          <p:cNvSpPr>
            <a:spLocks noChangeArrowheads="1"/>
          </p:cNvSpPr>
          <p:nvPr/>
        </p:nvSpPr>
        <p:spPr bwMode="auto">
          <a:xfrm>
            <a:off x="683568" y="3573016"/>
            <a:ext cx="792162" cy="6477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24587" name="Улыбающееся лицо 11"/>
          <p:cNvSpPr>
            <a:spLocks noChangeArrowheads="1"/>
          </p:cNvSpPr>
          <p:nvPr/>
        </p:nvSpPr>
        <p:spPr bwMode="auto">
          <a:xfrm>
            <a:off x="611560" y="1700808"/>
            <a:ext cx="792163" cy="6477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24588" name="Улыбающееся лицо 12"/>
          <p:cNvSpPr>
            <a:spLocks noChangeArrowheads="1"/>
          </p:cNvSpPr>
          <p:nvPr/>
        </p:nvSpPr>
        <p:spPr bwMode="auto">
          <a:xfrm>
            <a:off x="5292080" y="4005064"/>
            <a:ext cx="792162" cy="649288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24589" name="Улыбающееся лицо 14"/>
          <p:cNvSpPr>
            <a:spLocks noChangeArrowheads="1"/>
          </p:cNvSpPr>
          <p:nvPr/>
        </p:nvSpPr>
        <p:spPr bwMode="auto">
          <a:xfrm>
            <a:off x="3275856" y="6021288"/>
            <a:ext cx="792162" cy="6477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pic>
        <p:nvPicPr>
          <p:cNvPr id="2459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0538" y="2276872"/>
            <a:ext cx="2303462" cy="309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Домашнее задание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268760"/>
            <a:ext cx="6768752" cy="475252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Мне необходимо выучить …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sz="800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Мне надо повторить …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sz="800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Мне надо потренироваться в …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sz="800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отлично справился со всеми заданиями и хочу заслуженного отдыха.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sz="800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Я отлично справился со всеми заданиями, но хочу  получить интересное задание.</a:t>
            </a:r>
            <a:endParaRPr lang="ru-RU" sz="3600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1268760"/>
            <a:ext cx="6136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Сформулируйте каждый для себя домашнее задание,</a:t>
            </a:r>
          </a:p>
          <a:p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 исходя из полученных результатов.</a:t>
            </a:r>
          </a:p>
          <a:p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 Начните словами:</a:t>
            </a:r>
            <a:endParaRPr lang="ru-RU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01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5" y="142875"/>
            <a:ext cx="4032250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ibbon1Sharp"/>
          <p:cNvSpPr>
            <a:spLocks noEditPoints="1" noChangeArrowheads="1"/>
          </p:cNvSpPr>
          <p:nvPr/>
        </p:nvSpPr>
        <p:spPr bwMode="auto">
          <a:xfrm>
            <a:off x="142875" y="214313"/>
            <a:ext cx="8786813" cy="1714500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400 0 0"/>
              <a:gd name="G6" fmla="+- 10800 0 2400"/>
              <a:gd name="G7" fmla="*/ 2400 2 1"/>
              <a:gd name="G8" fmla="+- 21600 0 G7"/>
              <a:gd name="G9" fmla="+- 10800 2400 0"/>
              <a:gd name="G10" fmla="+- 21600 0 2400"/>
              <a:gd name="T0" fmla="*/ 10800 w 21600"/>
              <a:gd name="T1" fmla="*/ 2400 h 21600"/>
              <a:gd name="T2" fmla="*/ 2700 w 21600"/>
              <a:gd name="T3" fmla="*/ 8400 h 21600"/>
              <a:gd name="T4" fmla="*/ 10800 w 21600"/>
              <a:gd name="T5" fmla="*/ 19200 h 21600"/>
              <a:gd name="T6" fmla="*/ 18900 w 21600"/>
              <a:gd name="T7" fmla="*/ 132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2 w 21600"/>
              <a:gd name="T13" fmla="*/ G5 h 21600"/>
              <a:gd name="T14" fmla="*/ G3 w 21600"/>
              <a:gd name="T15" fmla="*/ G1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2700" y="8400"/>
                </a:lnTo>
                <a:lnTo>
                  <a:pt x="0" y="16800"/>
                </a:lnTo>
                <a:lnTo>
                  <a:pt x="5400" y="16800"/>
                </a:lnTo>
                <a:lnTo>
                  <a:pt x="5400" y="19200"/>
                </a:lnTo>
                <a:lnTo>
                  <a:pt x="13500" y="192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3200"/>
                </a:lnTo>
                <a:lnTo>
                  <a:pt x="21600" y="4800"/>
                </a:lnTo>
                <a:lnTo>
                  <a:pt x="16200" y="4800"/>
                </a:lnTo>
                <a:lnTo>
                  <a:pt x="16200" y="2400"/>
                </a:lnTo>
                <a:lnTo>
                  <a:pt x="8100" y="2400"/>
                </a:lnTo>
                <a:lnTo>
                  <a:pt x="8100" y="0"/>
                </a:lnTo>
                <a:close/>
              </a:path>
              <a:path w="21600" h="21600" fill="none" extrusionOk="0">
                <a:moveTo>
                  <a:pt x="8100" y="2400"/>
                </a:moveTo>
                <a:lnTo>
                  <a:pt x="5400" y="2400"/>
                </a:lnTo>
                <a:lnTo>
                  <a:pt x="5400" y="16800"/>
                </a:lnTo>
              </a:path>
              <a:path w="21600" h="21600" fill="none" extrusionOk="0">
                <a:moveTo>
                  <a:pt x="8100" y="0"/>
                </a:moveTo>
                <a:lnTo>
                  <a:pt x="5400" y="2400"/>
                </a:lnTo>
              </a:path>
              <a:path w="21600" h="21600" fill="none" extrusionOk="0">
                <a:moveTo>
                  <a:pt x="16200" y="4800"/>
                </a:moveTo>
                <a:lnTo>
                  <a:pt x="13500" y="4800"/>
                </a:lnTo>
                <a:lnTo>
                  <a:pt x="13500" y="19200"/>
                </a:lnTo>
              </a:path>
              <a:path w="21600" h="21600" fill="none" extrusionOk="0">
                <a:moveTo>
                  <a:pt x="16200" y="2400"/>
                </a:moveTo>
                <a:lnTo>
                  <a:pt x="13500" y="4800"/>
                </a:lnTo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 dirty="0">
              <a:latin typeface="Arial" charset="0"/>
              <a:ea typeface="Lucida Sans Unicode" pitchFamily="34" charset="0"/>
            </a:endParaRPr>
          </a:p>
        </p:txBody>
      </p:sp>
      <p:sp>
        <p:nvSpPr>
          <p:cNvPr id="25604" name="Text Box 11"/>
          <p:cNvSpPr txBox="1">
            <a:spLocks noChangeArrowheads="1"/>
          </p:cNvSpPr>
          <p:nvPr/>
        </p:nvSpPr>
        <p:spPr bwMode="auto">
          <a:xfrm>
            <a:off x="2955925" y="4732338"/>
            <a:ext cx="6188075" cy="213042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  <p:txBody>
          <a:bodyPr lIns="36576" tIns="36576" rIns="36576" bIns="36576"/>
          <a:lstStyle/>
          <a:p>
            <a:endParaRPr lang="ru-RU"/>
          </a:p>
        </p:txBody>
      </p:sp>
      <p:pic>
        <p:nvPicPr>
          <p:cNvPr id="18" name="Рисунок 17" descr="01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142875" y="2803525"/>
            <a:ext cx="4032250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Text Box 12"/>
          <p:cNvSpPr txBox="1">
            <a:spLocks noChangeArrowheads="1"/>
          </p:cNvSpPr>
          <p:nvPr/>
        </p:nvSpPr>
        <p:spPr bwMode="auto">
          <a:xfrm>
            <a:off x="2955925" y="4732338"/>
            <a:ext cx="6188075" cy="213042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  <p:txBody>
          <a:bodyPr lIns="36576" tIns="36576" rIns="36576" bIns="36576"/>
          <a:lstStyle/>
          <a:p>
            <a:endParaRPr lang="ru-RU"/>
          </a:p>
        </p:txBody>
      </p:sp>
      <p:sp>
        <p:nvSpPr>
          <p:cNvPr id="25607" name="AutoShape 9"/>
          <p:cNvSpPr>
            <a:spLocks noChangeArrowheads="1"/>
          </p:cNvSpPr>
          <p:nvPr/>
        </p:nvSpPr>
        <p:spPr bwMode="auto">
          <a:xfrm rot="1256957">
            <a:off x="6648157" y="4027625"/>
            <a:ext cx="1600200" cy="1436688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rgbClr val="3399FF"/>
            </a:solidFill>
            <a:round/>
            <a:headEnd/>
            <a:tailEnd/>
          </a:ln>
        </p:spPr>
        <p:txBody>
          <a:bodyPr lIns="36576" tIns="36576" rIns="36576" bIns="36576"/>
          <a:lstStyle/>
          <a:p>
            <a:endParaRPr lang="ru-RU"/>
          </a:p>
        </p:txBody>
      </p:sp>
      <p:sp>
        <p:nvSpPr>
          <p:cNvPr id="25608" name="TextBox 26"/>
          <p:cNvSpPr txBox="1">
            <a:spLocks noChangeArrowheads="1"/>
          </p:cNvSpPr>
          <p:nvPr/>
        </p:nvSpPr>
        <p:spPr bwMode="auto">
          <a:xfrm>
            <a:off x="1071563" y="714375"/>
            <a:ext cx="72151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FFFF00"/>
                </a:solidFill>
                <a:latin typeface="Comic Sans MS" pitchFamily="66" charset="0"/>
              </a:rPr>
              <a:t>Certificate of achievement</a:t>
            </a:r>
            <a:endParaRPr lang="ru-RU" sz="4000" b="1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31" name="Выноска-облако 30"/>
          <p:cNvSpPr/>
          <p:nvPr/>
        </p:nvSpPr>
        <p:spPr bwMode="auto">
          <a:xfrm>
            <a:off x="0" y="2204864"/>
            <a:ext cx="8715436" cy="1214446"/>
          </a:xfrm>
          <a:prstGeom prst="cloudCallout">
            <a:avLst>
              <a:gd name="adj1" fmla="val 33981"/>
              <a:gd name="adj2" fmla="val 212066"/>
            </a:avLst>
          </a:prstGeom>
          <a:solidFill>
            <a:srgbClr val="00B8FF"/>
          </a:solidFill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ea typeface="Lucida Sans Unicode" pitchFamily="34" charset="0"/>
              </a:rPr>
              <a:t>Keep up the great work!</a:t>
            </a:r>
            <a:endParaRPr lang="ru-RU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  <a:ea typeface="Lucida Sans Unicode" pitchFamily="34" charset="0"/>
            </a:endParaRPr>
          </a:p>
        </p:txBody>
      </p:sp>
      <p:pic>
        <p:nvPicPr>
          <p:cNvPr id="25610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238" y="3789363"/>
            <a:ext cx="3559175" cy="277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88" y="1714500"/>
            <a:ext cx="4786312" cy="358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01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0"/>
            <a:ext cx="4032250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Улыбающееся лицо 4"/>
          <p:cNvSpPr>
            <a:spLocks noChangeArrowheads="1"/>
          </p:cNvSpPr>
          <p:nvPr/>
        </p:nvSpPr>
        <p:spPr bwMode="auto">
          <a:xfrm>
            <a:off x="6072188" y="4429125"/>
            <a:ext cx="2071687" cy="17145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6" name="Выноска-облако 5"/>
          <p:cNvSpPr/>
          <p:nvPr/>
        </p:nvSpPr>
        <p:spPr bwMode="auto">
          <a:xfrm>
            <a:off x="285720" y="5214950"/>
            <a:ext cx="4786346" cy="1428760"/>
          </a:xfrm>
          <a:prstGeom prst="cloudCallout">
            <a:avLst>
              <a:gd name="adj1" fmla="val 71223"/>
              <a:gd name="adj2" fmla="val 15574"/>
            </a:avLst>
          </a:prstGeom>
          <a:solidFill>
            <a:srgbClr val="00B8FF"/>
          </a:solidFill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4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ea typeface="Lucida Sans Unicode" pitchFamily="34" charset="0"/>
              </a:rPr>
              <a:t>Good luck!</a:t>
            </a:r>
            <a:endParaRPr lang="ru-RU" sz="4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  <a:ea typeface="Lucida Sans Unicode" pitchFamily="34" charset="0"/>
            </a:endParaRPr>
          </a:p>
        </p:txBody>
      </p:sp>
      <p:sp>
        <p:nvSpPr>
          <p:cNvPr id="7" name="5-конечная звезда 6"/>
          <p:cNvSpPr/>
          <p:nvPr/>
        </p:nvSpPr>
        <p:spPr bwMode="auto">
          <a:xfrm>
            <a:off x="500063" y="5500688"/>
            <a:ext cx="500062" cy="357187"/>
          </a:xfrm>
          <a:prstGeom prst="star5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>
              <a:latin typeface="Arial" charset="0"/>
              <a:ea typeface="Lucida Sans Unicode" pitchFamily="34" charset="0"/>
              <a:cs typeface="Lucida Sans Unicode" charset="0"/>
            </a:endParaRPr>
          </a:p>
        </p:txBody>
      </p:sp>
      <p:sp>
        <p:nvSpPr>
          <p:cNvPr id="8" name="5-конечная звезда 7"/>
          <p:cNvSpPr/>
          <p:nvPr/>
        </p:nvSpPr>
        <p:spPr bwMode="auto">
          <a:xfrm>
            <a:off x="3929063" y="6000750"/>
            <a:ext cx="500062" cy="357188"/>
          </a:xfrm>
          <a:prstGeom prst="star5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>
              <a:latin typeface="Arial" charset="0"/>
              <a:ea typeface="Lucida Sans Unicode" pitchFamily="34" charset="0"/>
              <a:cs typeface="Lucida Sans Unicode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395288" y="1052737"/>
            <a:ext cx="7931150" cy="5487764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None/>
            </a:pPr>
            <a:endParaRPr lang="ru-RU" dirty="0" smtClean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6148" name="Выноска-облако 3"/>
          <p:cNvSpPr>
            <a:spLocks noChangeArrowheads="1"/>
          </p:cNvSpPr>
          <p:nvPr/>
        </p:nvSpPr>
        <p:spPr bwMode="auto">
          <a:xfrm>
            <a:off x="467544" y="476672"/>
            <a:ext cx="5616575" cy="2376612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 sz="2000"/>
              <a:t>Good morning, good morning!</a:t>
            </a:r>
            <a:br>
              <a:rPr lang="en-US" sz="2000"/>
            </a:br>
            <a:r>
              <a:rPr lang="en-US" sz="2000"/>
              <a:t>Good morning to you.</a:t>
            </a:r>
            <a:br>
              <a:rPr lang="en-US" sz="2000"/>
            </a:br>
            <a:r>
              <a:rPr lang="en-US" sz="2000"/>
              <a:t>Good morning, good morning,</a:t>
            </a:r>
            <a:br>
              <a:rPr lang="en-US" sz="2000"/>
            </a:br>
            <a:r>
              <a:rPr lang="en-US" sz="2000"/>
              <a:t>We are glad to see you.</a:t>
            </a:r>
            <a:endParaRPr lang="ru-RU" sz="2000"/>
          </a:p>
        </p:txBody>
      </p:sp>
      <p:sp>
        <p:nvSpPr>
          <p:cNvPr id="6149" name="Выноска-облако 4"/>
          <p:cNvSpPr>
            <a:spLocks noChangeArrowheads="1"/>
          </p:cNvSpPr>
          <p:nvPr/>
        </p:nvSpPr>
        <p:spPr bwMode="auto">
          <a:xfrm>
            <a:off x="2555776" y="2276872"/>
            <a:ext cx="5256213" cy="2088232"/>
          </a:xfrm>
          <a:prstGeom prst="cloudCallout">
            <a:avLst>
              <a:gd name="adj1" fmla="val 49917"/>
              <a:gd name="adj2" fmla="val 54421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/>
              <a:t>Are you in a good mood?</a:t>
            </a:r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/>
              <a:t>It`s good to be in a good mood!</a:t>
            </a:r>
            <a:endParaRPr lang="ru-RU"/>
          </a:p>
        </p:txBody>
      </p:sp>
      <p:sp>
        <p:nvSpPr>
          <p:cNvPr id="6" name="Выноска-облако 5"/>
          <p:cNvSpPr/>
          <p:nvPr/>
        </p:nvSpPr>
        <p:spPr bwMode="auto">
          <a:xfrm>
            <a:off x="827584" y="4005064"/>
            <a:ext cx="5545137" cy="1728192"/>
          </a:xfrm>
          <a:prstGeom prst="cloudCallout">
            <a:avLst>
              <a:gd name="adj1" fmla="val -36489"/>
              <a:gd name="adj2" fmla="val 65655"/>
            </a:avLst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ru-RU" dirty="0">
                <a:latin typeface="Arial" charset="0"/>
              </a:rPr>
              <a:t>-</a:t>
            </a:r>
            <a:r>
              <a:rPr lang="en-US" dirty="0">
                <a:latin typeface="Arial" charset="0"/>
              </a:rPr>
              <a:t>What date is it today?</a:t>
            </a:r>
          </a:p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ru-RU" dirty="0">
                <a:latin typeface="Arial" charset="0"/>
              </a:rPr>
              <a:t>-</a:t>
            </a:r>
            <a:r>
              <a:rPr lang="en-US" dirty="0">
                <a:latin typeface="Arial" charset="0"/>
              </a:rPr>
              <a:t>What day of the week is it today?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1" name="Заголовок 1"/>
          <p:cNvSpPr>
            <a:spLocks noGrp="1"/>
          </p:cNvSpPr>
          <p:nvPr>
            <p:ph type="title"/>
          </p:nvPr>
        </p:nvSpPr>
        <p:spPr>
          <a:xfrm>
            <a:off x="1000125" y="142875"/>
            <a:ext cx="7715250" cy="9286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smtClean="0">
                <a:solidFill>
                  <a:srgbClr val="00B050"/>
                </a:solidFill>
                <a:latin typeface="Comic Sans MS" pitchFamily="66" charset="0"/>
              </a:rPr>
              <a:t>Фонетическая разминка</a:t>
            </a:r>
            <a:br>
              <a:rPr lang="ru-RU" sz="3200" smtClean="0">
                <a:solidFill>
                  <a:srgbClr val="00B050"/>
                </a:solidFill>
                <a:latin typeface="Comic Sans MS" pitchFamily="66" charset="0"/>
              </a:rPr>
            </a:br>
            <a:r>
              <a:rPr lang="ru-RU" sz="3200" smtClean="0">
                <a:solidFill>
                  <a:srgbClr val="00B050"/>
                </a:solidFill>
                <a:latin typeface="Comic Sans MS" pitchFamily="66" charset="0"/>
              </a:rPr>
              <a:t> «Сказка про язычок»</a:t>
            </a:r>
          </a:p>
        </p:txBody>
      </p:sp>
      <p:pic>
        <p:nvPicPr>
          <p:cNvPr id="717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1428750"/>
            <a:ext cx="3370263" cy="3214688"/>
          </a:xfrm>
          <a:noFill/>
        </p:spPr>
      </p:pic>
      <p:sp>
        <p:nvSpPr>
          <p:cNvPr id="7171" name="Прямоугольник 5"/>
          <p:cNvSpPr>
            <a:spLocks noChangeArrowheads="1"/>
          </p:cNvSpPr>
          <p:nvPr/>
        </p:nvSpPr>
        <p:spPr bwMode="auto">
          <a:xfrm>
            <a:off x="1357313" y="714375"/>
            <a:ext cx="1214437" cy="1071563"/>
          </a:xfrm>
          <a:prstGeom prst="rec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7172" name="Круглая лента лицом вниз 6"/>
          <p:cNvSpPr>
            <a:spLocks noChangeArrowheads="1"/>
          </p:cNvSpPr>
          <p:nvPr/>
        </p:nvSpPr>
        <p:spPr bwMode="auto">
          <a:xfrm>
            <a:off x="0" y="4143375"/>
            <a:ext cx="3929063" cy="1071563"/>
          </a:xfrm>
          <a:prstGeom prst="ellipseRibbon">
            <a:avLst>
              <a:gd name="adj1" fmla="val 25000"/>
              <a:gd name="adj2" fmla="val 50000"/>
              <a:gd name="adj3" fmla="val 125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7173" name="Овал 7"/>
          <p:cNvSpPr>
            <a:spLocks noChangeArrowheads="1"/>
          </p:cNvSpPr>
          <p:nvPr/>
        </p:nvSpPr>
        <p:spPr bwMode="auto">
          <a:xfrm>
            <a:off x="214313" y="1500188"/>
            <a:ext cx="3571875" cy="642937"/>
          </a:xfrm>
          <a:prstGeom prst="ellipse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7174" name="Овал 10"/>
          <p:cNvSpPr>
            <a:spLocks noChangeArrowheads="1"/>
          </p:cNvSpPr>
          <p:nvPr/>
        </p:nvSpPr>
        <p:spPr bwMode="auto">
          <a:xfrm>
            <a:off x="1428750" y="2786063"/>
            <a:ext cx="428625" cy="357187"/>
          </a:xfrm>
          <a:prstGeom prst="ellipse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7175" name="Овал 11"/>
          <p:cNvSpPr>
            <a:spLocks noChangeArrowheads="1"/>
          </p:cNvSpPr>
          <p:nvPr/>
        </p:nvSpPr>
        <p:spPr bwMode="auto">
          <a:xfrm>
            <a:off x="2071688" y="2786063"/>
            <a:ext cx="428625" cy="357187"/>
          </a:xfrm>
          <a:prstGeom prst="ellipse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7176" name="Месяц 12"/>
          <p:cNvSpPr>
            <a:spLocks noChangeArrowheads="1"/>
          </p:cNvSpPr>
          <p:nvPr/>
        </p:nvSpPr>
        <p:spPr bwMode="auto">
          <a:xfrm rot="-5400000">
            <a:off x="1607344" y="3536157"/>
            <a:ext cx="714375" cy="642937"/>
          </a:xfrm>
          <a:prstGeom prst="moon">
            <a:avLst>
              <a:gd name="adj" fmla="val 50000"/>
            </a:avLst>
          </a:prstGeom>
          <a:solidFill>
            <a:srgbClr val="FF33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7177" name="Солнце 13"/>
          <p:cNvSpPr>
            <a:spLocks noChangeArrowheads="1"/>
          </p:cNvSpPr>
          <p:nvPr/>
        </p:nvSpPr>
        <p:spPr bwMode="auto">
          <a:xfrm>
            <a:off x="642938" y="1071563"/>
            <a:ext cx="1214437" cy="85725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15" name="12-конечная звезда 14"/>
          <p:cNvSpPr/>
          <p:nvPr/>
        </p:nvSpPr>
        <p:spPr bwMode="auto">
          <a:xfrm>
            <a:off x="2286000" y="2857500"/>
            <a:ext cx="142875" cy="142875"/>
          </a:xfrm>
          <a:prstGeom prst="star12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>
              <a:latin typeface="Arial" charset="0"/>
              <a:ea typeface="Lucida Sans Unicode" pitchFamily="34" charset="0"/>
              <a:cs typeface="Lucida Sans Unicode" charset="0"/>
            </a:endParaRPr>
          </a:p>
        </p:txBody>
      </p:sp>
      <p:sp>
        <p:nvSpPr>
          <p:cNvPr id="16" name="12-конечная звезда 15"/>
          <p:cNvSpPr/>
          <p:nvPr/>
        </p:nvSpPr>
        <p:spPr bwMode="auto">
          <a:xfrm>
            <a:off x="1643063" y="2857500"/>
            <a:ext cx="142875" cy="142875"/>
          </a:xfrm>
          <a:prstGeom prst="star12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>
              <a:latin typeface="Arial" charset="0"/>
              <a:ea typeface="Lucida Sans Unicode" pitchFamily="34" charset="0"/>
              <a:cs typeface="Lucida Sans Unicode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28596" y="4429132"/>
            <a:ext cx="3000396" cy="707886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lackadder ITC" pitchFamily="82" charset="0"/>
                <a:ea typeface="Lucida Sans Unicode" pitchFamily="34" charset="0"/>
              </a:rPr>
              <a:t>Mr</a:t>
            </a:r>
            <a:r>
              <a:rPr 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lackadder ITC" pitchFamily="82" charset="0"/>
                <a:ea typeface="Lucida Sans Unicode" pitchFamily="34" charset="0"/>
              </a:rPr>
              <a:t> </a:t>
            </a:r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lackadder ITC" pitchFamily="82" charset="0"/>
                <a:ea typeface="Lucida Sans Unicode" pitchFamily="34" charset="0"/>
              </a:rPr>
              <a:t>Tong</a:t>
            </a:r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lackadder ITC" pitchFamily="82" charset="0"/>
                <a:ea typeface="Lucida Sans Unicode" pitchFamily="34" charset="0"/>
              </a:rPr>
              <a:t>u</a:t>
            </a:r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lackadder ITC" pitchFamily="82" charset="0"/>
                <a:ea typeface="Lucida Sans Unicode" pitchFamily="34" charset="0"/>
              </a:rPr>
              <a:t>e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ea typeface="Lucida Sans Unicode" pitchFamily="34" charset="0"/>
            </a:endParaRPr>
          </a:p>
        </p:txBody>
      </p:sp>
      <p:sp>
        <p:nvSpPr>
          <p:cNvPr id="7182" name="Прямоугольник 22"/>
          <p:cNvSpPr>
            <a:spLocks noChangeArrowheads="1"/>
          </p:cNvSpPr>
          <p:nvPr/>
        </p:nvSpPr>
        <p:spPr bwMode="auto">
          <a:xfrm>
            <a:off x="4500563" y="2060575"/>
            <a:ext cx="1182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3300"/>
                </a:solidFill>
              </a:rPr>
              <a:t>[g g g]</a:t>
            </a:r>
            <a:endParaRPr lang="ru-RU" sz="2800">
              <a:solidFill>
                <a:srgbClr val="003300"/>
              </a:solidFill>
            </a:endParaRPr>
          </a:p>
        </p:txBody>
      </p:sp>
      <p:sp>
        <p:nvSpPr>
          <p:cNvPr id="7183" name="Прямоугольник 17"/>
          <p:cNvSpPr>
            <a:spLocks noChangeArrowheads="1"/>
          </p:cNvSpPr>
          <p:nvPr/>
        </p:nvSpPr>
        <p:spPr bwMode="auto">
          <a:xfrm>
            <a:off x="3708400" y="2852738"/>
            <a:ext cx="879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3300"/>
                </a:solidFill>
              </a:rPr>
              <a:t>[t t t]</a:t>
            </a:r>
            <a:endParaRPr lang="ru-RU" sz="2800">
              <a:solidFill>
                <a:srgbClr val="003300"/>
              </a:solidFill>
            </a:endParaRPr>
          </a:p>
        </p:txBody>
      </p:sp>
      <p:pic>
        <p:nvPicPr>
          <p:cNvPr id="7184" name="Picture 44" descr="13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2060575"/>
            <a:ext cx="5715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5" name="Picture 20" descr="000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1725" y="981075"/>
            <a:ext cx="10001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6" name="Picture 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3861048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7" name="Picture 2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838" y="4149725"/>
            <a:ext cx="11334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8" name="Прямоугольник 21"/>
          <p:cNvSpPr>
            <a:spLocks noChangeArrowheads="1"/>
          </p:cNvSpPr>
          <p:nvPr/>
        </p:nvSpPr>
        <p:spPr bwMode="auto">
          <a:xfrm>
            <a:off x="6443663" y="4652963"/>
            <a:ext cx="1184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800">
                <a:solidFill>
                  <a:srgbClr val="003300"/>
                </a:solidFill>
              </a:rPr>
              <a:t>[θ θ θ]</a:t>
            </a:r>
            <a:endParaRPr lang="ru-RU" sz="2800">
              <a:solidFill>
                <a:srgbClr val="003300"/>
              </a:solidFill>
            </a:endParaRPr>
          </a:p>
        </p:txBody>
      </p:sp>
      <p:sp>
        <p:nvSpPr>
          <p:cNvPr id="7189" name="Прямоугольник 20"/>
          <p:cNvSpPr>
            <a:spLocks noChangeArrowheads="1"/>
          </p:cNvSpPr>
          <p:nvPr/>
        </p:nvSpPr>
        <p:spPr bwMode="auto">
          <a:xfrm>
            <a:off x="4787900" y="4581525"/>
            <a:ext cx="11445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3300"/>
                </a:solidFill>
              </a:rPr>
              <a:t>[r–r–r]</a:t>
            </a:r>
            <a:endParaRPr lang="ru-RU" sz="2800">
              <a:solidFill>
                <a:srgbClr val="003300"/>
              </a:solidFill>
            </a:endParaRPr>
          </a:p>
        </p:txBody>
      </p:sp>
      <p:sp>
        <p:nvSpPr>
          <p:cNvPr id="7190" name="Прямоугольник 44"/>
          <p:cNvSpPr>
            <a:spLocks noChangeArrowheads="1"/>
          </p:cNvSpPr>
          <p:nvPr/>
        </p:nvSpPr>
        <p:spPr bwMode="auto">
          <a:xfrm>
            <a:off x="6588125" y="2420938"/>
            <a:ext cx="24018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003300"/>
                </a:solidFill>
              </a:rPr>
              <a:t>[l-l-l], [la,la,la] </a:t>
            </a:r>
          </a:p>
        </p:txBody>
      </p:sp>
      <p:pic>
        <p:nvPicPr>
          <p:cNvPr id="7191" name="Picture 2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275" y="1052513"/>
            <a:ext cx="1228725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92" name="Прямоугольник 46"/>
          <p:cNvSpPr>
            <a:spLocks noChangeArrowheads="1"/>
          </p:cNvSpPr>
          <p:nvPr/>
        </p:nvSpPr>
        <p:spPr bwMode="auto">
          <a:xfrm>
            <a:off x="4716463" y="1196975"/>
            <a:ext cx="15478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003300"/>
                </a:solidFill>
                <a:latin typeface="Comic Sans MS" pitchFamily="66" charset="0"/>
              </a:rPr>
              <a:t>[</a:t>
            </a:r>
            <a:r>
              <a:rPr lang="en-US" sz="2800">
                <a:solidFill>
                  <a:srgbClr val="003300"/>
                </a:solidFill>
                <a:latin typeface="Comic Sans MS" pitchFamily="66" charset="0"/>
              </a:rPr>
              <a:t>u</a:t>
            </a:r>
            <a:r>
              <a:rPr lang="ru-RU" sz="2800">
                <a:solidFill>
                  <a:srgbClr val="003300"/>
                </a:solidFill>
                <a:latin typeface="Comic Sans MS" pitchFamily="66" charset="0"/>
              </a:rPr>
              <a:t>: </a:t>
            </a:r>
            <a:r>
              <a:rPr lang="en-US" sz="2800">
                <a:solidFill>
                  <a:srgbClr val="003300"/>
                </a:solidFill>
                <a:latin typeface="Comic Sans MS" pitchFamily="66" charset="0"/>
              </a:rPr>
              <a:t>u</a:t>
            </a:r>
            <a:r>
              <a:rPr lang="ru-RU" sz="2800">
                <a:solidFill>
                  <a:srgbClr val="003300"/>
                </a:solidFill>
                <a:latin typeface="Comic Sans MS" pitchFamily="66" charset="0"/>
              </a:rPr>
              <a:t>: </a:t>
            </a:r>
            <a:r>
              <a:rPr lang="en-US" sz="2800">
                <a:solidFill>
                  <a:srgbClr val="003300"/>
                </a:solidFill>
                <a:latin typeface="Comic Sans MS" pitchFamily="66" charset="0"/>
              </a:rPr>
              <a:t>u</a:t>
            </a:r>
            <a:r>
              <a:rPr lang="ru-RU" sz="2800">
                <a:solidFill>
                  <a:srgbClr val="003300"/>
                </a:solidFill>
                <a:latin typeface="Comic Sans MS" pitchFamily="66" charset="0"/>
              </a:rPr>
              <a:t>:]</a:t>
            </a:r>
          </a:p>
        </p:txBody>
      </p:sp>
      <p:pic>
        <p:nvPicPr>
          <p:cNvPr id="7193" name="Picture 2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36096" y="5733256"/>
            <a:ext cx="1223963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94" name="Прямоугольник 23"/>
          <p:cNvSpPr>
            <a:spLocks noChangeArrowheads="1"/>
          </p:cNvSpPr>
          <p:nvPr/>
        </p:nvSpPr>
        <p:spPr bwMode="auto">
          <a:xfrm>
            <a:off x="6588224" y="5949280"/>
            <a:ext cx="11207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3300"/>
                </a:solidFill>
              </a:rPr>
              <a:t>[k </a:t>
            </a:r>
            <a:r>
              <a:rPr lang="en-US" sz="2800" dirty="0" err="1">
                <a:solidFill>
                  <a:srgbClr val="003300"/>
                </a:solidFill>
              </a:rPr>
              <a:t>k</a:t>
            </a:r>
            <a:r>
              <a:rPr lang="en-US" sz="2800" dirty="0">
                <a:solidFill>
                  <a:srgbClr val="003300"/>
                </a:solidFill>
              </a:rPr>
              <a:t> </a:t>
            </a:r>
            <a:r>
              <a:rPr lang="en-US" sz="2800" dirty="0" err="1">
                <a:solidFill>
                  <a:srgbClr val="003300"/>
                </a:solidFill>
              </a:rPr>
              <a:t>k</a:t>
            </a:r>
            <a:r>
              <a:rPr lang="en-US" sz="2800" dirty="0">
                <a:solidFill>
                  <a:srgbClr val="003300"/>
                </a:solidFill>
              </a:rPr>
              <a:t>]</a:t>
            </a:r>
            <a:endParaRPr lang="ru-RU" sz="2800" dirty="0">
              <a:solidFill>
                <a:srgbClr val="003300"/>
              </a:solidFill>
            </a:endParaRPr>
          </a:p>
        </p:txBody>
      </p:sp>
      <p:pic>
        <p:nvPicPr>
          <p:cNvPr id="7195" name="Picture 2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1920" y="5589240"/>
            <a:ext cx="142875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96" name="Прямоугольник 18"/>
          <p:cNvSpPr>
            <a:spLocks noChangeArrowheads="1"/>
          </p:cNvSpPr>
          <p:nvPr/>
        </p:nvSpPr>
        <p:spPr bwMode="auto">
          <a:xfrm>
            <a:off x="2771800" y="6093296"/>
            <a:ext cx="15605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3300"/>
                </a:solidFill>
              </a:rPr>
              <a:t>[w </a:t>
            </a:r>
            <a:r>
              <a:rPr lang="en-US" sz="2800" dirty="0" err="1">
                <a:solidFill>
                  <a:srgbClr val="003300"/>
                </a:solidFill>
              </a:rPr>
              <a:t>w</a:t>
            </a:r>
            <a:r>
              <a:rPr lang="en-US" sz="2800" dirty="0">
                <a:solidFill>
                  <a:srgbClr val="003300"/>
                </a:solidFill>
              </a:rPr>
              <a:t> </a:t>
            </a:r>
            <a:r>
              <a:rPr lang="en-US" sz="2800" dirty="0" err="1">
                <a:solidFill>
                  <a:srgbClr val="003300"/>
                </a:solidFill>
              </a:rPr>
              <a:t>w</a:t>
            </a:r>
            <a:r>
              <a:rPr lang="en-US" sz="2800" dirty="0">
                <a:solidFill>
                  <a:srgbClr val="003300"/>
                </a:solidFill>
              </a:rPr>
              <a:t>]. </a:t>
            </a:r>
            <a:endParaRPr lang="ru-RU" sz="2800" dirty="0">
              <a:solidFill>
                <a:srgbClr val="003300"/>
              </a:solidFill>
            </a:endParaRPr>
          </a:p>
        </p:txBody>
      </p:sp>
      <p:pic>
        <p:nvPicPr>
          <p:cNvPr id="7197" name="Picture 2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43438" y="2636838"/>
            <a:ext cx="13906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98" name="Прямоугольник 19"/>
          <p:cNvSpPr>
            <a:spLocks noChangeArrowheads="1"/>
          </p:cNvSpPr>
          <p:nvPr/>
        </p:nvSpPr>
        <p:spPr bwMode="auto">
          <a:xfrm>
            <a:off x="5940425" y="3284538"/>
            <a:ext cx="1182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3300"/>
                </a:solidFill>
              </a:rPr>
              <a:t>[d d d]</a:t>
            </a:r>
            <a:endParaRPr lang="ru-RU" sz="280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33CBC3-E893-44AD-ACEE-2F2B5CA9A31D}" type="slidenum">
              <a:rPr lang="ru-RU"/>
              <a:pPr>
                <a:defRPr/>
              </a:pPr>
              <a:t>5</a:t>
            </a:fld>
            <a:endParaRPr lang="ru-RU"/>
          </a:p>
        </p:txBody>
      </p:sp>
      <p:sp>
        <p:nvSpPr>
          <p:cNvPr id="5132" name="WordArt 21"/>
          <p:cNvSpPr>
            <a:spLocks noChangeArrowheads="1" noChangeShapeType="1" noTextEdit="1"/>
          </p:cNvSpPr>
          <p:nvPr/>
        </p:nvSpPr>
        <p:spPr bwMode="auto">
          <a:xfrm>
            <a:off x="755576" y="260648"/>
            <a:ext cx="72485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CC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Arial"/>
                <a:cs typeface="Arial"/>
              </a:rPr>
              <a:t>Choose a petal and do the task</a:t>
            </a:r>
            <a:endParaRPr lang="ru-RU" sz="3600" b="1" kern="10" dirty="0">
              <a:ln w="9525">
                <a:solidFill>
                  <a:srgbClr val="CC0000"/>
                </a:solidFill>
                <a:round/>
                <a:headEnd/>
                <a:tailEnd/>
              </a:ln>
              <a:solidFill>
                <a:srgbClr val="FF6600"/>
              </a:solidFill>
              <a:latin typeface="Arial"/>
              <a:cs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209" y="0"/>
            <a:ext cx="91732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0" descr="C:\Documents and Settings\Пользователь\Local Settings\Temporary Internet Files\Content.IE5\6G707YN6\MC900281089[1].wm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692696"/>
            <a:ext cx="1876425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Oval 17">
            <a:hlinkClick r:id="rId5" action="ppaction://hlinksldjump"/>
          </p:cNvPr>
          <p:cNvSpPr>
            <a:spLocks noChangeArrowheads="1"/>
          </p:cNvSpPr>
          <p:nvPr/>
        </p:nvSpPr>
        <p:spPr bwMode="auto">
          <a:xfrm rot="2459833">
            <a:off x="5074011" y="543137"/>
            <a:ext cx="1857107" cy="2663825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Oval 15">
            <a:hlinkClick r:id="rId6" action="ppaction://hlinksldjump"/>
          </p:cNvPr>
          <p:cNvSpPr>
            <a:spLocks noChangeArrowheads="1"/>
          </p:cNvSpPr>
          <p:nvPr/>
        </p:nvSpPr>
        <p:spPr bwMode="auto">
          <a:xfrm rot="-3056463">
            <a:off x="2003549" y="465347"/>
            <a:ext cx="1736951" cy="2928938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6" name="Oval 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707904" y="116632"/>
            <a:ext cx="1655893" cy="27130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Oval 13">
            <a:hlinkClick r:id="rId8" action="ppaction://hlinksldjump"/>
          </p:cNvPr>
          <p:cNvSpPr>
            <a:spLocks noChangeArrowheads="1"/>
          </p:cNvSpPr>
          <p:nvPr/>
        </p:nvSpPr>
        <p:spPr bwMode="auto">
          <a:xfrm rot="16522062">
            <a:off x="5929184" y="1852521"/>
            <a:ext cx="1676657" cy="3095625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8" name="Oval 16">
            <a:hlinkClick r:id="rId9" action="ppaction://hlinksldjump"/>
          </p:cNvPr>
          <p:cNvSpPr>
            <a:spLocks noChangeArrowheads="1"/>
          </p:cNvSpPr>
          <p:nvPr/>
        </p:nvSpPr>
        <p:spPr bwMode="auto">
          <a:xfrm rot="19650897">
            <a:off x="4902586" y="3530446"/>
            <a:ext cx="1732208" cy="2808287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Oval 12">
            <a:hlinkClick r:id="rId10" action="ppaction://hlinksldjump"/>
          </p:cNvPr>
          <p:cNvSpPr>
            <a:spLocks noChangeArrowheads="1"/>
          </p:cNvSpPr>
          <p:nvPr/>
        </p:nvSpPr>
        <p:spPr bwMode="auto">
          <a:xfrm rot="1288615">
            <a:off x="2970181" y="3630406"/>
            <a:ext cx="1810214" cy="300037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Oval 14">
            <a:hlinkClick r:id="rId11" action="ppaction://hlinksldjump"/>
          </p:cNvPr>
          <p:cNvSpPr>
            <a:spLocks noChangeArrowheads="1"/>
          </p:cNvSpPr>
          <p:nvPr/>
        </p:nvSpPr>
        <p:spPr bwMode="auto">
          <a:xfrm rot="4475486">
            <a:off x="1673921" y="2326513"/>
            <a:ext cx="1736348" cy="292893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Oval 4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635896" y="2492896"/>
            <a:ext cx="1800200" cy="1656184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400" b="1" dirty="0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571625"/>
            <a:ext cx="327660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Прямоугольник 13"/>
          <p:cNvSpPr>
            <a:spLocks noChangeArrowheads="1"/>
          </p:cNvSpPr>
          <p:nvPr/>
        </p:nvSpPr>
        <p:spPr bwMode="auto">
          <a:xfrm>
            <a:off x="3714750" y="1928813"/>
            <a:ext cx="507206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>
                <a:solidFill>
                  <a:srgbClr val="002060"/>
                </a:solidFill>
                <a:latin typeface="Comic Sans MS" pitchFamily="66" charset="0"/>
              </a:rPr>
              <a:t>Aa-Bb-Cc-Dd-Ee-Ff-Gg</a:t>
            </a:r>
          </a:p>
          <a:p>
            <a:r>
              <a:rPr lang="en-US" sz="2400" b="1" i="1">
                <a:solidFill>
                  <a:srgbClr val="002060"/>
                </a:solidFill>
                <a:latin typeface="Comic Sans MS" pitchFamily="66" charset="0"/>
              </a:rPr>
              <a:t>Hh-Ii-Jj-Kk-Ll-Mm-Nn-Oo-Pp</a:t>
            </a:r>
          </a:p>
          <a:p>
            <a:r>
              <a:rPr lang="en-US" sz="2400" b="1" i="1">
                <a:solidFill>
                  <a:srgbClr val="002060"/>
                </a:solidFill>
                <a:latin typeface="Comic Sans MS" pitchFamily="66" charset="0"/>
              </a:rPr>
              <a:t>Qq-Rr-Ss, Tt-Uu-Vv</a:t>
            </a:r>
          </a:p>
          <a:p>
            <a:r>
              <a:rPr lang="en-US" sz="2400" b="1" i="1">
                <a:solidFill>
                  <a:srgbClr val="002060"/>
                </a:solidFill>
                <a:latin typeface="Comic Sans MS" pitchFamily="66" charset="0"/>
              </a:rPr>
              <a:t>Ww--Xx, Yy-and-Zz,</a:t>
            </a:r>
          </a:p>
          <a:p>
            <a:r>
              <a:rPr lang="en-US" sz="2400" b="1" i="1">
                <a:solidFill>
                  <a:srgbClr val="00B050"/>
                </a:solidFill>
                <a:latin typeface="Comic Sans MS" pitchFamily="66" charset="0"/>
              </a:rPr>
              <a:t>Now I know my A-B-C</a:t>
            </a:r>
          </a:p>
          <a:p>
            <a:r>
              <a:rPr lang="en-US" sz="2400" b="1" i="1">
                <a:solidFill>
                  <a:srgbClr val="00B050"/>
                </a:solidFill>
                <a:latin typeface="Comic Sans MS" pitchFamily="66" charset="0"/>
              </a:rPr>
              <a:t>Come on now and sing with me.</a:t>
            </a:r>
          </a:p>
          <a:p>
            <a:r>
              <a:rPr lang="en-US" sz="2400" b="1" i="1">
                <a:solidFill>
                  <a:srgbClr val="002060"/>
                </a:solidFill>
                <a:latin typeface="Comic Sans MS" pitchFamily="66" charset="0"/>
              </a:rPr>
              <a:t>Aa-Bb-Cc-Dd-Ee-Ff-Gg</a:t>
            </a:r>
          </a:p>
          <a:p>
            <a:r>
              <a:rPr lang="en-US" sz="2400" b="1" i="1">
                <a:solidFill>
                  <a:srgbClr val="002060"/>
                </a:solidFill>
                <a:latin typeface="Comic Sans MS" pitchFamily="66" charset="0"/>
              </a:rPr>
              <a:t>Hh-Ii-Jj-Kk-Ll-Mm-Nn-Oo-Pp</a:t>
            </a:r>
          </a:p>
          <a:p>
            <a:r>
              <a:rPr lang="en-US" sz="2400" b="1" i="1">
                <a:solidFill>
                  <a:srgbClr val="002060"/>
                </a:solidFill>
                <a:latin typeface="Comic Sans MS" pitchFamily="66" charset="0"/>
              </a:rPr>
              <a:t>Qq-Rr-Ss, Tt-Uu-Vv</a:t>
            </a:r>
          </a:p>
          <a:p>
            <a:r>
              <a:rPr lang="en-US" sz="2400" b="1" i="1">
                <a:solidFill>
                  <a:srgbClr val="002060"/>
                </a:solidFill>
                <a:latin typeface="Comic Sans MS" pitchFamily="66" charset="0"/>
              </a:rPr>
              <a:t>Ww--Xx, Yy-and-Zz,</a:t>
            </a:r>
          </a:p>
          <a:p>
            <a:r>
              <a:rPr lang="en-US" sz="2400" b="1" i="1">
                <a:solidFill>
                  <a:srgbClr val="00B050"/>
                </a:solidFill>
                <a:latin typeface="Comic Sans MS" pitchFamily="66" charset="0"/>
              </a:rPr>
              <a:t>Mother will be pleased with me</a:t>
            </a:r>
          </a:p>
          <a:p>
            <a:r>
              <a:rPr lang="en-US" sz="2400" b="1" i="1">
                <a:solidFill>
                  <a:srgbClr val="00B050"/>
                </a:solidFill>
                <a:latin typeface="Comic Sans MS" pitchFamily="66" charset="0"/>
              </a:rPr>
              <a:t>Now I know my A-B-C.</a:t>
            </a:r>
          </a:p>
        </p:txBody>
      </p:sp>
      <p:sp>
        <p:nvSpPr>
          <p:cNvPr id="9" name="Выноска-облако 14"/>
          <p:cNvSpPr>
            <a:spLocks noChangeArrowheads="1"/>
          </p:cNvSpPr>
          <p:nvPr/>
        </p:nvSpPr>
        <p:spPr bwMode="auto">
          <a:xfrm>
            <a:off x="755576" y="260648"/>
            <a:ext cx="7238578" cy="1093812"/>
          </a:xfrm>
          <a:prstGeom prst="cloudCallout">
            <a:avLst>
              <a:gd name="adj1" fmla="val -40648"/>
              <a:gd name="adj2" fmla="val 82005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lnSpc>
                <a:spcPct val="81000"/>
              </a:lnSpc>
              <a:buClr>
                <a:srgbClr val="000000"/>
              </a:buClr>
              <a:buSzPct val="100000"/>
            </a:pPr>
            <a:r>
              <a:rPr lang="ru-RU" dirty="0" smtClean="0">
                <a:latin typeface="Comic Sans MS" pitchFamily="66" charset="0"/>
              </a:rPr>
              <a:t>Спойте песню «Наш весёлый алфавит»! </a:t>
            </a:r>
            <a:r>
              <a:rPr lang="en-US" dirty="0" smtClean="0">
                <a:latin typeface="Comic Sans MS" pitchFamily="66" charset="0"/>
              </a:rPr>
              <a:t>Sing a song!</a:t>
            </a:r>
            <a:endParaRPr lang="ru-RU" dirty="0"/>
          </a:p>
        </p:txBody>
      </p:sp>
      <p:pic>
        <p:nvPicPr>
          <p:cNvPr id="10" name="Picture 15" descr="000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0001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188640"/>
            <a:ext cx="2163763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домой 11">
            <a:hlinkClick r:id="rId5" action="ppaction://hlinksldjump" highlightClick="1">
              <a:snd r:embed="rId6" name="chimes.wav"/>
            </a:hlinkClick>
            <a:hlinkHover r:id="rId5" action="ppaction://hlinksldjump"/>
          </p:cNvPr>
          <p:cNvSpPr/>
          <p:nvPr/>
        </p:nvSpPr>
        <p:spPr>
          <a:xfrm>
            <a:off x="179512" y="5589240"/>
            <a:ext cx="1008112" cy="11521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92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1785938"/>
            <a:ext cx="3643312" cy="4876800"/>
          </a:xfrm>
          <a:noFill/>
        </p:spPr>
      </p:pic>
      <p:sp>
        <p:nvSpPr>
          <p:cNvPr id="9220" name="TextBox 6"/>
          <p:cNvSpPr txBox="1">
            <a:spLocks noChangeArrowheads="1"/>
          </p:cNvSpPr>
          <p:nvPr/>
        </p:nvSpPr>
        <p:spPr bwMode="auto">
          <a:xfrm>
            <a:off x="5072063" y="21431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9221" name="TextBox 11"/>
          <p:cNvSpPr txBox="1">
            <a:spLocks noChangeArrowheads="1"/>
          </p:cNvSpPr>
          <p:nvPr/>
        </p:nvSpPr>
        <p:spPr bwMode="auto">
          <a:xfrm>
            <a:off x="3923928" y="2564904"/>
            <a:ext cx="4643438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  <a:t>I like butterflies, 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sz="2400" b="1" i="1" dirty="0">
                <a:solidFill>
                  <a:srgbClr val="C00000"/>
                </a:solidFill>
                <a:latin typeface="Comic Sans MS" pitchFamily="66" charset="0"/>
              </a:rPr>
              <a:t>Red</a:t>
            </a:r>
            <a: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  <a:t> and  </a:t>
            </a:r>
            <a:r>
              <a:rPr lang="en-US" sz="2400" b="1" i="1" dirty="0">
                <a:solidFill>
                  <a:srgbClr val="FFFF00"/>
                </a:solidFill>
                <a:latin typeface="Comic Sans MS" pitchFamily="66" charset="0"/>
              </a:rPr>
              <a:t>yellow</a:t>
            </a:r>
            <a: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  <a:t> butterflies, 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sz="2400" b="1" i="1" dirty="0">
                <a:solidFill>
                  <a:srgbClr val="FF33CC"/>
                </a:solidFill>
                <a:latin typeface="Comic Sans MS" pitchFamily="66" charset="0"/>
              </a:rPr>
              <a:t>Pink </a:t>
            </a:r>
            <a: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  <a:t>and </a:t>
            </a:r>
            <a:r>
              <a:rPr lang="en-US" sz="2400" b="1" i="1" dirty="0">
                <a:solidFill>
                  <a:srgbClr val="740E65"/>
                </a:solidFill>
                <a:latin typeface="Comic Sans MS" pitchFamily="66" charset="0"/>
              </a:rPr>
              <a:t>purple</a:t>
            </a:r>
            <a: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  <a:t> butterflies, 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sz="2400" b="1" i="1" dirty="0">
                <a:solidFill>
                  <a:srgbClr val="0070C0"/>
                </a:solidFill>
                <a:latin typeface="Comic Sans MS" pitchFamily="66" charset="0"/>
              </a:rPr>
              <a:t>Blue</a:t>
            </a:r>
            <a: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  <a:t> and </a:t>
            </a:r>
            <a:r>
              <a:rPr lang="en-US" sz="2400" b="1" i="1" dirty="0">
                <a:solidFill>
                  <a:srgbClr val="EA6326"/>
                </a:solidFill>
                <a:latin typeface="Comic Sans MS" pitchFamily="66" charset="0"/>
              </a:rPr>
              <a:t>orange</a:t>
            </a:r>
            <a: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  <a:t>, too. 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  <a:t>I like butterflies, 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sz="2400" b="1" i="1" dirty="0">
                <a:solidFill>
                  <a:srgbClr val="005024"/>
                </a:solidFill>
                <a:latin typeface="Comic Sans MS" pitchFamily="66" charset="0"/>
              </a:rPr>
              <a:t>Green</a:t>
            </a:r>
            <a: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  <a:t> and </a:t>
            </a:r>
            <a:r>
              <a:rPr lang="en-US" sz="2400" b="1" i="1" dirty="0">
                <a:solidFill>
                  <a:srgbClr val="4A1D16"/>
                </a:solidFill>
                <a:latin typeface="Comic Sans MS" pitchFamily="66" charset="0"/>
              </a:rPr>
              <a:t>brown</a:t>
            </a:r>
            <a: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  <a:t>  butterflies,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sz="2400" b="1" i="1" dirty="0">
                <a:solidFill>
                  <a:schemeClr val="tx1"/>
                </a:solidFill>
                <a:latin typeface="Comic Sans MS" pitchFamily="66" charset="0"/>
              </a:rPr>
              <a:t>Black</a:t>
            </a:r>
            <a: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  <a:t> and </a:t>
            </a:r>
            <a:r>
              <a:rPr lang="en-US" sz="2400" b="1" i="1" dirty="0">
                <a:latin typeface="Comic Sans MS" pitchFamily="66" charset="0"/>
              </a:rPr>
              <a:t>white</a:t>
            </a:r>
            <a: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  <a:t> butterflies,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sz="2400" b="1" i="1" dirty="0">
                <a:solidFill>
                  <a:srgbClr val="002060"/>
                </a:solidFill>
                <a:latin typeface="Comic Sans MS" pitchFamily="66" charset="0"/>
              </a:rPr>
              <a:t>Do you like them too?</a:t>
            </a:r>
            <a:endParaRPr lang="ru-RU" sz="2400" b="1" i="1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9222" name="Выноска-облако 14"/>
          <p:cNvSpPr>
            <a:spLocks noChangeArrowheads="1"/>
          </p:cNvSpPr>
          <p:nvPr/>
        </p:nvSpPr>
        <p:spPr bwMode="auto">
          <a:xfrm>
            <a:off x="285750" y="142875"/>
            <a:ext cx="7238578" cy="1571625"/>
          </a:xfrm>
          <a:prstGeom prst="cloudCallout">
            <a:avLst>
              <a:gd name="adj1" fmla="val -40648"/>
              <a:gd name="adj2" fmla="val 82005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lnSpc>
                <a:spcPct val="81000"/>
              </a:lnSpc>
              <a:buClr>
                <a:srgbClr val="000000"/>
              </a:buClr>
              <a:buSzPct val="100000"/>
            </a:pPr>
            <a:r>
              <a:rPr lang="ru-RU" dirty="0" smtClean="0">
                <a:latin typeface="Comic Sans MS" pitchFamily="66" charset="0"/>
              </a:rPr>
              <a:t>Спойте «Разноцветную песенку» про бабочек! </a:t>
            </a:r>
            <a:r>
              <a:rPr lang="en-US" dirty="0" smtClean="0">
                <a:latin typeface="Comic Sans MS" pitchFamily="66" charset="0"/>
              </a:rPr>
              <a:t>Sing a song!</a:t>
            </a:r>
            <a:endParaRPr lang="ru-RU" dirty="0"/>
          </a:p>
        </p:txBody>
      </p:sp>
      <p:pic>
        <p:nvPicPr>
          <p:cNvPr id="9223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188640"/>
            <a:ext cx="2163762" cy="14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Овал 8"/>
          <p:cNvSpPr>
            <a:spLocks noChangeArrowheads="1"/>
          </p:cNvSpPr>
          <p:nvPr/>
        </p:nvSpPr>
        <p:spPr bwMode="auto">
          <a:xfrm>
            <a:off x="142875" y="571500"/>
            <a:ext cx="1357313" cy="1214438"/>
          </a:xfrm>
          <a:prstGeom prst="ellipse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 sz="3600">
                <a:solidFill>
                  <a:srgbClr val="FF0000"/>
                </a:solidFill>
                <a:latin typeface="Comic Sans MS" pitchFamily="66" charset="0"/>
              </a:rPr>
              <a:t>I</a:t>
            </a:r>
            <a:endParaRPr lang="ru-RU" sz="360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9225" name="Picture 15" descr="000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1124744"/>
            <a:ext cx="10001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Выноска-облако 4"/>
          <p:cNvSpPr>
            <a:spLocks noGrp="1" noChangeArrowheads="1"/>
          </p:cNvSpPr>
          <p:nvPr>
            <p:ph type="title"/>
          </p:nvPr>
        </p:nvSpPr>
        <p:spPr>
          <a:prstGeom prst="cloudCallout">
            <a:avLst>
              <a:gd name="adj1" fmla="val -39976"/>
              <a:gd name="adj2" fmla="val 94307"/>
            </a:avLst>
          </a:prstGeom>
          <a:solidFill>
            <a:srgbClr val="00B8FF"/>
          </a:solidFill>
          <a:ln algn="ctr">
            <a:solidFill>
              <a:schemeClr val="tx1"/>
            </a:solidFill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</a:pPr>
            <a:r>
              <a:rPr lang="ru-RU" sz="1800" dirty="0" smtClean="0">
                <a:solidFill>
                  <a:schemeClr val="bg1"/>
                </a:solidFill>
                <a:latin typeface="Comic Sans MS" pitchFamily="66" charset="0"/>
              </a:rPr>
              <a:t>Раскрась бабочку указанными цветами. </a:t>
            </a:r>
          </a:p>
        </p:txBody>
      </p:sp>
      <p:pic>
        <p:nvPicPr>
          <p:cNvPr id="10242" name="Picture 2" descr="C:\Users\Уля и Геля\Desktop\Безымянный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844824"/>
            <a:ext cx="8229600" cy="3500420"/>
          </a:xfrm>
          <a:noFill/>
        </p:spPr>
      </p:pic>
      <p:cxnSp>
        <p:nvCxnSpPr>
          <p:cNvPr id="10243" name="Прямая со стрелкой 7"/>
          <p:cNvCxnSpPr>
            <a:cxnSpLocks noChangeShapeType="1"/>
          </p:cNvCxnSpPr>
          <p:nvPr/>
        </p:nvCxnSpPr>
        <p:spPr bwMode="auto">
          <a:xfrm>
            <a:off x="2267744" y="4725144"/>
            <a:ext cx="928687" cy="1588"/>
          </a:xfrm>
          <a:prstGeom prst="straightConnector1">
            <a:avLst/>
          </a:prstGeom>
          <a:noFill/>
          <a:ln w="76200" algn="ctr">
            <a:solidFill>
              <a:srgbClr val="C00000"/>
            </a:solidFill>
            <a:round/>
            <a:headEnd/>
            <a:tailEnd type="arrow" w="med" len="med"/>
          </a:ln>
        </p:spPr>
      </p:cxnSp>
      <p:cxnSp>
        <p:nvCxnSpPr>
          <p:cNvPr id="10244" name="Прямая со стрелкой 9"/>
          <p:cNvCxnSpPr>
            <a:cxnSpLocks noChangeShapeType="1"/>
          </p:cNvCxnSpPr>
          <p:nvPr/>
        </p:nvCxnSpPr>
        <p:spPr bwMode="auto">
          <a:xfrm rot="10800000">
            <a:off x="5292080" y="5013176"/>
            <a:ext cx="1071562" cy="1588"/>
          </a:xfrm>
          <a:prstGeom prst="straightConnector1">
            <a:avLst/>
          </a:prstGeom>
          <a:noFill/>
          <a:ln w="76200" algn="ctr">
            <a:solidFill>
              <a:srgbClr val="C00000"/>
            </a:solidFill>
            <a:round/>
            <a:headEnd/>
            <a:tailEnd type="arrow" w="med" len="med"/>
          </a:ln>
        </p:spPr>
      </p:cxnSp>
      <p:cxnSp>
        <p:nvCxnSpPr>
          <p:cNvPr id="10245" name="Прямая со стрелкой 11"/>
          <p:cNvCxnSpPr>
            <a:cxnSpLocks noChangeShapeType="1"/>
          </p:cNvCxnSpPr>
          <p:nvPr/>
        </p:nvCxnSpPr>
        <p:spPr bwMode="auto">
          <a:xfrm rot="10800000">
            <a:off x="6143625" y="3500438"/>
            <a:ext cx="785813" cy="1587"/>
          </a:xfrm>
          <a:prstGeom prst="straightConnector1">
            <a:avLst/>
          </a:prstGeom>
          <a:noFill/>
          <a:ln w="76200" algn="ctr">
            <a:solidFill>
              <a:srgbClr val="C00000"/>
            </a:solidFill>
            <a:round/>
            <a:headEnd/>
            <a:tailEnd type="arrow" w="med" len="med"/>
          </a:ln>
        </p:spPr>
      </p:cxnSp>
      <p:cxnSp>
        <p:nvCxnSpPr>
          <p:cNvPr id="10246" name="Прямая со стрелкой 13"/>
          <p:cNvCxnSpPr>
            <a:cxnSpLocks noChangeShapeType="1"/>
          </p:cNvCxnSpPr>
          <p:nvPr/>
        </p:nvCxnSpPr>
        <p:spPr bwMode="auto">
          <a:xfrm>
            <a:off x="1763688" y="3717032"/>
            <a:ext cx="785813" cy="1587"/>
          </a:xfrm>
          <a:prstGeom prst="straightConnector1">
            <a:avLst/>
          </a:prstGeom>
          <a:noFill/>
          <a:ln w="76200" algn="ctr">
            <a:solidFill>
              <a:srgbClr val="C00000"/>
            </a:solidFill>
            <a:round/>
            <a:headEnd/>
            <a:tailEnd type="arrow" w="med" len="med"/>
          </a:ln>
        </p:spPr>
      </p:cxnSp>
      <p:cxnSp>
        <p:nvCxnSpPr>
          <p:cNvPr id="10247" name="Прямая со стрелкой 15"/>
          <p:cNvCxnSpPr>
            <a:cxnSpLocks noChangeShapeType="1"/>
          </p:cNvCxnSpPr>
          <p:nvPr/>
        </p:nvCxnSpPr>
        <p:spPr bwMode="auto">
          <a:xfrm rot="10800000">
            <a:off x="4355976" y="4293096"/>
            <a:ext cx="2714625" cy="1587"/>
          </a:xfrm>
          <a:prstGeom prst="straightConnector1">
            <a:avLst/>
          </a:prstGeom>
          <a:noFill/>
          <a:ln w="76200" algn="ctr">
            <a:solidFill>
              <a:srgbClr val="C00000"/>
            </a:solidFill>
            <a:round/>
            <a:headEnd/>
            <a:tailEnd type="arrow" w="med" len="med"/>
          </a:ln>
        </p:spPr>
      </p:cxnSp>
      <p:cxnSp>
        <p:nvCxnSpPr>
          <p:cNvPr id="10248" name="Прямая со стрелкой 17"/>
          <p:cNvCxnSpPr>
            <a:cxnSpLocks noChangeShapeType="1"/>
          </p:cNvCxnSpPr>
          <p:nvPr/>
        </p:nvCxnSpPr>
        <p:spPr bwMode="auto">
          <a:xfrm rot="10800000">
            <a:off x="4499992" y="2492896"/>
            <a:ext cx="2071687" cy="1587"/>
          </a:xfrm>
          <a:prstGeom prst="straightConnector1">
            <a:avLst/>
          </a:prstGeom>
          <a:noFill/>
          <a:ln w="76200" algn="ctr">
            <a:solidFill>
              <a:srgbClr val="C00000"/>
            </a:solidFill>
            <a:round/>
            <a:headEnd/>
            <a:tailEnd type="arrow" w="med" len="med"/>
          </a:ln>
        </p:spPr>
      </p:cxnSp>
      <p:sp>
        <p:nvSpPr>
          <p:cNvPr id="20" name="Прямоугольник 19"/>
          <p:cNvSpPr/>
          <p:nvPr/>
        </p:nvSpPr>
        <p:spPr>
          <a:xfrm>
            <a:off x="683568" y="2852936"/>
            <a:ext cx="178595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Lucida Sans Unicode" pitchFamily="34" charset="0"/>
              </a:rPr>
              <a:t>red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  <a:ea typeface="Lucida Sans Unicode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27584" y="3933056"/>
            <a:ext cx="2000264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Lucida Sans Unicode" pitchFamily="34" charset="0"/>
              </a:rPr>
              <a:t>white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  <a:ea typeface="Lucida Sans Unicode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580112" y="1700808"/>
            <a:ext cx="250033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Lucida Sans Unicode" pitchFamily="34" charset="0"/>
              </a:rPr>
              <a:t>yellow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  <a:ea typeface="Lucida Sans Unicode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429388" y="2714620"/>
            <a:ext cx="178595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Lucida Sans Unicode" pitchFamily="34" charset="0"/>
              </a:rPr>
              <a:t>blue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  <a:ea typeface="Lucida Sans Unicode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300192" y="3501008"/>
            <a:ext cx="2071702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Lucida Sans Unicode" pitchFamily="34" charset="0"/>
              </a:rPr>
              <a:t>black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  <a:ea typeface="Lucida Sans Unicode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868144" y="4221088"/>
            <a:ext cx="214314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Lucida Sans Unicode" pitchFamily="34" charset="0"/>
              </a:rPr>
              <a:t>green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  <a:ea typeface="Lucida Sans Unicode" pitchFamily="34" charset="0"/>
            </a:endParaRPr>
          </a:p>
        </p:txBody>
      </p:sp>
      <p:pic>
        <p:nvPicPr>
          <p:cNvPr id="10256" name="Picture 10" descr="C:\Documents and Settings\Пользователь\Local Settings\Temporary Internet Files\Content.IE5\C3U7MJL3\MC900296114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5229200"/>
            <a:ext cx="1327150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87208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Проверь себя!</a:t>
            </a:r>
            <a:endParaRPr lang="ru-RU" dirty="0" smtClean="0"/>
          </a:p>
        </p:txBody>
      </p:sp>
      <p:pic>
        <p:nvPicPr>
          <p:cNvPr id="11267" name="Picture 2" descr="C:\Users\Уля и Геля\Desktop\Безымянный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628800"/>
            <a:ext cx="8229600" cy="3500420"/>
          </a:xfrm>
          <a:noFill/>
        </p:spPr>
      </p:pic>
      <p:pic>
        <p:nvPicPr>
          <p:cNvPr id="7" name="Рисунок 6" descr="01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1750" y="0"/>
            <a:ext cx="4032250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Улыбающееся лицо 4"/>
          <p:cNvSpPr>
            <a:spLocks noChangeArrowheads="1"/>
          </p:cNvSpPr>
          <p:nvPr/>
        </p:nvSpPr>
        <p:spPr bwMode="auto">
          <a:xfrm>
            <a:off x="6084168" y="4149080"/>
            <a:ext cx="2071688" cy="17145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/>
          </a:p>
        </p:txBody>
      </p:sp>
      <p:sp>
        <p:nvSpPr>
          <p:cNvPr id="9" name="Выноска-облако 8"/>
          <p:cNvSpPr/>
          <p:nvPr/>
        </p:nvSpPr>
        <p:spPr bwMode="auto">
          <a:xfrm>
            <a:off x="467544" y="5301208"/>
            <a:ext cx="4786346" cy="1285908"/>
          </a:xfrm>
          <a:prstGeom prst="cloudCallout">
            <a:avLst>
              <a:gd name="adj1" fmla="val 73064"/>
              <a:gd name="adj2" fmla="val -38401"/>
            </a:avLst>
          </a:prstGeom>
          <a:solidFill>
            <a:srgbClr val="00B8FF"/>
          </a:solidFill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4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ea typeface="Lucida Sans Unicode" pitchFamily="34" charset="0"/>
              </a:rPr>
              <a:t>Well done!</a:t>
            </a:r>
            <a:endParaRPr lang="ru-RU" sz="4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  <a:ea typeface="Lucida Sans Unicode" pitchFamily="34" charset="0"/>
            </a:endParaRPr>
          </a:p>
        </p:txBody>
      </p:sp>
      <p:sp>
        <p:nvSpPr>
          <p:cNvPr id="10" name="5-конечная звезда 9"/>
          <p:cNvSpPr/>
          <p:nvPr/>
        </p:nvSpPr>
        <p:spPr bwMode="auto">
          <a:xfrm>
            <a:off x="4429125" y="6072188"/>
            <a:ext cx="500063" cy="357187"/>
          </a:xfrm>
          <a:prstGeom prst="star5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>
              <a:latin typeface="Arial" charset="0"/>
              <a:ea typeface="Lucida Sans Unicode" pitchFamily="34" charset="0"/>
              <a:cs typeface="Lucida Sans Unicode" charset="0"/>
            </a:endParaRPr>
          </a:p>
        </p:txBody>
      </p:sp>
      <p:sp>
        <p:nvSpPr>
          <p:cNvPr id="11" name="5-конечная звезда 10"/>
          <p:cNvSpPr/>
          <p:nvPr/>
        </p:nvSpPr>
        <p:spPr bwMode="auto">
          <a:xfrm>
            <a:off x="714375" y="5715000"/>
            <a:ext cx="500063" cy="357188"/>
          </a:xfrm>
          <a:prstGeom prst="star5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81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ru-RU">
              <a:latin typeface="Arial" charset="0"/>
              <a:ea typeface="Lucida Sans Unicode" pitchFamily="34" charset="0"/>
              <a:cs typeface="Lucida Sans Unicode" charset="0"/>
            </a:endParaRPr>
          </a:p>
        </p:txBody>
      </p:sp>
      <p:sp>
        <p:nvSpPr>
          <p:cNvPr id="13" name="Управляющая кнопка: домой 12">
            <a:hlinkClick r:id="rId4" action="ppaction://hlinksldjump" highlightClick="1">
              <a:snd r:embed="rId5" name="chimes.wav"/>
            </a:hlinkClick>
            <a:hlinkHover r:id="rId4" action="ppaction://hlinksldjump">
              <a:snd r:embed="rId5" name="chimes.wav"/>
            </a:hlinkHover>
          </p:cNvPr>
          <p:cNvSpPr/>
          <p:nvPr/>
        </p:nvSpPr>
        <p:spPr>
          <a:xfrm>
            <a:off x="755576" y="2708920"/>
            <a:ext cx="936104" cy="100811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Тема8</Template>
  <TotalTime>2018</TotalTime>
  <Words>783</Words>
  <Application>Microsoft Office PowerPoint</Application>
  <PresentationFormat>Экран (4:3)</PresentationFormat>
  <Paragraphs>209</Paragraphs>
  <Slides>25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Тема8</vt:lpstr>
      <vt:lpstr>      МБОУ-СОШ №7</vt:lpstr>
      <vt:lpstr>Слайд 2</vt:lpstr>
      <vt:lpstr>Слайд 3</vt:lpstr>
      <vt:lpstr>Фонетическая разминка  «Сказка про язычок»</vt:lpstr>
      <vt:lpstr>Слайд 5</vt:lpstr>
      <vt:lpstr>Слайд 6</vt:lpstr>
      <vt:lpstr>Слайд 7</vt:lpstr>
      <vt:lpstr>Раскрась бабочку указанными цветами. </vt:lpstr>
      <vt:lpstr>Проверь себя!</vt:lpstr>
      <vt:lpstr>Слайд 10</vt:lpstr>
      <vt:lpstr>Слайд 11</vt:lpstr>
      <vt:lpstr>Проверь себя!</vt:lpstr>
      <vt:lpstr>Слайд 13</vt:lpstr>
      <vt:lpstr>Слайд 14</vt:lpstr>
      <vt:lpstr> Проверь себя!</vt:lpstr>
      <vt:lpstr>Физкультпауза. </vt:lpstr>
      <vt:lpstr>Слайд 17</vt:lpstr>
      <vt:lpstr>Проверь себя!</vt:lpstr>
      <vt:lpstr>Собираем портфель</vt:lpstr>
      <vt:lpstr>Проверь себя!</vt:lpstr>
      <vt:lpstr>Happy song</vt:lpstr>
      <vt:lpstr>Слайд 22</vt:lpstr>
      <vt:lpstr>Домашнее задание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Викторовна</dc:creator>
  <cp:lastModifiedBy>Уля и Геля</cp:lastModifiedBy>
  <cp:revision>106</cp:revision>
  <dcterms:created xsi:type="dcterms:W3CDTF">2010-12-03T00:33:43Z</dcterms:created>
  <dcterms:modified xsi:type="dcterms:W3CDTF">2012-02-15T07:31:36Z</dcterms:modified>
</cp:coreProperties>
</file>