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77" r:id="rId2"/>
    <p:sldId id="305" r:id="rId3"/>
    <p:sldId id="311" r:id="rId4"/>
    <p:sldId id="291" r:id="rId5"/>
    <p:sldId id="308" r:id="rId6"/>
    <p:sldId id="312" r:id="rId7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28" autoAdjust="0"/>
  </p:normalViewPr>
  <p:slideViewPr>
    <p:cSldViewPr>
      <p:cViewPr varScale="1">
        <p:scale>
          <a:sx n="116" d="100"/>
          <a:sy n="116" d="100"/>
        </p:scale>
        <p:origin x="10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DE7B52-6500-4D6B-B8CD-C8982CB1EB0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8A2AD5-5D64-4C55-8F2A-854122CAB12A}">
      <dgm:prSet phldrT="[Текст]"/>
      <dgm:spPr/>
      <dgm:t>
        <a:bodyPr/>
        <a:lstStyle/>
        <a:p>
          <a:r>
            <a:rPr lang="ru-RU" dirty="0" smtClean="0"/>
            <a:t>196 педагогов</a:t>
          </a:r>
          <a:endParaRPr lang="ru-RU" dirty="0"/>
        </a:p>
      </dgm:t>
    </dgm:pt>
    <dgm:pt modelId="{E96E17A6-BD48-4372-9348-C163108D6B96}" type="parTrans" cxnId="{8EFF9B96-9CAB-492A-834C-152F36E12D9E}">
      <dgm:prSet/>
      <dgm:spPr/>
      <dgm:t>
        <a:bodyPr/>
        <a:lstStyle/>
        <a:p>
          <a:endParaRPr lang="ru-RU"/>
        </a:p>
      </dgm:t>
    </dgm:pt>
    <dgm:pt modelId="{EB8E45CD-8040-439C-B221-FAA57D703452}" type="sibTrans" cxnId="{8EFF9B96-9CAB-492A-834C-152F36E12D9E}">
      <dgm:prSet/>
      <dgm:spPr/>
      <dgm:t>
        <a:bodyPr/>
        <a:lstStyle/>
        <a:p>
          <a:endParaRPr lang="ru-RU"/>
        </a:p>
      </dgm:t>
    </dgm:pt>
    <dgm:pt modelId="{BAA70B2E-402C-4FA5-96A0-F749BB7E8239}">
      <dgm:prSet phldrT="[Текст]" custT="1"/>
      <dgm:spPr/>
      <dgm:t>
        <a:bodyPr/>
        <a:lstStyle/>
        <a:p>
          <a:r>
            <a: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28 </a:t>
          </a: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участников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ABE5D9-6EE5-40E2-8481-220239533642}" type="parTrans" cxnId="{D636AB14-5AB5-4DDE-9D99-C7E5FF39E58D}">
      <dgm:prSet/>
      <dgm:spPr/>
      <dgm:t>
        <a:bodyPr/>
        <a:lstStyle/>
        <a:p>
          <a:endParaRPr lang="ru-RU"/>
        </a:p>
      </dgm:t>
    </dgm:pt>
    <dgm:pt modelId="{5B85C596-A6B8-4C23-9952-0BAAA411771B}" type="sibTrans" cxnId="{D636AB14-5AB5-4DDE-9D99-C7E5FF39E58D}">
      <dgm:prSet/>
      <dgm:spPr/>
      <dgm:t>
        <a:bodyPr/>
        <a:lstStyle/>
        <a:p>
          <a:endParaRPr lang="ru-RU"/>
        </a:p>
      </dgm:t>
    </dgm:pt>
    <dgm:pt modelId="{30965C70-47E9-46B8-8813-E658C5D830DB}">
      <dgm:prSet phldrT="[Текст]" custT="1"/>
      <dgm:spPr/>
      <dgm:t>
        <a:bodyPr/>
        <a:lstStyle/>
        <a:p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 участников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8497C0-9837-4691-8195-C25AC056609A}" type="parTrans" cxnId="{CC2C5169-B8E2-4AEB-B17E-C2BD5350B3DA}">
      <dgm:prSet/>
      <dgm:spPr/>
      <dgm:t>
        <a:bodyPr/>
        <a:lstStyle/>
        <a:p>
          <a:endParaRPr lang="ru-RU"/>
        </a:p>
      </dgm:t>
    </dgm:pt>
    <dgm:pt modelId="{FCA0691A-DFD0-4985-AABB-3FDD5672D049}" type="sibTrans" cxnId="{CC2C5169-B8E2-4AEB-B17E-C2BD5350B3DA}">
      <dgm:prSet/>
      <dgm:spPr/>
      <dgm:t>
        <a:bodyPr/>
        <a:lstStyle/>
        <a:p>
          <a:endParaRPr lang="ru-RU"/>
        </a:p>
      </dgm:t>
    </dgm:pt>
    <dgm:pt modelId="{2BF58937-B2E0-4962-B2E3-AEC6084B1718}">
      <dgm:prSet phldrT="[Текст]" custT="1"/>
      <dgm:spPr/>
      <dgm:t>
        <a:bodyPr/>
        <a:lstStyle/>
        <a:p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более 400 слушателей</a:t>
          </a:r>
          <a:endParaRPr lang="ru-RU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F12ABB-A258-4801-8FF6-93380A374D83}" type="parTrans" cxnId="{C1E5C8FB-BE41-4F46-868B-F2AD362F7817}">
      <dgm:prSet/>
      <dgm:spPr/>
      <dgm:t>
        <a:bodyPr/>
        <a:lstStyle/>
        <a:p>
          <a:endParaRPr lang="ru-RU"/>
        </a:p>
      </dgm:t>
    </dgm:pt>
    <dgm:pt modelId="{100BCDB4-2BCE-43D5-B64D-0BFD33A14CAE}" type="sibTrans" cxnId="{C1E5C8FB-BE41-4F46-868B-F2AD362F7817}">
      <dgm:prSet/>
      <dgm:spPr/>
      <dgm:t>
        <a:bodyPr/>
        <a:lstStyle/>
        <a:p>
          <a:endParaRPr lang="ru-RU"/>
        </a:p>
      </dgm:t>
    </dgm:pt>
    <dgm:pt modelId="{FC75EA87-F906-439A-83D1-667C22DFAC48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Декада молодых специалистов</a:t>
          </a:r>
          <a:endParaRPr lang="ru-RU" dirty="0" smtClean="0"/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ABB6DE29-9201-4083-8232-8193A1B43718}" type="parTrans" cxnId="{6624849E-77FB-41D3-B4D2-DD87C08972D7}">
      <dgm:prSet/>
      <dgm:spPr/>
      <dgm:t>
        <a:bodyPr/>
        <a:lstStyle/>
        <a:p>
          <a:endParaRPr lang="ru-RU"/>
        </a:p>
      </dgm:t>
    </dgm:pt>
    <dgm:pt modelId="{1385E130-FAF3-42E7-9341-5BE2B6B36C8F}" type="sibTrans" cxnId="{6624849E-77FB-41D3-B4D2-DD87C08972D7}">
      <dgm:prSet/>
      <dgm:spPr/>
      <dgm:t>
        <a:bodyPr/>
        <a:lstStyle/>
        <a:p>
          <a:endParaRPr lang="ru-RU"/>
        </a:p>
      </dgm:t>
    </dgm:pt>
    <dgm:pt modelId="{B892A0A9-B8DC-4F3A-A69D-14A7FF3B6E54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Школа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тьюторов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для молодых специалистов</a:t>
          </a:r>
          <a:endParaRPr lang="ru-RU" dirty="0" smtClean="0"/>
        </a:p>
        <a:p>
          <a:pPr marL="228600" indent="0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ADF1F453-7B28-44AA-B326-EFBF2C493C4C}" type="parTrans" cxnId="{72629666-ABDF-444D-BD99-4D2BAE4C08EC}">
      <dgm:prSet/>
      <dgm:spPr/>
      <dgm:t>
        <a:bodyPr/>
        <a:lstStyle/>
        <a:p>
          <a:endParaRPr lang="ru-RU"/>
        </a:p>
      </dgm:t>
    </dgm:pt>
    <dgm:pt modelId="{5B4765A1-24A4-43B3-825E-00B72619A7A0}" type="sibTrans" cxnId="{72629666-ABDF-444D-BD99-4D2BAE4C08EC}">
      <dgm:prSet/>
      <dgm:spPr/>
      <dgm:t>
        <a:bodyPr/>
        <a:lstStyle/>
        <a:p>
          <a:endParaRPr lang="ru-RU"/>
        </a:p>
      </dgm:t>
    </dgm:pt>
    <dgm:pt modelId="{A35C6C66-679E-4EB1-9FD2-F4CAF5D3026E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Кадровая школа «Управленческий </a:t>
          </a:r>
          <a:r>
            <a: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start-up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endParaRPr lang="ru-RU" dirty="0" smtClean="0"/>
        </a:p>
        <a:p>
          <a:pPr marL="228600" indent="0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19407AD9-16A9-41DA-9720-2B8A3B2B84AC}" type="parTrans" cxnId="{3889FE6D-8A5C-46F5-99DF-1F26F88BE61C}">
      <dgm:prSet/>
      <dgm:spPr/>
      <dgm:t>
        <a:bodyPr/>
        <a:lstStyle/>
        <a:p>
          <a:endParaRPr lang="ru-RU"/>
        </a:p>
      </dgm:t>
    </dgm:pt>
    <dgm:pt modelId="{8DCC3B93-AA44-46E3-AC5D-23A95D6C71D8}" type="sibTrans" cxnId="{3889FE6D-8A5C-46F5-99DF-1F26F88BE61C}">
      <dgm:prSet/>
      <dgm:spPr/>
      <dgm:t>
        <a:bodyPr/>
        <a:lstStyle/>
        <a:p>
          <a:endParaRPr lang="ru-RU"/>
        </a:p>
      </dgm:t>
    </dgm:pt>
    <dgm:pt modelId="{1589048E-96DE-45A6-AB8E-F19182A5893A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Wed-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клуб молодых специалистов и настав­ников «Интернет-наставник»</a:t>
          </a:r>
          <a:endParaRPr lang="ru-RU" dirty="0"/>
        </a:p>
      </dgm:t>
    </dgm:pt>
    <dgm:pt modelId="{8AB25829-8B8E-4019-BEFD-DC1A83C8B9D3}" type="parTrans" cxnId="{F30D3A6B-4B7C-4C28-ADFA-C3258A999325}">
      <dgm:prSet/>
      <dgm:spPr/>
      <dgm:t>
        <a:bodyPr/>
        <a:lstStyle/>
        <a:p>
          <a:endParaRPr lang="ru-RU"/>
        </a:p>
      </dgm:t>
    </dgm:pt>
    <dgm:pt modelId="{CC9611C4-4073-44B4-93A5-3A0930EE2CBC}" type="sibTrans" cxnId="{F30D3A6B-4B7C-4C28-ADFA-C3258A999325}">
      <dgm:prSet/>
      <dgm:spPr/>
      <dgm:t>
        <a:bodyPr/>
        <a:lstStyle/>
        <a:p>
          <a:endParaRPr lang="ru-RU"/>
        </a:p>
      </dgm:t>
    </dgm:pt>
    <dgm:pt modelId="{F29B81FE-5C6D-4267-8B18-8A28BBAA492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 участников</a:t>
          </a:r>
        </a:p>
        <a:p>
          <a:pPr marL="228600" indent="0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900" dirty="0"/>
        </a:p>
      </dgm:t>
    </dgm:pt>
    <dgm:pt modelId="{A7F4D904-7E1B-4C48-9AE2-CC7D44D88F27}" type="parTrans" cxnId="{DC8FC78D-0BD7-4EE7-8D65-444281B78B4F}">
      <dgm:prSet/>
      <dgm:spPr/>
      <dgm:t>
        <a:bodyPr/>
        <a:lstStyle/>
        <a:p>
          <a:endParaRPr lang="ru-RU"/>
        </a:p>
      </dgm:t>
    </dgm:pt>
    <dgm:pt modelId="{2282362D-E315-400E-B57D-BC358A426918}" type="sibTrans" cxnId="{DC8FC78D-0BD7-4EE7-8D65-444281B78B4F}">
      <dgm:prSet/>
      <dgm:spPr/>
      <dgm:t>
        <a:bodyPr/>
        <a:lstStyle/>
        <a:p>
          <a:endParaRPr lang="ru-RU"/>
        </a:p>
      </dgm:t>
    </dgm:pt>
    <dgm:pt modelId="{85CC7951-D40B-41BC-B5BC-5D1CF962FDF2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Школа классного руководителя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48D08C-3F47-47E1-B0A9-DFEDFB7B83EC}" type="parTrans" cxnId="{F212E2B7-B1B6-44CE-A55A-B32C26DD8213}">
      <dgm:prSet/>
      <dgm:spPr/>
      <dgm:t>
        <a:bodyPr/>
        <a:lstStyle/>
        <a:p>
          <a:endParaRPr lang="ru-RU"/>
        </a:p>
      </dgm:t>
    </dgm:pt>
    <dgm:pt modelId="{2F53C5C1-05A2-43CC-82D3-95458C725292}" type="sibTrans" cxnId="{F212E2B7-B1B6-44CE-A55A-B32C26DD8213}">
      <dgm:prSet/>
      <dgm:spPr/>
      <dgm:t>
        <a:bodyPr/>
        <a:lstStyle/>
        <a:p>
          <a:endParaRPr lang="ru-RU"/>
        </a:p>
      </dgm:t>
    </dgm:pt>
    <dgm:pt modelId="{6DF04D29-FC3F-4B3D-99E2-217E7020B5E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заседания</a:t>
          </a:r>
          <a:endParaRPr lang="ru-RU" sz="10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7B074A-504B-46D0-BB8A-C748640AECFE}" type="parTrans" cxnId="{15F09D65-ADB4-4B58-875C-A5FBB7E1ECCE}">
      <dgm:prSet/>
      <dgm:spPr/>
      <dgm:t>
        <a:bodyPr/>
        <a:lstStyle/>
        <a:p>
          <a:endParaRPr lang="ru-RU"/>
        </a:p>
      </dgm:t>
    </dgm:pt>
    <dgm:pt modelId="{E0C1763D-025E-4A65-BBA2-0A3694F67444}" type="sibTrans" cxnId="{15F09D65-ADB4-4B58-875C-A5FBB7E1ECCE}">
      <dgm:prSet/>
      <dgm:spPr/>
      <dgm:t>
        <a:bodyPr/>
        <a:lstStyle/>
        <a:p>
          <a:endParaRPr lang="ru-RU"/>
        </a:p>
      </dgm:t>
    </dgm:pt>
    <dgm:pt modelId="{3EFA68EF-A4C2-4507-A27F-18D094475532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Заседания ГМО молодых специалистов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28C7F5-9F59-474D-B4F3-B0079817ABC1}" type="parTrans" cxnId="{9563C2A3-EA41-4824-9F22-0606701A0C9E}">
      <dgm:prSet/>
      <dgm:spPr/>
      <dgm:t>
        <a:bodyPr/>
        <a:lstStyle/>
        <a:p>
          <a:endParaRPr lang="ru-RU"/>
        </a:p>
      </dgm:t>
    </dgm:pt>
    <dgm:pt modelId="{CA77EF6F-58D4-49F0-B1D3-EC40B7B493A2}" type="sibTrans" cxnId="{9563C2A3-EA41-4824-9F22-0606701A0C9E}">
      <dgm:prSet/>
      <dgm:spPr/>
      <dgm:t>
        <a:bodyPr/>
        <a:lstStyle/>
        <a:p>
          <a:endParaRPr lang="ru-RU"/>
        </a:p>
      </dgm:t>
    </dgm:pt>
    <dgm:pt modelId="{6412FD47-F0B7-4CF4-BCB9-A17D36F5A83C}" type="pres">
      <dgm:prSet presAssocID="{58DE7B52-6500-4D6B-B8CD-C8982CB1EB0A}" presName="linearFlow" presStyleCnt="0">
        <dgm:presLayoutVars>
          <dgm:dir/>
          <dgm:animLvl val="lvl"/>
          <dgm:resizeHandles val="exact"/>
        </dgm:presLayoutVars>
      </dgm:prSet>
      <dgm:spPr/>
    </dgm:pt>
    <dgm:pt modelId="{534537FD-6B55-4ED7-9C84-99F611D4DD96}" type="pres">
      <dgm:prSet presAssocID="{EB8A2AD5-5D64-4C55-8F2A-854122CAB12A}" presName="composite" presStyleCnt="0"/>
      <dgm:spPr/>
    </dgm:pt>
    <dgm:pt modelId="{A6ED43EA-E556-414F-9150-9A2A5A476708}" type="pres">
      <dgm:prSet presAssocID="{EB8A2AD5-5D64-4C55-8F2A-854122CAB12A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2F238D-36C2-4429-8572-415B79D0258A}" type="pres">
      <dgm:prSet presAssocID="{EB8A2AD5-5D64-4C55-8F2A-854122CAB12A}" presName="descendantText" presStyleLbl="alignAcc1" presStyleIdx="0" presStyleCnt="6">
        <dgm:presLayoutVars>
          <dgm:bulletEnabled val="1"/>
        </dgm:presLayoutVars>
      </dgm:prSet>
      <dgm:spPr/>
    </dgm:pt>
    <dgm:pt modelId="{F6693069-7AAE-4C99-8106-869048BDD3A4}" type="pres">
      <dgm:prSet presAssocID="{EB8E45CD-8040-439C-B221-FAA57D703452}" presName="sp" presStyleCnt="0"/>
      <dgm:spPr/>
    </dgm:pt>
    <dgm:pt modelId="{7C4F3095-DC09-4EA5-A0DB-1229D7F16347}" type="pres">
      <dgm:prSet presAssocID="{BAA70B2E-402C-4FA5-96A0-F749BB7E8239}" presName="composite" presStyleCnt="0"/>
      <dgm:spPr/>
    </dgm:pt>
    <dgm:pt modelId="{07CB600B-9672-49CF-999D-E3D27ABF3266}" type="pres">
      <dgm:prSet presAssocID="{BAA70B2E-402C-4FA5-96A0-F749BB7E8239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60299-42B8-460F-B603-CEA1B4291787}" type="pres">
      <dgm:prSet presAssocID="{BAA70B2E-402C-4FA5-96A0-F749BB7E8239}" presName="descendantText" presStyleLbl="alignAcc1" presStyleIdx="1" presStyleCnt="6">
        <dgm:presLayoutVars>
          <dgm:bulletEnabled val="1"/>
        </dgm:presLayoutVars>
      </dgm:prSet>
      <dgm:spPr/>
    </dgm:pt>
    <dgm:pt modelId="{7D1964C9-0DC3-48C9-A023-D725F93D59B4}" type="pres">
      <dgm:prSet presAssocID="{5B85C596-A6B8-4C23-9952-0BAAA411771B}" presName="sp" presStyleCnt="0"/>
      <dgm:spPr/>
    </dgm:pt>
    <dgm:pt modelId="{8501F4F1-4EE0-4FCF-B399-402078A1F512}" type="pres">
      <dgm:prSet presAssocID="{30965C70-47E9-46B8-8813-E658C5D830DB}" presName="composite" presStyleCnt="0"/>
      <dgm:spPr/>
    </dgm:pt>
    <dgm:pt modelId="{C3348D1E-2C23-43A1-A672-6E724FDB3370}" type="pres">
      <dgm:prSet presAssocID="{30965C70-47E9-46B8-8813-E658C5D830DB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D05DF-F552-4A80-971E-E3C42B5489BF}" type="pres">
      <dgm:prSet presAssocID="{30965C70-47E9-46B8-8813-E658C5D830DB}" presName="descendantText" presStyleLbl="alignAcc1" presStyleIdx="2" presStyleCnt="6">
        <dgm:presLayoutVars>
          <dgm:bulletEnabled val="1"/>
        </dgm:presLayoutVars>
      </dgm:prSet>
      <dgm:spPr/>
    </dgm:pt>
    <dgm:pt modelId="{5A8FC747-5997-430D-8BEE-DA68B53EA97C}" type="pres">
      <dgm:prSet presAssocID="{FCA0691A-DFD0-4985-AABB-3FDD5672D049}" presName="sp" presStyleCnt="0"/>
      <dgm:spPr/>
    </dgm:pt>
    <dgm:pt modelId="{FA3F02B8-C0EC-4754-B805-DD65CCC29D1C}" type="pres">
      <dgm:prSet presAssocID="{2BF58937-B2E0-4962-B2E3-AEC6084B1718}" presName="composite" presStyleCnt="0"/>
      <dgm:spPr/>
    </dgm:pt>
    <dgm:pt modelId="{EDB6BE4B-8115-41D9-BA0A-3F4BD7E29503}" type="pres">
      <dgm:prSet presAssocID="{2BF58937-B2E0-4962-B2E3-AEC6084B1718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F7749-D32E-4F6D-AE54-FD8AA523B705}" type="pres">
      <dgm:prSet presAssocID="{2BF58937-B2E0-4962-B2E3-AEC6084B1718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C82A3-AFF1-44C1-8F45-B2F80310B5A6}" type="pres">
      <dgm:prSet presAssocID="{100BCDB4-2BCE-43D5-B64D-0BFD33A14CAE}" presName="sp" presStyleCnt="0"/>
      <dgm:spPr/>
    </dgm:pt>
    <dgm:pt modelId="{A1E04F5D-33D2-4BAB-A491-F4E88D22A8CA}" type="pres">
      <dgm:prSet presAssocID="{F29B81FE-5C6D-4267-8B18-8A28BBAA4927}" presName="composite" presStyleCnt="0"/>
      <dgm:spPr/>
    </dgm:pt>
    <dgm:pt modelId="{D4879CE4-04E9-4184-8F91-0D817006B025}" type="pres">
      <dgm:prSet presAssocID="{F29B81FE-5C6D-4267-8B18-8A28BBAA4927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8F6943C8-0E66-4D0E-9982-C5DBF3E4DE1A}" type="pres">
      <dgm:prSet presAssocID="{F29B81FE-5C6D-4267-8B18-8A28BBAA492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D4415-51B3-40C5-B6C9-84B5EAD90464}" type="pres">
      <dgm:prSet presAssocID="{2282362D-E315-400E-B57D-BC358A426918}" presName="sp" presStyleCnt="0"/>
      <dgm:spPr/>
    </dgm:pt>
    <dgm:pt modelId="{A88C45B0-F185-4206-A1EA-832319960CC1}" type="pres">
      <dgm:prSet presAssocID="{6DF04D29-FC3F-4B3D-99E2-217E7020B5EF}" presName="composite" presStyleCnt="0"/>
      <dgm:spPr/>
    </dgm:pt>
    <dgm:pt modelId="{A8E048CC-72EF-4CD9-B9C9-11F892B31962}" type="pres">
      <dgm:prSet presAssocID="{6DF04D29-FC3F-4B3D-99E2-217E7020B5EF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A920A-AAC4-4E25-814A-3FA9AA82F987}" type="pres">
      <dgm:prSet presAssocID="{6DF04D29-FC3F-4B3D-99E2-217E7020B5EF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C1E5C8FB-BE41-4F46-868B-F2AD362F7817}" srcId="{58DE7B52-6500-4D6B-B8CD-C8982CB1EB0A}" destId="{2BF58937-B2E0-4962-B2E3-AEC6084B1718}" srcOrd="3" destOrd="0" parTransId="{0AF12ABB-A258-4801-8FF6-93380A374D83}" sibTransId="{100BCDB4-2BCE-43D5-B64D-0BFD33A14CAE}"/>
    <dgm:cxn modelId="{46773C35-8777-41C3-879E-4CD12E6014C4}" type="presOf" srcId="{6DF04D29-FC3F-4B3D-99E2-217E7020B5EF}" destId="{A8E048CC-72EF-4CD9-B9C9-11F892B31962}" srcOrd="0" destOrd="0" presId="urn:microsoft.com/office/officeart/2005/8/layout/chevron2"/>
    <dgm:cxn modelId="{D636AB14-5AB5-4DDE-9D99-C7E5FF39E58D}" srcId="{58DE7B52-6500-4D6B-B8CD-C8982CB1EB0A}" destId="{BAA70B2E-402C-4FA5-96A0-F749BB7E8239}" srcOrd="1" destOrd="0" parTransId="{5AABE5D9-6EE5-40E2-8481-220239533642}" sibTransId="{5B85C596-A6B8-4C23-9952-0BAAA411771B}"/>
    <dgm:cxn modelId="{9563C2A3-EA41-4824-9F22-0606701A0C9E}" srcId="{6DF04D29-FC3F-4B3D-99E2-217E7020B5EF}" destId="{3EFA68EF-A4C2-4507-A27F-18D094475532}" srcOrd="0" destOrd="0" parTransId="{7D28C7F5-9F59-474D-B4F3-B0079817ABC1}" sibTransId="{CA77EF6F-58D4-49F0-B1D3-EC40B7B493A2}"/>
    <dgm:cxn modelId="{CC2C5169-B8E2-4AEB-B17E-C2BD5350B3DA}" srcId="{58DE7B52-6500-4D6B-B8CD-C8982CB1EB0A}" destId="{30965C70-47E9-46B8-8813-E658C5D830DB}" srcOrd="2" destOrd="0" parTransId="{B58497C0-9837-4691-8195-C25AC056609A}" sibTransId="{FCA0691A-DFD0-4985-AABB-3FDD5672D049}"/>
    <dgm:cxn modelId="{C0BAEFC7-288E-46DF-8F1F-8AE2CE21A15E}" type="presOf" srcId="{3EFA68EF-A4C2-4507-A27F-18D094475532}" destId="{B35A920A-AAC4-4E25-814A-3FA9AA82F987}" srcOrd="0" destOrd="0" presId="urn:microsoft.com/office/officeart/2005/8/layout/chevron2"/>
    <dgm:cxn modelId="{952BEF94-E518-46B8-9812-B29E6CFB19AD}" type="presOf" srcId="{58DE7B52-6500-4D6B-B8CD-C8982CB1EB0A}" destId="{6412FD47-F0B7-4CF4-BCB9-A17D36F5A83C}" srcOrd="0" destOrd="0" presId="urn:microsoft.com/office/officeart/2005/8/layout/chevron2"/>
    <dgm:cxn modelId="{DC8FC78D-0BD7-4EE7-8D65-444281B78B4F}" srcId="{58DE7B52-6500-4D6B-B8CD-C8982CB1EB0A}" destId="{F29B81FE-5C6D-4267-8B18-8A28BBAA4927}" srcOrd="4" destOrd="0" parTransId="{A7F4D904-7E1B-4C48-9AE2-CC7D44D88F27}" sibTransId="{2282362D-E315-400E-B57D-BC358A426918}"/>
    <dgm:cxn modelId="{BBF9E973-A6EB-4A37-BC63-8A1B430ADD74}" type="presOf" srcId="{EB8A2AD5-5D64-4C55-8F2A-854122CAB12A}" destId="{A6ED43EA-E556-414F-9150-9A2A5A476708}" srcOrd="0" destOrd="0" presId="urn:microsoft.com/office/officeart/2005/8/layout/chevron2"/>
    <dgm:cxn modelId="{08B7117A-4C18-4737-85AA-32DF5CC714F8}" type="presOf" srcId="{F29B81FE-5C6D-4267-8B18-8A28BBAA4927}" destId="{D4879CE4-04E9-4184-8F91-0D817006B025}" srcOrd="0" destOrd="0" presId="urn:microsoft.com/office/officeart/2005/8/layout/chevron2"/>
    <dgm:cxn modelId="{F212E2B7-B1B6-44CE-A55A-B32C26DD8213}" srcId="{F29B81FE-5C6D-4267-8B18-8A28BBAA4927}" destId="{85CC7951-D40B-41BC-B5BC-5D1CF962FDF2}" srcOrd="0" destOrd="0" parTransId="{2F48D08C-3F47-47E1-B0A9-DFEDFB7B83EC}" sibTransId="{2F53C5C1-05A2-43CC-82D3-95458C725292}"/>
    <dgm:cxn modelId="{C5662BD2-86B4-419C-9211-1C1D7FB54049}" type="presOf" srcId="{85CC7951-D40B-41BC-B5BC-5D1CF962FDF2}" destId="{8F6943C8-0E66-4D0E-9982-C5DBF3E4DE1A}" srcOrd="0" destOrd="0" presId="urn:microsoft.com/office/officeart/2005/8/layout/chevron2"/>
    <dgm:cxn modelId="{8EFF9B96-9CAB-492A-834C-152F36E12D9E}" srcId="{58DE7B52-6500-4D6B-B8CD-C8982CB1EB0A}" destId="{EB8A2AD5-5D64-4C55-8F2A-854122CAB12A}" srcOrd="0" destOrd="0" parTransId="{E96E17A6-BD48-4372-9348-C163108D6B96}" sibTransId="{EB8E45CD-8040-439C-B221-FAA57D703452}"/>
    <dgm:cxn modelId="{66632AE8-EF91-44DC-A426-9AD32C5B0C9B}" type="presOf" srcId="{2BF58937-B2E0-4962-B2E3-AEC6084B1718}" destId="{EDB6BE4B-8115-41D9-BA0A-3F4BD7E29503}" srcOrd="0" destOrd="0" presId="urn:microsoft.com/office/officeart/2005/8/layout/chevron2"/>
    <dgm:cxn modelId="{3889FE6D-8A5C-46F5-99DF-1F26F88BE61C}" srcId="{30965C70-47E9-46B8-8813-E658C5D830DB}" destId="{A35C6C66-679E-4EB1-9FD2-F4CAF5D3026E}" srcOrd="0" destOrd="0" parTransId="{19407AD9-16A9-41DA-9720-2B8A3B2B84AC}" sibTransId="{8DCC3B93-AA44-46E3-AC5D-23A95D6C71D8}"/>
    <dgm:cxn modelId="{F30D3A6B-4B7C-4C28-ADFA-C3258A999325}" srcId="{2BF58937-B2E0-4962-B2E3-AEC6084B1718}" destId="{1589048E-96DE-45A6-AB8E-F19182A5893A}" srcOrd="0" destOrd="0" parTransId="{8AB25829-8B8E-4019-BEFD-DC1A83C8B9D3}" sibTransId="{CC9611C4-4073-44B4-93A5-3A0930EE2CBC}"/>
    <dgm:cxn modelId="{9FABF3B6-B0BA-46FF-AB11-A77328EF1319}" type="presOf" srcId="{B892A0A9-B8DC-4F3A-A69D-14A7FF3B6E54}" destId="{C2460299-42B8-460F-B603-CEA1B4291787}" srcOrd="0" destOrd="0" presId="urn:microsoft.com/office/officeart/2005/8/layout/chevron2"/>
    <dgm:cxn modelId="{D0AF0C59-E46B-46FB-B9CC-D068750AF691}" type="presOf" srcId="{A35C6C66-679E-4EB1-9FD2-F4CAF5D3026E}" destId="{0DBD05DF-F552-4A80-971E-E3C42B5489BF}" srcOrd="0" destOrd="0" presId="urn:microsoft.com/office/officeart/2005/8/layout/chevron2"/>
    <dgm:cxn modelId="{43902C28-6E92-444E-899A-4CB5AC4FE7C1}" type="presOf" srcId="{1589048E-96DE-45A6-AB8E-F19182A5893A}" destId="{985F7749-D32E-4F6D-AE54-FD8AA523B705}" srcOrd="0" destOrd="0" presId="urn:microsoft.com/office/officeart/2005/8/layout/chevron2"/>
    <dgm:cxn modelId="{9DC20963-944F-496F-AD49-C2F58F3B9EF7}" type="presOf" srcId="{FC75EA87-F906-439A-83D1-667C22DFAC48}" destId="{232F238D-36C2-4429-8572-415B79D0258A}" srcOrd="0" destOrd="0" presId="urn:microsoft.com/office/officeart/2005/8/layout/chevron2"/>
    <dgm:cxn modelId="{4D073EE4-8D55-4CBA-9873-0EECE322EA9B}" type="presOf" srcId="{BAA70B2E-402C-4FA5-96A0-F749BB7E8239}" destId="{07CB600B-9672-49CF-999D-E3D27ABF3266}" srcOrd="0" destOrd="0" presId="urn:microsoft.com/office/officeart/2005/8/layout/chevron2"/>
    <dgm:cxn modelId="{8E9EED05-6AC5-41A8-8ED5-66582CDC94F1}" type="presOf" srcId="{30965C70-47E9-46B8-8813-E658C5D830DB}" destId="{C3348D1E-2C23-43A1-A672-6E724FDB3370}" srcOrd="0" destOrd="0" presId="urn:microsoft.com/office/officeart/2005/8/layout/chevron2"/>
    <dgm:cxn modelId="{72629666-ABDF-444D-BD99-4D2BAE4C08EC}" srcId="{BAA70B2E-402C-4FA5-96A0-F749BB7E8239}" destId="{B892A0A9-B8DC-4F3A-A69D-14A7FF3B6E54}" srcOrd="0" destOrd="0" parTransId="{ADF1F453-7B28-44AA-B326-EFBF2C493C4C}" sibTransId="{5B4765A1-24A4-43B3-825E-00B72619A7A0}"/>
    <dgm:cxn modelId="{15F09D65-ADB4-4B58-875C-A5FBB7E1ECCE}" srcId="{58DE7B52-6500-4D6B-B8CD-C8982CB1EB0A}" destId="{6DF04D29-FC3F-4B3D-99E2-217E7020B5EF}" srcOrd="5" destOrd="0" parTransId="{547B074A-504B-46D0-BB8A-C748640AECFE}" sibTransId="{E0C1763D-025E-4A65-BBA2-0A3694F67444}"/>
    <dgm:cxn modelId="{6624849E-77FB-41D3-B4D2-DD87C08972D7}" srcId="{EB8A2AD5-5D64-4C55-8F2A-854122CAB12A}" destId="{FC75EA87-F906-439A-83D1-667C22DFAC48}" srcOrd="0" destOrd="0" parTransId="{ABB6DE29-9201-4083-8232-8193A1B43718}" sibTransId="{1385E130-FAF3-42E7-9341-5BE2B6B36C8F}"/>
    <dgm:cxn modelId="{306EC514-C20E-4B1B-8651-33E5574F3E65}" type="presParOf" srcId="{6412FD47-F0B7-4CF4-BCB9-A17D36F5A83C}" destId="{534537FD-6B55-4ED7-9C84-99F611D4DD96}" srcOrd="0" destOrd="0" presId="urn:microsoft.com/office/officeart/2005/8/layout/chevron2"/>
    <dgm:cxn modelId="{F6497555-4660-40C0-B55B-618385B601EA}" type="presParOf" srcId="{534537FD-6B55-4ED7-9C84-99F611D4DD96}" destId="{A6ED43EA-E556-414F-9150-9A2A5A476708}" srcOrd="0" destOrd="0" presId="urn:microsoft.com/office/officeart/2005/8/layout/chevron2"/>
    <dgm:cxn modelId="{DAB42A76-1219-4A20-9488-1B395D4DAD5D}" type="presParOf" srcId="{534537FD-6B55-4ED7-9C84-99F611D4DD96}" destId="{232F238D-36C2-4429-8572-415B79D0258A}" srcOrd="1" destOrd="0" presId="urn:microsoft.com/office/officeart/2005/8/layout/chevron2"/>
    <dgm:cxn modelId="{5B91DE01-88A0-4CEF-9AB2-5B1212BFBC52}" type="presParOf" srcId="{6412FD47-F0B7-4CF4-BCB9-A17D36F5A83C}" destId="{F6693069-7AAE-4C99-8106-869048BDD3A4}" srcOrd="1" destOrd="0" presId="urn:microsoft.com/office/officeart/2005/8/layout/chevron2"/>
    <dgm:cxn modelId="{3C7389BB-424E-4362-A863-4E5C44065F8A}" type="presParOf" srcId="{6412FD47-F0B7-4CF4-BCB9-A17D36F5A83C}" destId="{7C4F3095-DC09-4EA5-A0DB-1229D7F16347}" srcOrd="2" destOrd="0" presId="urn:microsoft.com/office/officeart/2005/8/layout/chevron2"/>
    <dgm:cxn modelId="{EBD1D153-01EF-4C6F-99B0-066FCB4D60A7}" type="presParOf" srcId="{7C4F3095-DC09-4EA5-A0DB-1229D7F16347}" destId="{07CB600B-9672-49CF-999D-E3D27ABF3266}" srcOrd="0" destOrd="0" presId="urn:microsoft.com/office/officeart/2005/8/layout/chevron2"/>
    <dgm:cxn modelId="{8EC3B11C-9DB4-489E-A614-601862BB19B5}" type="presParOf" srcId="{7C4F3095-DC09-4EA5-A0DB-1229D7F16347}" destId="{C2460299-42B8-460F-B603-CEA1B4291787}" srcOrd="1" destOrd="0" presId="urn:microsoft.com/office/officeart/2005/8/layout/chevron2"/>
    <dgm:cxn modelId="{98045878-DE29-4336-A8D5-ED190519002E}" type="presParOf" srcId="{6412FD47-F0B7-4CF4-BCB9-A17D36F5A83C}" destId="{7D1964C9-0DC3-48C9-A023-D725F93D59B4}" srcOrd="3" destOrd="0" presId="urn:microsoft.com/office/officeart/2005/8/layout/chevron2"/>
    <dgm:cxn modelId="{AA347E90-B404-4B5D-8085-0EC7DB2FD6E9}" type="presParOf" srcId="{6412FD47-F0B7-4CF4-BCB9-A17D36F5A83C}" destId="{8501F4F1-4EE0-4FCF-B399-402078A1F512}" srcOrd="4" destOrd="0" presId="urn:microsoft.com/office/officeart/2005/8/layout/chevron2"/>
    <dgm:cxn modelId="{8DCF7B02-874A-4886-A93A-4C279DCEA485}" type="presParOf" srcId="{8501F4F1-4EE0-4FCF-B399-402078A1F512}" destId="{C3348D1E-2C23-43A1-A672-6E724FDB3370}" srcOrd="0" destOrd="0" presId="urn:microsoft.com/office/officeart/2005/8/layout/chevron2"/>
    <dgm:cxn modelId="{6D46A30F-835C-436A-96A9-FBB8D5222DBA}" type="presParOf" srcId="{8501F4F1-4EE0-4FCF-B399-402078A1F512}" destId="{0DBD05DF-F552-4A80-971E-E3C42B5489BF}" srcOrd="1" destOrd="0" presId="urn:microsoft.com/office/officeart/2005/8/layout/chevron2"/>
    <dgm:cxn modelId="{0EF1D3DA-61CA-4758-BEA9-6D5685465123}" type="presParOf" srcId="{6412FD47-F0B7-4CF4-BCB9-A17D36F5A83C}" destId="{5A8FC747-5997-430D-8BEE-DA68B53EA97C}" srcOrd="5" destOrd="0" presId="urn:microsoft.com/office/officeart/2005/8/layout/chevron2"/>
    <dgm:cxn modelId="{7205DE8A-EE42-431C-B938-466F73C4EA28}" type="presParOf" srcId="{6412FD47-F0B7-4CF4-BCB9-A17D36F5A83C}" destId="{FA3F02B8-C0EC-4754-B805-DD65CCC29D1C}" srcOrd="6" destOrd="0" presId="urn:microsoft.com/office/officeart/2005/8/layout/chevron2"/>
    <dgm:cxn modelId="{65DCCEB5-B9F8-42CA-8B33-18CD3D1FD188}" type="presParOf" srcId="{FA3F02B8-C0EC-4754-B805-DD65CCC29D1C}" destId="{EDB6BE4B-8115-41D9-BA0A-3F4BD7E29503}" srcOrd="0" destOrd="0" presId="urn:microsoft.com/office/officeart/2005/8/layout/chevron2"/>
    <dgm:cxn modelId="{D8152001-343C-48A2-9999-0B308D6B040D}" type="presParOf" srcId="{FA3F02B8-C0EC-4754-B805-DD65CCC29D1C}" destId="{985F7749-D32E-4F6D-AE54-FD8AA523B705}" srcOrd="1" destOrd="0" presId="urn:microsoft.com/office/officeart/2005/8/layout/chevron2"/>
    <dgm:cxn modelId="{8A7276B6-AF40-4692-88F9-13BEB8F47B70}" type="presParOf" srcId="{6412FD47-F0B7-4CF4-BCB9-A17D36F5A83C}" destId="{4FCC82A3-AFF1-44C1-8F45-B2F80310B5A6}" srcOrd="7" destOrd="0" presId="urn:microsoft.com/office/officeart/2005/8/layout/chevron2"/>
    <dgm:cxn modelId="{A6EC8055-DD0C-4C85-AEBF-F985793A8B5E}" type="presParOf" srcId="{6412FD47-F0B7-4CF4-BCB9-A17D36F5A83C}" destId="{A1E04F5D-33D2-4BAB-A491-F4E88D22A8CA}" srcOrd="8" destOrd="0" presId="urn:microsoft.com/office/officeart/2005/8/layout/chevron2"/>
    <dgm:cxn modelId="{1C70D265-E6B0-428D-B442-557BF7C1FAB3}" type="presParOf" srcId="{A1E04F5D-33D2-4BAB-A491-F4E88D22A8CA}" destId="{D4879CE4-04E9-4184-8F91-0D817006B025}" srcOrd="0" destOrd="0" presId="urn:microsoft.com/office/officeart/2005/8/layout/chevron2"/>
    <dgm:cxn modelId="{34E3395D-2EDF-4038-858A-E2D68AAF1EF8}" type="presParOf" srcId="{A1E04F5D-33D2-4BAB-A491-F4E88D22A8CA}" destId="{8F6943C8-0E66-4D0E-9982-C5DBF3E4DE1A}" srcOrd="1" destOrd="0" presId="urn:microsoft.com/office/officeart/2005/8/layout/chevron2"/>
    <dgm:cxn modelId="{A69A112E-7788-411F-A9CD-823E11B5AFDE}" type="presParOf" srcId="{6412FD47-F0B7-4CF4-BCB9-A17D36F5A83C}" destId="{8D7D4415-51B3-40C5-B6C9-84B5EAD90464}" srcOrd="9" destOrd="0" presId="urn:microsoft.com/office/officeart/2005/8/layout/chevron2"/>
    <dgm:cxn modelId="{03B23C7E-DCAA-4742-ACC0-451072465BF5}" type="presParOf" srcId="{6412FD47-F0B7-4CF4-BCB9-A17D36F5A83C}" destId="{A88C45B0-F185-4206-A1EA-832319960CC1}" srcOrd="10" destOrd="0" presId="urn:microsoft.com/office/officeart/2005/8/layout/chevron2"/>
    <dgm:cxn modelId="{15B69AD6-09AF-4650-B9B0-61055081A67F}" type="presParOf" srcId="{A88C45B0-F185-4206-A1EA-832319960CC1}" destId="{A8E048CC-72EF-4CD9-B9C9-11F892B31962}" srcOrd="0" destOrd="0" presId="urn:microsoft.com/office/officeart/2005/8/layout/chevron2"/>
    <dgm:cxn modelId="{A66B86A6-AE99-47A0-B12B-2AD7793CB246}" type="presParOf" srcId="{A88C45B0-F185-4206-A1EA-832319960CC1}" destId="{B35A920A-AAC4-4E25-814A-3FA9AA82F9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D43EA-E556-414F-9150-9A2A5A476708}">
      <dsp:nvSpPr>
        <dsp:cNvPr id="0" name=""/>
        <dsp:cNvSpPr/>
      </dsp:nvSpPr>
      <dsp:spPr>
        <a:xfrm rot="5400000">
          <a:off x="-154009" y="159851"/>
          <a:ext cx="1026727" cy="7187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196 педагогов</a:t>
          </a:r>
          <a:endParaRPr lang="ru-RU" sz="1000" kern="1200" dirty="0"/>
        </a:p>
      </dsp:txBody>
      <dsp:txXfrm rot="-5400000">
        <a:off x="1" y="365197"/>
        <a:ext cx="718709" cy="308018"/>
      </dsp:txXfrm>
    </dsp:sp>
    <dsp:sp modelId="{232F238D-36C2-4429-8572-415B79D0258A}">
      <dsp:nvSpPr>
        <dsp:cNvPr id="0" name=""/>
        <dsp:cNvSpPr/>
      </dsp:nvSpPr>
      <dsp:spPr>
        <a:xfrm rot="5400000">
          <a:off x="4933940" y="-4209388"/>
          <a:ext cx="667373" cy="9097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Декада молодых специалистов</a:t>
          </a:r>
          <a:endParaRPr lang="ru-RU" sz="1900" kern="1200" dirty="0" smtClean="0"/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 rot="-5400000">
        <a:off x="718710" y="38420"/>
        <a:ext cx="9065256" cy="602217"/>
      </dsp:txXfrm>
    </dsp:sp>
    <dsp:sp modelId="{07CB600B-9672-49CF-999D-E3D27ABF3266}">
      <dsp:nvSpPr>
        <dsp:cNvPr id="0" name=""/>
        <dsp:cNvSpPr/>
      </dsp:nvSpPr>
      <dsp:spPr>
        <a:xfrm rot="5400000">
          <a:off x="-154009" y="1089895"/>
          <a:ext cx="1026727" cy="7187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28 </a:t>
          </a: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участников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295241"/>
        <a:ext cx="718709" cy="308018"/>
      </dsp:txXfrm>
    </dsp:sp>
    <dsp:sp modelId="{C2460299-42B8-460F-B603-CEA1B4291787}">
      <dsp:nvSpPr>
        <dsp:cNvPr id="0" name=""/>
        <dsp:cNvSpPr/>
      </dsp:nvSpPr>
      <dsp:spPr>
        <a:xfrm rot="5400000">
          <a:off x="4933940" y="-3279344"/>
          <a:ext cx="667373" cy="9097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Школа </a:t>
          </a:r>
          <a:r>
            <a:rPr lang="ru-RU" sz="1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тьюторов</a:t>
          </a:r>
          <a:r>
            <a:rPr lang="ru-RU" sz="1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для молодых специалистов</a:t>
          </a:r>
          <a:endParaRPr lang="ru-RU" sz="1900" kern="1200" dirty="0" smtClean="0"/>
        </a:p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 rot="-5400000">
        <a:off x="718710" y="968464"/>
        <a:ext cx="9065256" cy="602217"/>
      </dsp:txXfrm>
    </dsp:sp>
    <dsp:sp modelId="{C3348D1E-2C23-43A1-A672-6E724FDB3370}">
      <dsp:nvSpPr>
        <dsp:cNvPr id="0" name=""/>
        <dsp:cNvSpPr/>
      </dsp:nvSpPr>
      <dsp:spPr>
        <a:xfrm rot="5400000">
          <a:off x="-154009" y="2019939"/>
          <a:ext cx="1026727" cy="7187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 участников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225285"/>
        <a:ext cx="718709" cy="308018"/>
      </dsp:txXfrm>
    </dsp:sp>
    <dsp:sp modelId="{0DBD05DF-F552-4A80-971E-E3C42B5489BF}">
      <dsp:nvSpPr>
        <dsp:cNvPr id="0" name=""/>
        <dsp:cNvSpPr/>
      </dsp:nvSpPr>
      <dsp:spPr>
        <a:xfrm rot="5400000">
          <a:off x="4933940" y="-2349300"/>
          <a:ext cx="667373" cy="9097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Кадровая школа «Управленческий </a:t>
          </a:r>
          <a:r>
            <a:rPr lang="en-US" sz="1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start-up</a:t>
          </a:r>
          <a:r>
            <a:rPr lang="ru-RU" sz="1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endParaRPr lang="ru-RU" sz="1900" kern="1200" dirty="0" smtClean="0"/>
        </a:p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 rot="-5400000">
        <a:off x="718710" y="1898508"/>
        <a:ext cx="9065256" cy="602217"/>
      </dsp:txXfrm>
    </dsp:sp>
    <dsp:sp modelId="{EDB6BE4B-8115-41D9-BA0A-3F4BD7E29503}">
      <dsp:nvSpPr>
        <dsp:cNvPr id="0" name=""/>
        <dsp:cNvSpPr/>
      </dsp:nvSpPr>
      <dsp:spPr>
        <a:xfrm rot="5400000">
          <a:off x="-154009" y="2949983"/>
          <a:ext cx="1026727" cy="7187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более 400 слушателей</a:t>
          </a:r>
          <a:endParaRPr lang="ru-RU" sz="105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155329"/>
        <a:ext cx="718709" cy="308018"/>
      </dsp:txXfrm>
    </dsp:sp>
    <dsp:sp modelId="{985F7749-D32E-4F6D-AE54-FD8AA523B705}">
      <dsp:nvSpPr>
        <dsp:cNvPr id="0" name=""/>
        <dsp:cNvSpPr/>
      </dsp:nvSpPr>
      <dsp:spPr>
        <a:xfrm rot="5400000">
          <a:off x="4933940" y="-1419256"/>
          <a:ext cx="667373" cy="9097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Wed-</a:t>
          </a:r>
          <a:r>
            <a:rPr lang="ru-RU" sz="1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клуб молодых специалистов и настав­ников «Интернет-наставник»</a:t>
          </a:r>
          <a:endParaRPr lang="ru-RU" sz="1900" kern="1200" dirty="0"/>
        </a:p>
      </dsp:txBody>
      <dsp:txXfrm rot="-5400000">
        <a:off x="718710" y="2828552"/>
        <a:ext cx="9065256" cy="602217"/>
      </dsp:txXfrm>
    </dsp:sp>
    <dsp:sp modelId="{D4879CE4-04E9-4184-8F91-0D817006B025}">
      <dsp:nvSpPr>
        <dsp:cNvPr id="0" name=""/>
        <dsp:cNvSpPr/>
      </dsp:nvSpPr>
      <dsp:spPr>
        <a:xfrm rot="5400000">
          <a:off x="-154009" y="3880027"/>
          <a:ext cx="1026727" cy="7187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 участников</a:t>
          </a:r>
        </a:p>
        <a:p>
          <a:pPr marL="228600" lvl="0" indent="0" algn="ctr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900" kern="1200" dirty="0"/>
        </a:p>
      </dsp:txBody>
      <dsp:txXfrm rot="-5400000">
        <a:off x="1" y="4085373"/>
        <a:ext cx="718709" cy="308018"/>
      </dsp:txXfrm>
    </dsp:sp>
    <dsp:sp modelId="{8F6943C8-0E66-4D0E-9982-C5DBF3E4DE1A}">
      <dsp:nvSpPr>
        <dsp:cNvPr id="0" name=""/>
        <dsp:cNvSpPr/>
      </dsp:nvSpPr>
      <dsp:spPr>
        <a:xfrm rot="5400000">
          <a:off x="4933764" y="-489037"/>
          <a:ext cx="667723" cy="9097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Школа классного руководителя</a:t>
          </a:r>
          <a:endParaRPr lang="ru-RU" sz="19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718709" y="3758614"/>
        <a:ext cx="9065238" cy="602531"/>
      </dsp:txXfrm>
    </dsp:sp>
    <dsp:sp modelId="{A8E048CC-72EF-4CD9-B9C9-11F892B31962}">
      <dsp:nvSpPr>
        <dsp:cNvPr id="0" name=""/>
        <dsp:cNvSpPr/>
      </dsp:nvSpPr>
      <dsp:spPr>
        <a:xfrm rot="5400000">
          <a:off x="-154009" y="4810071"/>
          <a:ext cx="1026727" cy="7187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заседания</a:t>
          </a:r>
          <a:endParaRPr lang="ru-RU" sz="10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5015417"/>
        <a:ext cx="718709" cy="308018"/>
      </dsp:txXfrm>
    </dsp:sp>
    <dsp:sp modelId="{B35A920A-AAC4-4E25-814A-3FA9AA82F987}">
      <dsp:nvSpPr>
        <dsp:cNvPr id="0" name=""/>
        <dsp:cNvSpPr/>
      </dsp:nvSpPr>
      <dsp:spPr>
        <a:xfrm rot="5400000">
          <a:off x="4933940" y="440831"/>
          <a:ext cx="667373" cy="9097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Заседания ГМО молодых специалистов</a:t>
          </a:r>
          <a:endParaRPr lang="ru-RU" sz="19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718710" y="4688639"/>
        <a:ext cx="9065256" cy="602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B904-2B3E-4E87-BD54-FEA91BDA49E1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0BBB7-69C0-4DB5-A1BD-2CAB32E63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20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BBB7-69C0-4DB5-A1BD-2CAB32E63C1E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964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BBB7-69C0-4DB5-A1BD-2CAB32E63C1E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3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8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97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9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1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7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6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5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70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66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3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84505-9EA2-4E40-B7EB-D8CE943189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357E-16E9-460E-A79A-7D72D34DE5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34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https://cloud.mail.ru/public/RRTN/YPXtvm47u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hyperlink" Target="http://cctec.ru/regionalnaya-akciya-doroga-prosvescheniya-nefteyuganskiy-rayon.html" TargetMode="External"/><Relationship Id="rId5" Type="http://schemas.openxmlformats.org/officeDocument/2006/relationships/hyperlink" Target="https://iro86.ru/index.php/meropriyatiya/aktsii/1711-regionalnaya-aktsiya-doroga-prosveshcheniya-khanty-mansijsk-kogalym-15-marta-15-dekabrya-2023-goda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hyperlink" Target="https://forms.gle/wFazNQeYVbv9GiLh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е 13">
            <a:extLst>
              <a:ext uri="{FF2B5EF4-FFF2-40B4-BE49-F238E27FC236}">
                <a16:creationId xmlns:a16="http://schemas.microsoft.com/office/drawing/2014/main" xmlns="" id="{FBCFD7E1-1D5B-B631-AC3B-170BB9765085}"/>
              </a:ext>
            </a:extLst>
          </p:cNvPr>
          <p:cNvSpPr txBox="1"/>
          <p:nvPr/>
        </p:nvSpPr>
        <p:spPr>
          <a:xfrm>
            <a:off x="1919536" y="1645152"/>
            <a:ext cx="8784976" cy="1567824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cap="all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заседание </a:t>
            </a:r>
            <a:br>
              <a:rPr lang="ru-RU" sz="2400" b="1" cap="all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cap="all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городского МЕТОДИЧЕСКОГО объединения молодых </a:t>
            </a:r>
            <a:r>
              <a:rPr lang="ru-RU" sz="2400" b="1" cap="all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специалистов № 4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>
            <a:spLocks noGrp="1" noChangeArrowheads="1"/>
          </p:cNvSpPr>
          <p:nvPr>
            <p:ph type="subTitle" idx="1"/>
          </p:nvPr>
        </p:nvSpPr>
        <p:spPr>
          <a:xfrm>
            <a:off x="5563789" y="5445224"/>
            <a:ext cx="5778252" cy="1125537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04</a:t>
            </a: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.05.2023</a:t>
            </a:r>
            <a:endParaRPr lang="ru-RU" altLang="ru-RU" sz="20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48DE6BA3-E7E7-9B71-941C-E71868BA3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692696"/>
            <a:ext cx="9525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54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е 13">
            <a:extLst>
              <a:ext uri="{FF2B5EF4-FFF2-40B4-BE49-F238E27FC236}">
                <a16:creationId xmlns:a16="http://schemas.microsoft.com/office/drawing/2014/main" xmlns="" id="{FBCFD7E1-1D5B-B631-AC3B-170BB9765085}"/>
              </a:ext>
            </a:extLst>
          </p:cNvPr>
          <p:cNvSpPr txBox="1"/>
          <p:nvPr/>
        </p:nvSpPr>
        <p:spPr>
          <a:xfrm>
            <a:off x="1703512" y="140434"/>
            <a:ext cx="8784976" cy="792088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cap="all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ПОВЕСТКА ЗАСЕДАНИЯ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344" y="764704"/>
            <a:ext cx="110892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1.Работа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с ОВЗ, детьми «группы риска» и их родителями.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Хайрисламова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З.А., учитель русского языка и литературы МБОУ СОШ 18 им. В.Я. Алексеева.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качественного отдыха детей в детских оздоровительных лагерях при школах.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Васянович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П. С., учитель начальных классов МБОУ НШ № 30.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3.Геймификация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игропрактика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образовательном и воспитательном процессе. Боровик Д. С., учитель начальных классов МБОУ НШ № 30.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4.Подготовка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участию в конкурсном движении (конкурсы профессионального мастерства, конкурсы по результатам образовательной деятельности).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Старакорова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Ю.М., учитель английского языка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«СТШ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руководитель ГМО.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региональной акции «Дорога просвещения». Ниязова С.И., эксперт МАУ «ИОЦ».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6.Анализ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ГМО за 2022/23 учебный год. Ниязова С.И., эксперт МАУ «ИОЦ».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7.Планирование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ГМО на 2023/24 учебный год. Ниязова С.И.,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 МАУ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«ИОЦ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61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1597" y="118049"/>
            <a:ext cx="7123328" cy="670945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7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7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акция «Дорога просвещения»</a:t>
            </a:r>
            <a:r>
              <a:rPr lang="ru-RU" sz="31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1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431392"/>
            <a:ext cx="36957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1344" y="3201070"/>
            <a:ext cx="10789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https://iro86.ru/index.php/meropriyatiya/aktsii/1711-regionalnaya-aktsiya-doroga-prosveshcheniya-khanty-mansijsk-kogalym-15-marta-15-dekabrya-2023-goda</a:t>
            </a:r>
            <a:r>
              <a:rPr lang="ru-RU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07768" y="180623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http://cctec.ru/regionalnaya-akciya-doroga-prosvescheniya-nefteyuganskiy-rayon.html</a:t>
            </a:r>
            <a:r>
              <a:rPr lang="ru-RU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29472" y="1248495"/>
            <a:ext cx="5080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7"/>
              </a:rPr>
              <a:t>https://cloud.mail.ru/public/RRTN/YPXtvm47u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9051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376" y="21751"/>
            <a:ext cx="11618384" cy="1152525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7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7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7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приоритетного муниципального проекта «Школа наставников»</a:t>
            </a:r>
            <a:r>
              <a:rPr lang="ru-RU" sz="31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1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06996856"/>
              </p:ext>
            </p:extLst>
          </p:nvPr>
        </p:nvGraphicFramePr>
        <p:xfrm>
          <a:off x="1127448" y="764704"/>
          <a:ext cx="981654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09650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28" y="260648"/>
            <a:ext cx="11618384" cy="670945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7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7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профессио­наль­ного педагогиче­ского мастерства </a:t>
            </a:r>
            <a:r>
              <a:rPr lang="ru-RU" sz="24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«Педагогический дебют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1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1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61082FBA-4640-403B-A554-24B03B178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6680"/>
              </p:ext>
            </p:extLst>
          </p:nvPr>
        </p:nvGraphicFramePr>
        <p:xfrm>
          <a:off x="3863752" y="945932"/>
          <a:ext cx="5688632" cy="3456384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563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РОЖДЕНИЯ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РОЖДЕНИЯ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РАБОТЫ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 СТАЖ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КВАЛИФИКАЦИОННАЯ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ПЕДАГОГИЧЕСКОЕ КРЕДО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ХОББИ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26.04.1997.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Сургут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10</a:t>
                      </a:r>
                      <a:r>
                        <a:rPr lang="ru-RU" sz="105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 УИОП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русского языка и литературы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5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05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Главная цель педагога: научить </a:t>
                      </a:r>
                      <a:r>
                        <a:rPr lang="ru-RU" sz="105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ребёнка</a:t>
                      </a:r>
                      <a:r>
                        <a:rPr lang="ru-RU" sz="105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учиться без помощи взрослого.</a:t>
                      </a:r>
                      <a:r>
                        <a:rPr lang="ru-RU" sz="1050" b="1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стыдно не знать или не уметь, стыдно не хотеть научиться!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Настольные игры, рисование,</a:t>
                      </a:r>
                      <a:r>
                        <a:rPr lang="ru-RU" sz="105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бильярд, интернет-сёрфинг, киномания.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88" y="836712"/>
            <a:ext cx="2952328" cy="3622488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15BBF2CD-90EB-43E3-B3B3-6F406B94205A}"/>
              </a:ext>
            </a:extLst>
          </p:cNvPr>
          <p:cNvSpPr/>
          <p:nvPr/>
        </p:nvSpPr>
        <p:spPr>
          <a:xfrm>
            <a:off x="4079776" y="593238"/>
            <a:ext cx="4081951" cy="342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5270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Смогаржевская Мария Александровна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94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44" y="188640"/>
            <a:ext cx="11618384" cy="670945"/>
          </a:xfrm>
        </p:spPr>
        <p:txBody>
          <a:bodyPr rtlCol="0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для педагогов </a:t>
            </a:r>
            <a:br>
              <a:rPr lang="ru-RU" sz="2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удовлетворенности работы ГМО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2276872"/>
            <a:ext cx="86409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заполнить анкету по ссылке: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forms.gle/wFazNQeYVbv9GiLh9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424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1450</TotalTime>
  <Words>295</Words>
  <Application>Microsoft Office PowerPoint</Application>
  <PresentationFormat>Широкоэкранный</PresentationFormat>
  <Paragraphs>68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1_Тема Office</vt:lpstr>
      <vt:lpstr>Презентация PowerPoint</vt:lpstr>
      <vt:lpstr>Презентация PowerPoint</vt:lpstr>
      <vt:lpstr> Региональная акция «Дорога просвещения»  </vt:lpstr>
      <vt:lpstr> Реализация приоритетного муниципального проекта «Школа наставников»  </vt:lpstr>
      <vt:lpstr> Конкурс профессио­наль­ного педагогиче­ского мастерства «Педагогический дебют»  </vt:lpstr>
      <vt:lpstr> Анкета для педагогов  по удовлетворенности работы ГМО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детьми с ОВЗ в МБОУ СОШ №1</dc:title>
  <dc:creator>Витолина С. Байгазова</dc:creator>
  <cp:lastModifiedBy>Сабина Николаевна Садыхова</cp:lastModifiedBy>
  <cp:revision>78</cp:revision>
  <cp:lastPrinted>2022-10-14T05:20:36Z</cp:lastPrinted>
  <dcterms:created xsi:type="dcterms:W3CDTF">2021-11-17T10:39:05Z</dcterms:created>
  <dcterms:modified xsi:type="dcterms:W3CDTF">2023-05-02T05:58:52Z</dcterms:modified>
</cp:coreProperties>
</file>