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91" d="100"/>
          <a:sy n="91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32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00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56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83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56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50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2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60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3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1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72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5FC93-468D-4B0F-AA8F-AF305A20083A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4772A-BFF5-43E7-8F84-B7BB4356F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igma.com/" TargetMode="External"/><Relationship Id="rId13" Type="http://schemas.openxmlformats.org/officeDocument/2006/relationships/hyperlink" Target="https://edpuzzle.com/" TargetMode="External"/><Relationship Id="rId3" Type="http://schemas.openxmlformats.org/officeDocument/2006/relationships/hyperlink" Target="http://rebus1.com/" TargetMode="External"/><Relationship Id="rId7" Type="http://schemas.openxmlformats.org/officeDocument/2006/relationships/hyperlink" Target="https://www.canva.com/" TargetMode="External"/><Relationship Id="rId12" Type="http://schemas.openxmlformats.org/officeDocument/2006/relationships/hyperlink" Target="https://www.translatetheweb.com/?from=en&amp;to=ru&amp;ref=SERP&amp;dl=en&amp;rr=UC&amp;a=https%3a%2f%2fwww.zipgrade.com%2f" TargetMode="External"/><Relationship Id="rId17" Type="http://schemas.openxmlformats.org/officeDocument/2006/relationships/hyperlink" Target="http://your-study.ru/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home.learme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rezi.com/" TargetMode="External"/><Relationship Id="rId11" Type="http://schemas.openxmlformats.org/officeDocument/2006/relationships/hyperlink" Target="https://kahoot.com/" TargetMode="External"/><Relationship Id="rId5" Type="http://schemas.openxmlformats.org/officeDocument/2006/relationships/hyperlink" Target="https://puzzlecup.com/crossword-ru/" TargetMode="External"/><Relationship Id="rId15" Type="http://schemas.openxmlformats.org/officeDocument/2006/relationships/hyperlink" Target="https://classroom.google.com/h" TargetMode="External"/><Relationship Id="rId10" Type="http://schemas.openxmlformats.org/officeDocument/2006/relationships/hyperlink" Target="https://get.plickers.com/" TargetMode="External"/><Relationship Id="rId4" Type="http://schemas.openxmlformats.org/officeDocument/2006/relationships/hyperlink" Target="https://learningapps.org/" TargetMode="External"/><Relationship Id="rId9" Type="http://schemas.openxmlformats.org/officeDocument/2006/relationships/hyperlink" Target="https://crello.com/ru/" TargetMode="External"/><Relationship Id="rId14" Type="http://schemas.openxmlformats.org/officeDocument/2006/relationships/hyperlink" Target="https://www.classdojo.com/ru-ru/?redirect=tru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8" descr="https://assets.prezicdn.net/assets-versioned/coverservice-versioned/936-54e8e0ddbf58fc895cdf1e3898b4bc073f3be8c5/cover/next/ease_to_impact/img/prezis/education4_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45" y="192795"/>
            <a:ext cx="11996304" cy="6530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54686" y="1102117"/>
            <a:ext cx="21756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hlinkClick r:id="rId3"/>
              </a:rPr>
              <a:t>rebus1.com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49213" y="1531239"/>
            <a:ext cx="233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4"/>
              </a:rPr>
              <a:t>Learningapps.org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359691" y="1960361"/>
            <a:ext cx="2038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5"/>
              </a:rPr>
              <a:t>Puzzlecup.com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 rot="18708100">
            <a:off x="821296" y="1297692"/>
            <a:ext cx="1984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конструкторы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34152" y="972891"/>
            <a:ext cx="1906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Презентации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7078" y="1363244"/>
            <a:ext cx="1497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6"/>
              </a:rPr>
              <a:t>prezi.com</a:t>
            </a:r>
            <a:endParaRPr lang="en-US" sz="2400" dirty="0" smtClean="0"/>
          </a:p>
          <a:p>
            <a:r>
              <a:rPr lang="en-US" sz="2400" dirty="0" smtClean="0">
                <a:hlinkClick r:id="rId7"/>
              </a:rPr>
              <a:t>canva.com</a:t>
            </a:r>
            <a:endParaRPr lang="en-US" sz="2400" dirty="0" smtClean="0"/>
          </a:p>
          <a:p>
            <a:r>
              <a:rPr lang="en-US" sz="2400" dirty="0" smtClean="0">
                <a:hlinkClick r:id="rId8"/>
              </a:rPr>
              <a:t>figma.com</a:t>
            </a:r>
            <a:endParaRPr lang="en-US" sz="2400" dirty="0" smtClean="0"/>
          </a:p>
          <a:p>
            <a:r>
              <a:rPr lang="en-US" sz="2400" dirty="0" smtClean="0">
                <a:hlinkClick r:id="rId9"/>
              </a:rPr>
              <a:t>crello.com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259451" y="1332949"/>
            <a:ext cx="21150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10"/>
              </a:rPr>
              <a:t>plickers.com</a:t>
            </a:r>
            <a:endParaRPr lang="en-US" sz="2400" dirty="0" smtClean="0"/>
          </a:p>
          <a:p>
            <a:r>
              <a:rPr lang="en-US" sz="2400" dirty="0" smtClean="0">
                <a:hlinkClick r:id="rId11"/>
              </a:rPr>
              <a:t>kahoot.com</a:t>
            </a:r>
            <a:r>
              <a:rPr lang="en-US" sz="2400" dirty="0" smtClean="0"/>
              <a:t> (it)</a:t>
            </a:r>
          </a:p>
          <a:p>
            <a:r>
              <a:rPr lang="en-US" sz="2400" dirty="0" err="1">
                <a:hlinkClick r:id="rId12"/>
              </a:rPr>
              <a:t>Z</a:t>
            </a:r>
            <a:r>
              <a:rPr lang="en-US" sz="2400" dirty="0" err="1" smtClean="0">
                <a:hlinkClick r:id="rId12"/>
              </a:rPr>
              <a:t>ipGrade</a:t>
            </a:r>
            <a:endParaRPr lang="en-US" sz="2400" dirty="0" smtClean="0"/>
          </a:p>
          <a:p>
            <a:r>
              <a:rPr lang="en-US" sz="2400" dirty="0" smtClean="0">
                <a:hlinkClick r:id="rId13"/>
              </a:rPr>
              <a:t>edpuzzle.com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 rot="2647554">
            <a:off x="9387389" y="1203723"/>
            <a:ext cx="1974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тестирование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0424" y="3227328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LMS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2387" y="3688993"/>
            <a:ext cx="29708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14"/>
              </a:rPr>
              <a:t>classdojo.com</a:t>
            </a:r>
            <a:endParaRPr lang="en-US" sz="2400" dirty="0" smtClean="0"/>
          </a:p>
          <a:p>
            <a:r>
              <a:rPr lang="en-US" sz="2400" dirty="0" smtClean="0">
                <a:hlinkClick r:id="rId15"/>
              </a:rPr>
              <a:t>classroom.google.com</a:t>
            </a:r>
            <a:endParaRPr lang="en-US" sz="2400" dirty="0" smtClean="0"/>
          </a:p>
          <a:p>
            <a:r>
              <a:rPr lang="en-US" sz="2400" dirty="0" smtClean="0">
                <a:hlinkClick r:id="rId16"/>
              </a:rPr>
              <a:t>learme.ru</a:t>
            </a:r>
            <a:endParaRPr lang="en-US" sz="2400" dirty="0" smtClean="0"/>
          </a:p>
          <a:p>
            <a:r>
              <a:rPr lang="en-US" sz="2400" dirty="0" smtClean="0">
                <a:hlinkClick r:id="rId17"/>
              </a:rPr>
              <a:t>your-study.ru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588469" y="33843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42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22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13</cp:revision>
  <dcterms:created xsi:type="dcterms:W3CDTF">2019-12-23T03:49:43Z</dcterms:created>
  <dcterms:modified xsi:type="dcterms:W3CDTF">2019-12-24T07:28:57Z</dcterms:modified>
</cp:coreProperties>
</file>