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1" r:id="rId6"/>
    <p:sldId id="260" r:id="rId7"/>
    <p:sldId id="263" r:id="rId8"/>
    <p:sldId id="268" r:id="rId9"/>
    <p:sldId id="262" r:id="rId10"/>
    <p:sldId id="264" r:id="rId11"/>
    <p:sldId id="265" r:id="rId12"/>
    <p:sldId id="266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0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2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24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2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6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2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0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1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6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565F-E0CF-4749-91F4-FF8AD0507C95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BED5-1F2C-4A0E-A151-258CC21BD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6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ГИА  и цифровая образовательная среда: вызовы и ответы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7217" y="3944203"/>
            <a:ext cx="5909481" cy="1924333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Шиндяпина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И.А., 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учитель химии МБОУ гимназии имени Ф.К. Салманова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3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378" t="7619" r="1700" b="3896"/>
          <a:stretch/>
        </p:blipFill>
        <p:spPr>
          <a:xfrm>
            <a:off x="1686296" y="146602"/>
            <a:ext cx="8723554" cy="65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914" t="25282" r="5995" b="32121"/>
          <a:stretch/>
        </p:blipFill>
        <p:spPr>
          <a:xfrm>
            <a:off x="712520" y="129254"/>
            <a:ext cx="10817117" cy="60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0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192" t="19913" r="6687" b="27793"/>
          <a:stretch/>
        </p:blipFill>
        <p:spPr>
          <a:xfrm>
            <a:off x="1330038" y="130521"/>
            <a:ext cx="9405256" cy="65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5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78487"/>
              </p:ext>
            </p:extLst>
          </p:nvPr>
        </p:nvGraphicFramePr>
        <p:xfrm>
          <a:off x="545910" y="286605"/>
          <a:ext cx="11273052" cy="6467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684"/>
                <a:gridCol w="3757684"/>
                <a:gridCol w="3757684"/>
              </a:tblGrid>
              <a:tr h="9201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Электронный образовательный Контент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+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_</a:t>
                      </a:r>
                      <a:endParaRPr lang="ru-RU" sz="3600" dirty="0"/>
                    </a:p>
                  </a:txBody>
                  <a:tcPr/>
                </a:tc>
              </a:tr>
              <a:tr h="1208917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 ФИПИ и демоверсия 2024.  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Открытый банк заданий ФИПИ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 заданий, официально подобранных ФИПИ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высвечиваются правильные ответы, задания выдаются хаотично, а не по вариантам.</a:t>
                      </a:r>
                    </a:p>
                  </a:txBody>
                  <a:tcPr/>
                </a:tc>
              </a:tr>
              <a:tr h="924060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Уроки в «Российской электронной школе»</a:t>
                      </a:r>
                      <a:endParaRPr lang="ru-RU" sz="20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Можно повторить интересующие темы, сайт удобно структурирован.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не пробные варианты ГИА, а задания из всего школьного курса химии.</a:t>
                      </a:r>
                      <a:endParaRPr lang="ru-RU" sz="2000" dirty="0"/>
                    </a:p>
                  </a:txBody>
                  <a:tcPr/>
                </a:tc>
              </a:tr>
              <a:tr h="1169096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Яндекс-Репетитор</a:t>
                      </a:r>
                      <a:endParaRPr lang="ru-RU" sz="20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 заданий и вариантов, счётчик времени, есть ответы.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Задания взяты из ГИА по химии 2020 года. Однако, согласно спецификации, экзамен с тех пор не сильно поменялся</a:t>
                      </a:r>
                      <a:endParaRPr lang="ru-RU" sz="2000" dirty="0"/>
                    </a:p>
                  </a:txBody>
                  <a:tcPr/>
                </a:tc>
              </a:tr>
              <a:tr h="378130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«Решу ГИА»</a:t>
                      </a:r>
                    </a:p>
                    <a:p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 материалов, настраивается поиск заданий прошлых лет и из разных сборников для тренировки.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Загруженный рекламой интерфейс, есть устаревшие задания.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04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0627" y="709685"/>
            <a:ext cx="11163869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ЦОС — это всероссийская информационная система, призванная создать электронную образовательную среду. Она позволяет эффективно использовать современные технологии в процессе обучения.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Система включает в себя: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Информационные образовательные ресурсы.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Технологические средства: компьютеры, средства связи (смартфоны, планшеты), иное информационно-коммуникационное оборудование.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Систему педагогических технологий.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3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105" t="15825" r="1105" b="7546"/>
          <a:stretch/>
        </p:blipFill>
        <p:spPr>
          <a:xfrm>
            <a:off x="682387" y="141615"/>
            <a:ext cx="10754437" cy="671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4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926" t="28398" r="5442" b="22597"/>
          <a:stretch/>
        </p:blipFill>
        <p:spPr>
          <a:xfrm>
            <a:off x="878776" y="336312"/>
            <a:ext cx="10731350" cy="631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1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958" t="28398" r="5302" b="24156"/>
          <a:stretch/>
        </p:blipFill>
        <p:spPr>
          <a:xfrm>
            <a:off x="427512" y="281243"/>
            <a:ext cx="11302878" cy="63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0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574" t="24207" r="18707" b="7323"/>
          <a:stretch/>
        </p:blipFill>
        <p:spPr>
          <a:xfrm>
            <a:off x="467145" y="254728"/>
            <a:ext cx="10860497" cy="64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9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650" t="28398" r="5441" b="23810"/>
          <a:stretch/>
        </p:blipFill>
        <p:spPr>
          <a:xfrm>
            <a:off x="472045" y="149288"/>
            <a:ext cx="11355778" cy="64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6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86" t="4155" r="1977" b="4243"/>
          <a:stretch/>
        </p:blipFill>
        <p:spPr>
          <a:xfrm>
            <a:off x="1925308" y="165191"/>
            <a:ext cx="8501227" cy="66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2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4" y="750628"/>
            <a:ext cx="110956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Подготовка к ГИА – это не натаскивание ученика на задания, аналогичные заданиям прошлых лет.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Подготовка означает изучение программного материала с включением заданий в формах, используемых при итоговой аттестации.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23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201</Words>
  <Application>Microsoft Office PowerPoint</Application>
  <PresentationFormat>Широкоэкранный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ГИА  и цифровая образовательная среда: вызовы и ответы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  и цифровая образовательная среда: вызовы и ответы</dc:title>
  <dc:creator>Ирина</dc:creator>
  <cp:lastModifiedBy>Шиндяпина Ирина Анатольевна</cp:lastModifiedBy>
  <cp:revision>11</cp:revision>
  <dcterms:created xsi:type="dcterms:W3CDTF">2024-01-11T15:39:13Z</dcterms:created>
  <dcterms:modified xsi:type="dcterms:W3CDTF">2024-01-12T09:18:04Z</dcterms:modified>
</cp:coreProperties>
</file>