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3" r:id="rId4"/>
    <p:sldId id="268" r:id="rId5"/>
    <p:sldId id="262" r:id="rId6"/>
    <p:sldId id="266" r:id="rId7"/>
    <p:sldId id="264" r:id="rId8"/>
    <p:sldId id="265" r:id="rId9"/>
    <p:sldId id="257" r:id="rId10"/>
    <p:sldId id="260" r:id="rId11"/>
    <p:sldId id="258" r:id="rId12"/>
    <p:sldId id="270" r:id="rId13"/>
    <p:sldId id="275" r:id="rId14"/>
    <p:sldId id="277" r:id="rId15"/>
    <p:sldId id="276" r:id="rId16"/>
    <p:sldId id="27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3F1EA"/>
    <a:srgbClr val="FAF9F5"/>
    <a:srgbClr val="FDFDF9"/>
    <a:srgbClr val="F8F8F3"/>
    <a:srgbClr val="FFD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 showGuides="1">
      <p:cViewPr varScale="1">
        <p:scale>
          <a:sx n="62" d="100"/>
          <a:sy n="62" d="100"/>
        </p:scale>
        <p:origin x="84" y="318"/>
      </p:cViewPr>
      <p:guideLst>
        <p:guide orient="horz" pos="22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</a:t>
            </a:r>
            <a:r>
              <a:rPr lang="ru-RU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читательских действий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5118570417844488"/>
          <c:y val="1.80683992056306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240625E-2"/>
          <c:y val="0.1006874938061335"/>
          <c:w val="0.94509374999999995"/>
          <c:h val="0.66477973272762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класс</c:v>
                </c:pt>
              </c:strCache>
            </c:strRef>
          </c:tx>
          <c:spPr>
            <a:solidFill>
              <a:schemeClr val="accent4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действия, связанные с использованием различной информацией</c:v>
                </c:pt>
                <c:pt idx="1">
                  <c:v>действия, связанные с нахождением и извлечением информации из текста</c:v>
                </c:pt>
                <c:pt idx="2">
                  <c:v>действия связанные  и осмыслением и оценкой текста</c:v>
                </c:pt>
                <c:pt idx="3">
                  <c:v>действия, связанные с интеграцией и интерпретацией текста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1.8</c:v>
                </c:pt>
                <c:pt idx="1">
                  <c:v>2</c:v>
                </c:pt>
                <c:pt idx="2">
                  <c:v>1.8</c:v>
                </c:pt>
                <c:pt idx="3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D1-4604-9191-BEF61AF10FF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класс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действия, связанные с использованием различной информацией</c:v>
                </c:pt>
                <c:pt idx="1">
                  <c:v>действия, связанные с нахождением и извлечением информации из текста</c:v>
                </c:pt>
                <c:pt idx="2">
                  <c:v>действия связанные  и осмыслением и оценкой текста</c:v>
                </c:pt>
                <c:pt idx="3">
                  <c:v>действия, связанные с интеграцией и интерпретацией текста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1">
                  <c:v>2.5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D1-4604-9191-BEF61AF10FF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класс</c:v>
                </c:pt>
              </c:strCache>
            </c:strRef>
          </c:tx>
          <c:spPr>
            <a:solidFill>
              <a:schemeClr val="accent4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действия, связанные с использованием различной информацией</c:v>
                </c:pt>
                <c:pt idx="1">
                  <c:v>действия, связанные с нахождением и извлечением информации из текста</c:v>
                </c:pt>
                <c:pt idx="2">
                  <c:v>действия связанные  и осмыслением и оценкой текста</c:v>
                </c:pt>
                <c:pt idx="3">
                  <c:v>действия, связанные с интеграцией и интерпретацией текста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  <c:pt idx="1">
                  <c:v>3.5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D1-4604-9191-BEF61AF10F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9904768"/>
        <c:axId val="39906304"/>
      </c:barChart>
      <c:catAx>
        <c:axId val="3990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06304"/>
        <c:crosses val="autoZero"/>
        <c:auto val="1"/>
        <c:lblAlgn val="ctr"/>
        <c:lblOffset val="100"/>
        <c:noMultiLvlLbl val="0"/>
      </c:catAx>
      <c:valAx>
        <c:axId val="39906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90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1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alpha val="23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216147277364974E-2"/>
          <c:y val="7.5737150663976682E-2"/>
          <c:w val="0.48578181199572301"/>
          <c:h val="0.69164750131629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понимание текста</c:v>
                </c:pt>
              </c:strCache>
            </c:strRef>
          </c:tx>
          <c:spPr>
            <a:solidFill>
              <a:schemeClr val="accent2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25</c:v>
                </c:pt>
                <c:pt idx="2">
                  <c:v>28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E4-4E9A-88AA-64C949CC0F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Глубокое и детальное понимание содержания и формы текста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</c:v>
                </c:pt>
                <c:pt idx="1">
                  <c:v>14</c:v>
                </c:pt>
                <c:pt idx="2">
                  <c:v>15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E4-4E9A-88AA-64C949CC0F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Использование информации из текста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</c:v>
                </c:pt>
                <c:pt idx="1">
                  <c:v>18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E4-4E9A-88AA-64C949CC0F6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Работа с информацией, представленной в различной форме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13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E4-4E9A-88AA-64C949CC0F6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4-D9E4-4E9A-88AA-64C949CC0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269312"/>
        <c:axId val="82270848"/>
      </c:barChart>
      <c:catAx>
        <c:axId val="82269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82270848"/>
        <c:crosses val="autoZero"/>
        <c:auto val="1"/>
        <c:lblAlgn val="ctr"/>
        <c:lblOffset val="100"/>
        <c:noMultiLvlLbl val="0"/>
      </c:catAx>
      <c:valAx>
        <c:axId val="8227084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8226931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58597697526136705"/>
          <c:y val="6.1950993613394102E-2"/>
          <c:w val="0.4040424762125"/>
          <c:h val="0.88893067349990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59909835943211E-2"/>
          <c:y val="0.11203567244342329"/>
          <c:w val="0.93917600708267845"/>
          <c:h val="0.5303581656108036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64-4F06-B9F3-A445341CD8E2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64-4F06-B9F3-A445341CD8E2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64-4F06-B9F3-A445341CD8E2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64-4F06-B9F3-A445341CD8E2}"/>
              </c:ext>
            </c:extLst>
          </c:dPt>
          <c:dPt>
            <c:idx val="4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464-4F06-B9F3-A445341CD8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Декодирование слов </c:v>
                </c:pt>
                <c:pt idx="1">
                  <c:v>Беглость чтения</c:v>
                </c:pt>
                <c:pt idx="2">
                  <c:v>Фонологическая осведомленность</c:v>
                </c:pt>
                <c:pt idx="3">
                  <c:v>Словарный запас</c:v>
                </c:pt>
                <c:pt idx="4">
                  <c:v>Понимание прочитанного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464-4F06-B9F3-A445341CD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6.7890288563366735E-2"/>
          <c:y val="0.64255006510691448"/>
          <c:w val="0.81139388803388846"/>
          <c:h val="0.357450000930814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592454992421714E-2"/>
          <c:y val="5.1203273701623107E-2"/>
          <c:w val="0.64170557465528077"/>
          <c:h val="0.843203051054925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Активные участники,выполняющие задания на платформе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0.72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6E-4C9B-8331-FF11D43B09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Пассивные участники 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6E-4C9B-8331-FF11D43B0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822464"/>
        <c:axId val="83824000"/>
      </c:barChart>
      <c:catAx>
        <c:axId val="83822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83824000"/>
        <c:crosses val="autoZero"/>
        <c:auto val="1"/>
        <c:lblAlgn val="ctr"/>
        <c:lblOffset val="100"/>
        <c:noMultiLvlLbl val="0"/>
      </c:catAx>
      <c:valAx>
        <c:axId val="838240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8382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0.png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1537B4-06EC-4965-99B8-872B9C0B1A18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B187F6-B75F-4809-8898-B758D130AD71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</a:rPr>
            <a:t>Ключевые слова и словари</a:t>
          </a:r>
          <a:endParaRPr lang="ru-RU" sz="2000" dirty="0">
            <a:solidFill>
              <a:schemeClr val="tx1"/>
            </a:solidFill>
          </a:endParaRPr>
        </a:p>
      </dgm:t>
    </dgm:pt>
    <dgm:pt modelId="{350CBDBA-EEDF-4093-8EF8-77CECB7B0FF4}" type="parTrans" cxnId="{B799EF29-3A68-41D1-8896-49D0ACC6A033}">
      <dgm:prSet/>
      <dgm:spPr/>
      <dgm:t>
        <a:bodyPr/>
        <a:lstStyle/>
        <a:p>
          <a:endParaRPr lang="ru-RU"/>
        </a:p>
      </dgm:t>
    </dgm:pt>
    <dgm:pt modelId="{1B79EA1D-56A8-4C7C-8453-C102835B48D6}" type="sibTrans" cxnId="{B799EF29-3A68-41D1-8896-49D0ACC6A03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878339-0BE5-43B1-B224-C5FBB91FBD08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Критическое мнение</a:t>
          </a:r>
        </a:p>
      </dgm:t>
    </dgm:pt>
    <dgm:pt modelId="{ED856416-DED4-4D9D-8DF9-FBEF236CECAF}" type="parTrans" cxnId="{D6E3F2D8-531B-4C60-A317-53D245AE9A13}">
      <dgm:prSet/>
      <dgm:spPr/>
      <dgm:t>
        <a:bodyPr/>
        <a:lstStyle/>
        <a:p>
          <a:endParaRPr lang="ru-RU"/>
        </a:p>
      </dgm:t>
    </dgm:pt>
    <dgm:pt modelId="{F19507E1-1EF1-4125-8C43-416B0FDADC7B}" type="sibTrans" cxnId="{D6E3F2D8-531B-4C60-A317-53D245AE9A1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555660-09A9-44C1-ADC3-1A5568FC759D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</a:rPr>
            <a:t>Читательское воображение</a:t>
          </a:r>
          <a:endParaRPr lang="ru-RU" sz="2000" dirty="0">
            <a:solidFill>
              <a:schemeClr val="tx1"/>
            </a:solidFill>
          </a:endParaRPr>
        </a:p>
      </dgm:t>
    </dgm:pt>
    <dgm:pt modelId="{19496954-9DDE-408A-9FAB-506BB00D90DA}" type="parTrans" cxnId="{91032FB9-4997-410B-8C17-FD8BD3C472D2}">
      <dgm:prSet/>
      <dgm:spPr/>
      <dgm:t>
        <a:bodyPr/>
        <a:lstStyle/>
        <a:p>
          <a:endParaRPr lang="ru-RU"/>
        </a:p>
      </dgm:t>
    </dgm:pt>
    <dgm:pt modelId="{28DFF6B9-C961-4187-A825-9B9121A0061B}" type="sibTrans" cxnId="{91032FB9-4997-410B-8C17-FD8BD3C472D2}">
      <dgm:prSet/>
      <dgm:spPr/>
      <dgm:t>
        <a:bodyPr/>
        <a:lstStyle/>
        <a:p>
          <a:endParaRPr lang="ru-RU"/>
        </a:p>
      </dgm:t>
    </dgm:pt>
    <dgm:pt modelId="{279EE4B9-040D-411E-BCF3-872CE2FB7D14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Выразительное чтение</a:t>
          </a:r>
        </a:p>
      </dgm:t>
    </dgm:pt>
    <dgm:pt modelId="{702B2037-D4C7-467A-83F8-F1A63BFCED34}" type="parTrans" cxnId="{81AEBB80-A438-41EB-A3B1-73EF7C8EAB74}">
      <dgm:prSet/>
      <dgm:spPr/>
      <dgm:t>
        <a:bodyPr/>
        <a:lstStyle/>
        <a:p>
          <a:endParaRPr lang="ru-RU"/>
        </a:p>
      </dgm:t>
    </dgm:pt>
    <dgm:pt modelId="{979A236B-824F-4ECC-976F-3C404E3104BF}" type="sibTrans" cxnId="{81AEBB80-A438-41EB-A3B1-73EF7C8EAB74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ED1F378-2D75-403E-B677-19D4EFDC05C7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</a:rPr>
            <a:t>Современные приёмы</a:t>
          </a:r>
          <a:endParaRPr lang="ru-RU" sz="2000" dirty="0">
            <a:solidFill>
              <a:schemeClr val="tx1"/>
            </a:solidFill>
          </a:endParaRPr>
        </a:p>
      </dgm:t>
    </dgm:pt>
    <dgm:pt modelId="{41C0F869-DE0B-4748-8DA4-F68E42B3A85A}" type="parTrans" cxnId="{5CE050A4-294D-40A0-8D00-B8A9EF529D5C}">
      <dgm:prSet/>
      <dgm:spPr/>
      <dgm:t>
        <a:bodyPr/>
        <a:lstStyle/>
        <a:p>
          <a:endParaRPr lang="ru-RU"/>
        </a:p>
      </dgm:t>
    </dgm:pt>
    <dgm:pt modelId="{2A1E29B7-0F8E-48B6-A640-582A54BBF45B}" type="sibTrans" cxnId="{5CE050A4-294D-40A0-8D00-B8A9EF529D5C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67D2E15-B90C-4688-B992-7BAA18A8DDB2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</a:rPr>
            <a:t>Привитие любви к чтению</a:t>
          </a:r>
          <a:endParaRPr lang="ru-RU" sz="2000" dirty="0">
            <a:solidFill>
              <a:schemeClr val="tx1"/>
            </a:solidFill>
          </a:endParaRPr>
        </a:p>
      </dgm:t>
    </dgm:pt>
    <dgm:pt modelId="{C42D3A9A-B98A-4247-8B36-707210CF6228}" type="parTrans" cxnId="{55849DC9-F780-424E-86EC-2DF6F13566CD}">
      <dgm:prSet/>
      <dgm:spPr/>
      <dgm:t>
        <a:bodyPr/>
        <a:lstStyle/>
        <a:p>
          <a:endParaRPr lang="ru-RU"/>
        </a:p>
      </dgm:t>
    </dgm:pt>
    <dgm:pt modelId="{0C4918F6-B89A-49F0-B81A-C7FAC2471940}" type="sibTrans" cxnId="{55849DC9-F780-424E-86EC-2DF6F13566CD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522CE6F-C488-41AA-B1CE-3A27B4609E3A}" type="pres">
      <dgm:prSet presAssocID="{A91537B4-06EC-4965-99B8-872B9C0B1A18}" presName="Name0" presStyleCnt="0">
        <dgm:presLayoutVars>
          <dgm:chMax val="21"/>
          <dgm:chPref val="21"/>
        </dgm:presLayoutVars>
      </dgm:prSet>
      <dgm:spPr/>
    </dgm:pt>
    <dgm:pt modelId="{05C9077A-6371-4727-9B77-E52B5AC91C66}" type="pres">
      <dgm:prSet presAssocID="{8F878339-0BE5-43B1-B224-C5FBB91FBD08}" presName="text1" presStyleCnt="0"/>
      <dgm:spPr/>
    </dgm:pt>
    <dgm:pt modelId="{B8FA5816-BC91-4DEE-BA13-86D4ADA3CBCB}" type="pres">
      <dgm:prSet presAssocID="{8F878339-0BE5-43B1-B224-C5FBB91FBD08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A30A16D8-8132-4FE8-B1DB-43177286A2FF}" type="pres">
      <dgm:prSet presAssocID="{8F878339-0BE5-43B1-B224-C5FBB91FBD08}" presName="textaccent1" presStyleCnt="0"/>
      <dgm:spPr/>
    </dgm:pt>
    <dgm:pt modelId="{934963E0-036F-41D7-BA64-8CF94F877EB9}" type="pres">
      <dgm:prSet presAssocID="{8F878339-0BE5-43B1-B224-C5FBB91FBD08}" presName="accentRepeatNode" presStyleLbl="solidAlignAcc1" presStyleIdx="0" presStyleCnt="12" custScaleX="143016" custScaleY="133409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F2FECC87-B07E-4EB4-9A37-DD5350263D62}" type="pres">
      <dgm:prSet presAssocID="{F19507E1-1EF1-4125-8C43-416B0FDADC7B}" presName="image1" presStyleCnt="0"/>
      <dgm:spPr/>
    </dgm:pt>
    <dgm:pt modelId="{480BEE9E-B053-4B18-9117-E0BA52F0559C}" type="pres">
      <dgm:prSet presAssocID="{F19507E1-1EF1-4125-8C43-416B0FDADC7B}" presName="imageRepeatNode" presStyleLbl="alignAcc1" presStyleIdx="0" presStyleCnt="6" custFlipVert="0" custFlipHor="1" custScaleX="88117" custScaleY="80853" custLinFactNeighborX="12787" custLinFactNeighborY="-1838"/>
      <dgm:spPr/>
    </dgm:pt>
    <dgm:pt modelId="{925DFB44-84CB-47B6-AD73-043E3808AAAF}" type="pres">
      <dgm:prSet presAssocID="{F19507E1-1EF1-4125-8C43-416B0FDADC7B}" presName="imageaccent1" presStyleCnt="0"/>
      <dgm:spPr/>
    </dgm:pt>
    <dgm:pt modelId="{C0E15342-2C1F-4350-84B6-955A7F08DB0F}" type="pres">
      <dgm:prSet presAssocID="{F19507E1-1EF1-4125-8C43-416B0FDADC7B}" presName="accentRepeatNode" presStyleLbl="solidAlignAcc1" presStyleIdx="1" presStyleCnt="12" custFlipVert="1" custScaleX="156311" custScaleY="189832" custLinFactY="-61340" custLinFactNeighborX="87636" custLinFactNeighborY="-100000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3B056824-8FA8-4627-B966-1342FD5F3114}" type="pres">
      <dgm:prSet presAssocID="{DED1F378-2D75-403E-B677-19D4EFDC05C7}" presName="text2" presStyleCnt="0"/>
      <dgm:spPr/>
    </dgm:pt>
    <dgm:pt modelId="{7DED3220-5117-4308-A060-B931E9F6A7B8}" type="pres">
      <dgm:prSet presAssocID="{DED1F378-2D75-403E-B677-19D4EFDC05C7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FED9B297-888D-4412-BDDE-36E4AC568F25}" type="pres">
      <dgm:prSet presAssocID="{DED1F378-2D75-403E-B677-19D4EFDC05C7}" presName="textaccent2" presStyleCnt="0"/>
      <dgm:spPr/>
    </dgm:pt>
    <dgm:pt modelId="{21D1EAFA-E124-4F18-A52F-868F361A1971}" type="pres">
      <dgm:prSet presAssocID="{DED1F378-2D75-403E-B677-19D4EFDC05C7}" presName="accentRepeatNode" presStyleLbl="solidAlignAcc1" presStyleIdx="2" presStyleCnt="12" custScaleX="241009" custScaleY="213833" custLinFactNeighborX="-81917" custLinFactNeighborY="-67744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5DC1A1DB-7788-47AF-9ACF-E59435D3C923}" type="pres">
      <dgm:prSet presAssocID="{2A1E29B7-0F8E-48B6-A640-582A54BBF45B}" presName="image2" presStyleCnt="0"/>
      <dgm:spPr/>
    </dgm:pt>
    <dgm:pt modelId="{F813A0D0-ABFD-4693-9B3E-6C1028517BF8}" type="pres">
      <dgm:prSet presAssocID="{2A1E29B7-0F8E-48B6-A640-582A54BBF45B}" presName="imageRepeatNode" presStyleLbl="alignAcc1" presStyleIdx="1" presStyleCnt="6" custScaleX="71110" custScaleY="75384" custLinFactNeighborX="-1334" custLinFactNeighborY="-12605"/>
      <dgm:spPr/>
    </dgm:pt>
    <dgm:pt modelId="{A929225B-E4C2-4194-A089-4DCC8109A337}" type="pres">
      <dgm:prSet presAssocID="{2A1E29B7-0F8E-48B6-A640-582A54BBF45B}" presName="imageaccent2" presStyleCnt="0"/>
      <dgm:spPr/>
    </dgm:pt>
    <dgm:pt modelId="{D42DB8BF-9604-462A-9FFF-EB2AA4955797}" type="pres">
      <dgm:prSet presAssocID="{2A1E29B7-0F8E-48B6-A640-582A54BBF45B}" presName="accentRepeatNode" presStyleLbl="solidAlignAcc1" presStyleIdx="3" presStyleCnt="12" custFlipVert="1" custFlipHor="0" custScaleX="220214" custScaleY="231760" custLinFactNeighborX="-16016" custLinFactNeighborY="4885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57864E81-4285-433B-8F40-DA6623DC5BB4}" type="pres">
      <dgm:prSet presAssocID="{667D2E15-B90C-4688-B992-7BAA18A8DDB2}" presName="text3" presStyleCnt="0"/>
      <dgm:spPr/>
    </dgm:pt>
    <dgm:pt modelId="{940F531F-6FDD-4E9D-8DF3-8F6298C47326}" type="pres">
      <dgm:prSet presAssocID="{667D2E15-B90C-4688-B992-7BAA18A8DDB2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00915A14-1423-4DC2-B50A-83D2996960F0}" type="pres">
      <dgm:prSet presAssocID="{667D2E15-B90C-4688-B992-7BAA18A8DDB2}" presName="textaccent3" presStyleCnt="0"/>
      <dgm:spPr/>
    </dgm:pt>
    <dgm:pt modelId="{723627B0-F840-4A92-94E4-A14AA65E931B}" type="pres">
      <dgm:prSet presAssocID="{667D2E15-B90C-4688-B992-7BAA18A8DDB2}" presName="accentRepeatNode" presStyleLbl="solidAlignAcc1" presStyleIdx="4" presStyleCnt="12" custScaleX="187951" custScaleY="229841" custLinFactNeighborX="0" custLinFactNeighborY="8482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A939002D-10C0-4C8E-B166-95446129E2B8}" type="pres">
      <dgm:prSet presAssocID="{0C4918F6-B89A-49F0-B81A-C7FAC2471940}" presName="image3" presStyleCnt="0"/>
      <dgm:spPr/>
    </dgm:pt>
    <dgm:pt modelId="{C797A619-D1FF-4B6D-83C6-6E145964E265}" type="pres">
      <dgm:prSet presAssocID="{0C4918F6-B89A-49F0-B81A-C7FAC2471940}" presName="imageRepeatNode" presStyleLbl="alignAcc1" presStyleIdx="2" presStyleCnt="6" custScaleX="71762" custScaleY="57029" custLinFactNeighborX="-6320" custLinFactNeighborY="24897"/>
      <dgm:spPr/>
    </dgm:pt>
    <dgm:pt modelId="{E6FB6DDE-7A58-4316-BCE4-3856E9B9D038}" type="pres">
      <dgm:prSet presAssocID="{0C4918F6-B89A-49F0-B81A-C7FAC2471940}" presName="imageaccent3" presStyleCnt="0"/>
      <dgm:spPr/>
    </dgm:pt>
    <dgm:pt modelId="{EBB1C099-DA19-46DE-B4EF-4D83A061A7C5}" type="pres">
      <dgm:prSet presAssocID="{0C4918F6-B89A-49F0-B81A-C7FAC2471940}" presName="accentRepeatNode" presStyleLbl="solidAlignAcc1" presStyleIdx="5" presStyleCnt="12" custLinFactX="200000" custLinFactNeighborX="237091" custLinFactNeighborY="76992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621E9D04-D788-4B65-A274-0C64A2347031}" type="pres">
      <dgm:prSet presAssocID="{7D555660-09A9-44C1-ADC3-1A5568FC759D}" presName="text4" presStyleCnt="0"/>
      <dgm:spPr/>
    </dgm:pt>
    <dgm:pt modelId="{6E94152A-79E8-479C-ABC5-7BB2B4AF4D0B}" type="pres">
      <dgm:prSet presAssocID="{7D555660-09A9-44C1-ADC3-1A5568FC759D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008A2A0A-D177-481C-9B4F-784CFBC779AD}" type="pres">
      <dgm:prSet presAssocID="{7D555660-09A9-44C1-ADC3-1A5568FC759D}" presName="textaccent4" presStyleCnt="0"/>
      <dgm:spPr/>
    </dgm:pt>
    <dgm:pt modelId="{CBCEF679-10C2-4FD6-9418-6DC2D0C2AD6B}" type="pres">
      <dgm:prSet presAssocID="{7D555660-09A9-44C1-ADC3-1A5568FC759D}" presName="accentRepeatNode" presStyleLbl="solidAlignAcc1" presStyleIdx="6" presStyleCnt="12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D081FC18-DF01-449B-B6CF-8D4B9D4EF1EF}" type="pres">
      <dgm:prSet presAssocID="{28DFF6B9-C961-4187-A825-9B9121A0061B}" presName="image4" presStyleCnt="0"/>
      <dgm:spPr/>
    </dgm:pt>
    <dgm:pt modelId="{A7C520C4-777F-4B0B-AB39-661E47AB188D}" type="pres">
      <dgm:prSet presAssocID="{28DFF6B9-C961-4187-A825-9B9121A0061B}" presName="imageRepeatNode" presStyleLbl="alignAcc1" presStyleIdx="3" presStyleCnt="6" custFlipVert="1" custScaleX="2122" custScaleY="13405"/>
      <dgm:spPr/>
    </dgm:pt>
    <dgm:pt modelId="{4852D1C4-10D2-40F3-BEC9-A2B0A43CC94B}" type="pres">
      <dgm:prSet presAssocID="{28DFF6B9-C961-4187-A825-9B9121A0061B}" presName="imageaccent4" presStyleCnt="0"/>
      <dgm:spPr/>
    </dgm:pt>
    <dgm:pt modelId="{507DE7C9-4862-4691-A69C-1716C0C87958}" type="pres">
      <dgm:prSet presAssocID="{28DFF6B9-C961-4187-A825-9B9121A0061B}" presName="accentRepeatNode" presStyleLbl="solidAlignAcc1" presStyleIdx="7" presStyleCnt="12"/>
      <dgm:spPr/>
    </dgm:pt>
    <dgm:pt modelId="{12B8A8C0-355F-495D-B234-DB9111D25A39}" type="pres">
      <dgm:prSet presAssocID="{31B187F6-B75F-4809-8898-B758D130AD71}" presName="text5" presStyleCnt="0"/>
      <dgm:spPr/>
    </dgm:pt>
    <dgm:pt modelId="{5707F02B-6F0F-4FF2-AA2D-0ADA98ACAF49}" type="pres">
      <dgm:prSet presAssocID="{31B187F6-B75F-4809-8898-B758D130AD71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FD12B1E3-C3E2-49FC-9127-1632598B5D5A}" type="pres">
      <dgm:prSet presAssocID="{31B187F6-B75F-4809-8898-B758D130AD71}" presName="textaccent5" presStyleCnt="0"/>
      <dgm:spPr/>
    </dgm:pt>
    <dgm:pt modelId="{B20B1E82-C6BF-496E-939F-C197DCA54A7B}" type="pres">
      <dgm:prSet presAssocID="{31B187F6-B75F-4809-8898-B758D130AD71}" presName="accentRepeatNode" presStyleLbl="solidAlignAcc1" presStyleIdx="8" presStyleCnt="12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3EA072A-CBE8-445F-922A-901CA0699AFF}" type="pres">
      <dgm:prSet presAssocID="{1B79EA1D-56A8-4C7C-8453-C102835B48D6}" presName="image5" presStyleCnt="0"/>
      <dgm:spPr/>
    </dgm:pt>
    <dgm:pt modelId="{9BA69C5D-62D9-47C9-A23B-235E0F4C68F8}" type="pres">
      <dgm:prSet presAssocID="{1B79EA1D-56A8-4C7C-8453-C102835B48D6}" presName="imageRepeatNode" presStyleLbl="alignAcc1" presStyleIdx="4" presStyleCnt="6" custScaleX="51112" custScaleY="52695" custLinFactNeighborX="-26193" custLinFactNeighborY="-9417"/>
      <dgm:spPr/>
    </dgm:pt>
    <dgm:pt modelId="{5B68BD94-1943-4387-9F56-CEC44FB2158E}" type="pres">
      <dgm:prSet presAssocID="{1B79EA1D-56A8-4C7C-8453-C102835B48D6}" presName="imageaccent5" presStyleCnt="0"/>
      <dgm:spPr/>
    </dgm:pt>
    <dgm:pt modelId="{F5043C77-9568-4CE8-8760-9DBA67F4E747}" type="pres">
      <dgm:prSet presAssocID="{1B79EA1D-56A8-4C7C-8453-C102835B48D6}" presName="accentRepeatNode" presStyleLbl="solidAlignAcc1" presStyleIdx="9" presStyleCnt="12" custLinFactX="56242" custLinFactY="200000" custLinFactNeighborX="100000" custLinFactNeighborY="220305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0CDFF347-B91D-49CA-9A86-A550370BEBE1}" type="pres">
      <dgm:prSet presAssocID="{279EE4B9-040D-411E-BCF3-872CE2FB7D14}" presName="text6" presStyleCnt="0"/>
      <dgm:spPr/>
    </dgm:pt>
    <dgm:pt modelId="{211BFC24-73FD-4754-95EC-54F263A95B1A}" type="pres">
      <dgm:prSet presAssocID="{279EE4B9-040D-411E-BCF3-872CE2FB7D14}" presName="textRepeatNode" presStyleLbl="alignNode1" presStyleIdx="5" presStyleCnt="6" custScaleX="108116" custLinFactNeighborX="-84787" custLinFactNeighborY="-59525">
        <dgm:presLayoutVars>
          <dgm:chMax val="0"/>
          <dgm:chPref val="0"/>
          <dgm:bulletEnabled val="1"/>
        </dgm:presLayoutVars>
      </dgm:prSet>
      <dgm:spPr/>
    </dgm:pt>
    <dgm:pt modelId="{7C7115FE-0B41-4B90-8022-A705838529ED}" type="pres">
      <dgm:prSet presAssocID="{279EE4B9-040D-411E-BCF3-872CE2FB7D14}" presName="textaccent6" presStyleCnt="0"/>
      <dgm:spPr/>
    </dgm:pt>
    <dgm:pt modelId="{F6972BB0-BE52-4DA8-91B4-0736F06574AB}" type="pres">
      <dgm:prSet presAssocID="{279EE4B9-040D-411E-BCF3-872CE2FB7D14}" presName="accentRepeatNode" presStyleLbl="solidAlignAcc1" presStyleIdx="10" presStyleCnt="12" custLinFactX="-1100000" custLinFactY="-73291" custLinFactNeighborX="-1126185" custLinFactNeighborY="-100000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D497BB8D-AD66-49D0-9220-22280D8095C6}" type="pres">
      <dgm:prSet presAssocID="{979A236B-824F-4ECC-976F-3C404E3104BF}" presName="image6" presStyleCnt="0"/>
      <dgm:spPr/>
    </dgm:pt>
    <dgm:pt modelId="{9653EFCE-2F6D-49BE-8FAA-D2664C8DE7CD}" type="pres">
      <dgm:prSet presAssocID="{979A236B-824F-4ECC-976F-3C404E3104BF}" presName="imageRepeatNode" presStyleLbl="alignAcc1" presStyleIdx="5" presStyleCnt="6" custScaleX="38306" custScaleY="47531" custLinFactX="-91231" custLinFactNeighborX="-100000" custLinFactNeighborY="-35647"/>
      <dgm:spPr/>
    </dgm:pt>
    <dgm:pt modelId="{A8871F98-271E-4101-9B2C-9322DF504F0A}" type="pres">
      <dgm:prSet presAssocID="{979A236B-824F-4ECC-976F-3C404E3104BF}" presName="imageaccent6" presStyleCnt="0"/>
      <dgm:spPr/>
    </dgm:pt>
    <dgm:pt modelId="{7F5A08AF-993F-430D-8F18-4D1CD0FB3C8C}" type="pres">
      <dgm:prSet presAssocID="{979A236B-824F-4ECC-976F-3C404E3104BF}" presName="accentRepeatNode" presStyleLbl="solidAlignAcc1" presStyleIdx="11" presStyleCnt="12" custScaleX="258812" custScaleY="242753" custLinFactX="-83872" custLinFactY="-300000" custLinFactNeighborX="-100000" custLinFactNeighborY="-391184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0789C023-C2C4-4AC1-8E72-0A93D873E65A}" type="presOf" srcId="{A91537B4-06EC-4965-99B8-872B9C0B1A18}" destId="{4522CE6F-C488-41AA-B1CE-3A27B4609E3A}" srcOrd="0" destOrd="0" presId="urn:microsoft.com/office/officeart/2008/layout/HexagonCluster"/>
    <dgm:cxn modelId="{B799EF29-3A68-41D1-8896-49D0ACC6A033}" srcId="{A91537B4-06EC-4965-99B8-872B9C0B1A18}" destId="{31B187F6-B75F-4809-8898-B758D130AD71}" srcOrd="4" destOrd="0" parTransId="{350CBDBA-EEDF-4093-8EF8-77CECB7B0FF4}" sibTransId="{1B79EA1D-56A8-4C7C-8453-C102835B48D6}"/>
    <dgm:cxn modelId="{AF69652B-9671-4CCE-86F7-38567F831DDF}" type="presOf" srcId="{979A236B-824F-4ECC-976F-3C404E3104BF}" destId="{9653EFCE-2F6D-49BE-8FAA-D2664C8DE7CD}" srcOrd="0" destOrd="0" presId="urn:microsoft.com/office/officeart/2008/layout/HexagonCluster"/>
    <dgm:cxn modelId="{2EE3DE36-993D-4CD9-955B-5F6F36688BF8}" type="presOf" srcId="{7D555660-09A9-44C1-ADC3-1A5568FC759D}" destId="{6E94152A-79E8-479C-ABC5-7BB2B4AF4D0B}" srcOrd="0" destOrd="0" presId="urn:microsoft.com/office/officeart/2008/layout/HexagonCluster"/>
    <dgm:cxn modelId="{78B24565-6CDC-4531-B6AE-571735868C11}" type="presOf" srcId="{279EE4B9-040D-411E-BCF3-872CE2FB7D14}" destId="{211BFC24-73FD-4754-95EC-54F263A95B1A}" srcOrd="0" destOrd="0" presId="urn:microsoft.com/office/officeart/2008/layout/HexagonCluster"/>
    <dgm:cxn modelId="{C43D5B66-E42A-4E4A-87A6-7AF825256546}" type="presOf" srcId="{2A1E29B7-0F8E-48B6-A640-582A54BBF45B}" destId="{F813A0D0-ABFD-4693-9B3E-6C1028517BF8}" srcOrd="0" destOrd="0" presId="urn:microsoft.com/office/officeart/2008/layout/HexagonCluster"/>
    <dgm:cxn modelId="{68FDEC7B-9A5E-43BF-A1EE-8B3E4908B2FD}" type="presOf" srcId="{DED1F378-2D75-403E-B677-19D4EFDC05C7}" destId="{7DED3220-5117-4308-A060-B931E9F6A7B8}" srcOrd="0" destOrd="0" presId="urn:microsoft.com/office/officeart/2008/layout/HexagonCluster"/>
    <dgm:cxn modelId="{81AEBB80-A438-41EB-A3B1-73EF7C8EAB74}" srcId="{A91537B4-06EC-4965-99B8-872B9C0B1A18}" destId="{279EE4B9-040D-411E-BCF3-872CE2FB7D14}" srcOrd="5" destOrd="0" parTransId="{702B2037-D4C7-467A-83F8-F1A63BFCED34}" sibTransId="{979A236B-824F-4ECC-976F-3C404E3104BF}"/>
    <dgm:cxn modelId="{5B6D1D8E-93DE-4BA4-8100-AEEC846416C5}" type="presOf" srcId="{667D2E15-B90C-4688-B992-7BAA18A8DDB2}" destId="{940F531F-6FDD-4E9D-8DF3-8F6298C47326}" srcOrd="0" destOrd="0" presId="urn:microsoft.com/office/officeart/2008/layout/HexagonCluster"/>
    <dgm:cxn modelId="{83355E99-7221-452C-8364-822DD9AD2117}" type="presOf" srcId="{28DFF6B9-C961-4187-A825-9B9121A0061B}" destId="{A7C520C4-777F-4B0B-AB39-661E47AB188D}" srcOrd="0" destOrd="0" presId="urn:microsoft.com/office/officeart/2008/layout/HexagonCluster"/>
    <dgm:cxn modelId="{E28D7FA0-BFDB-4A83-965E-6728F7A47141}" type="presOf" srcId="{8F878339-0BE5-43B1-B224-C5FBB91FBD08}" destId="{B8FA5816-BC91-4DEE-BA13-86D4ADA3CBCB}" srcOrd="0" destOrd="0" presId="urn:microsoft.com/office/officeart/2008/layout/HexagonCluster"/>
    <dgm:cxn modelId="{5CE050A4-294D-40A0-8D00-B8A9EF529D5C}" srcId="{A91537B4-06EC-4965-99B8-872B9C0B1A18}" destId="{DED1F378-2D75-403E-B677-19D4EFDC05C7}" srcOrd="1" destOrd="0" parTransId="{41C0F869-DE0B-4748-8DA4-F68E42B3A85A}" sibTransId="{2A1E29B7-0F8E-48B6-A640-582A54BBF45B}"/>
    <dgm:cxn modelId="{91032FB9-4997-410B-8C17-FD8BD3C472D2}" srcId="{A91537B4-06EC-4965-99B8-872B9C0B1A18}" destId="{7D555660-09A9-44C1-ADC3-1A5568FC759D}" srcOrd="3" destOrd="0" parTransId="{19496954-9DDE-408A-9FAB-506BB00D90DA}" sibTransId="{28DFF6B9-C961-4187-A825-9B9121A0061B}"/>
    <dgm:cxn modelId="{066EC6B9-F448-4B5E-8641-10F43DE5C414}" type="presOf" srcId="{1B79EA1D-56A8-4C7C-8453-C102835B48D6}" destId="{9BA69C5D-62D9-47C9-A23B-235E0F4C68F8}" srcOrd="0" destOrd="0" presId="urn:microsoft.com/office/officeart/2008/layout/HexagonCluster"/>
    <dgm:cxn modelId="{CF671BC3-B081-4C2D-87EF-B97D2DB5025C}" type="presOf" srcId="{F19507E1-1EF1-4125-8C43-416B0FDADC7B}" destId="{480BEE9E-B053-4B18-9117-E0BA52F0559C}" srcOrd="0" destOrd="0" presId="urn:microsoft.com/office/officeart/2008/layout/HexagonCluster"/>
    <dgm:cxn modelId="{55849DC9-F780-424E-86EC-2DF6F13566CD}" srcId="{A91537B4-06EC-4965-99B8-872B9C0B1A18}" destId="{667D2E15-B90C-4688-B992-7BAA18A8DDB2}" srcOrd="2" destOrd="0" parTransId="{C42D3A9A-B98A-4247-8B36-707210CF6228}" sibTransId="{0C4918F6-B89A-49F0-B81A-C7FAC2471940}"/>
    <dgm:cxn modelId="{1ECE18D5-428C-4DAF-8A43-D02520F31449}" type="presOf" srcId="{0C4918F6-B89A-49F0-B81A-C7FAC2471940}" destId="{C797A619-D1FF-4B6D-83C6-6E145964E265}" srcOrd="0" destOrd="0" presId="urn:microsoft.com/office/officeart/2008/layout/HexagonCluster"/>
    <dgm:cxn modelId="{689D44D7-4AD9-4E28-B36D-DB53BA6F5DC4}" type="presOf" srcId="{31B187F6-B75F-4809-8898-B758D130AD71}" destId="{5707F02B-6F0F-4FF2-AA2D-0ADA98ACAF49}" srcOrd="0" destOrd="0" presId="urn:microsoft.com/office/officeart/2008/layout/HexagonCluster"/>
    <dgm:cxn modelId="{D6E3F2D8-531B-4C60-A317-53D245AE9A13}" srcId="{A91537B4-06EC-4965-99B8-872B9C0B1A18}" destId="{8F878339-0BE5-43B1-B224-C5FBB91FBD08}" srcOrd="0" destOrd="0" parTransId="{ED856416-DED4-4D9D-8DF9-FBEF236CECAF}" sibTransId="{F19507E1-1EF1-4125-8C43-416B0FDADC7B}"/>
    <dgm:cxn modelId="{E9B34F7C-CB74-429A-90F0-896B51E9C5D1}" type="presParOf" srcId="{4522CE6F-C488-41AA-B1CE-3A27B4609E3A}" destId="{05C9077A-6371-4727-9B77-E52B5AC91C66}" srcOrd="0" destOrd="0" presId="urn:microsoft.com/office/officeart/2008/layout/HexagonCluster"/>
    <dgm:cxn modelId="{80D9D19F-D06C-439E-93B6-524398BA4ADB}" type="presParOf" srcId="{05C9077A-6371-4727-9B77-E52B5AC91C66}" destId="{B8FA5816-BC91-4DEE-BA13-86D4ADA3CBCB}" srcOrd="0" destOrd="0" presId="urn:microsoft.com/office/officeart/2008/layout/HexagonCluster"/>
    <dgm:cxn modelId="{73C5452F-600E-4CCD-8EF4-28D1CE094F34}" type="presParOf" srcId="{4522CE6F-C488-41AA-B1CE-3A27B4609E3A}" destId="{A30A16D8-8132-4FE8-B1DB-43177286A2FF}" srcOrd="1" destOrd="0" presId="urn:microsoft.com/office/officeart/2008/layout/HexagonCluster"/>
    <dgm:cxn modelId="{97D36DCA-AB7E-44EE-8D90-46ABD6536598}" type="presParOf" srcId="{A30A16D8-8132-4FE8-B1DB-43177286A2FF}" destId="{934963E0-036F-41D7-BA64-8CF94F877EB9}" srcOrd="0" destOrd="0" presId="urn:microsoft.com/office/officeart/2008/layout/HexagonCluster"/>
    <dgm:cxn modelId="{7D41D5DC-0165-40A7-87D2-A23880748125}" type="presParOf" srcId="{4522CE6F-C488-41AA-B1CE-3A27B4609E3A}" destId="{F2FECC87-B07E-4EB4-9A37-DD5350263D62}" srcOrd="2" destOrd="0" presId="urn:microsoft.com/office/officeart/2008/layout/HexagonCluster"/>
    <dgm:cxn modelId="{CA48E47F-3D0C-4766-8B6C-BD797C72A054}" type="presParOf" srcId="{F2FECC87-B07E-4EB4-9A37-DD5350263D62}" destId="{480BEE9E-B053-4B18-9117-E0BA52F0559C}" srcOrd="0" destOrd="0" presId="urn:microsoft.com/office/officeart/2008/layout/HexagonCluster"/>
    <dgm:cxn modelId="{AD3B90EC-1BDA-4FE0-8D05-E778C29908F9}" type="presParOf" srcId="{4522CE6F-C488-41AA-B1CE-3A27B4609E3A}" destId="{925DFB44-84CB-47B6-AD73-043E3808AAAF}" srcOrd="3" destOrd="0" presId="urn:microsoft.com/office/officeart/2008/layout/HexagonCluster"/>
    <dgm:cxn modelId="{F5EF3BFE-2542-4BFE-BC68-5BEEC6503FA0}" type="presParOf" srcId="{925DFB44-84CB-47B6-AD73-043E3808AAAF}" destId="{C0E15342-2C1F-4350-84B6-955A7F08DB0F}" srcOrd="0" destOrd="0" presId="urn:microsoft.com/office/officeart/2008/layout/HexagonCluster"/>
    <dgm:cxn modelId="{E00287A3-08A7-4B98-A932-62C4FAE53CEC}" type="presParOf" srcId="{4522CE6F-C488-41AA-B1CE-3A27B4609E3A}" destId="{3B056824-8FA8-4627-B966-1342FD5F3114}" srcOrd="4" destOrd="0" presId="urn:microsoft.com/office/officeart/2008/layout/HexagonCluster"/>
    <dgm:cxn modelId="{21DE79F9-D129-4F8E-AB6A-C6C7DB4274EA}" type="presParOf" srcId="{3B056824-8FA8-4627-B966-1342FD5F3114}" destId="{7DED3220-5117-4308-A060-B931E9F6A7B8}" srcOrd="0" destOrd="0" presId="urn:microsoft.com/office/officeart/2008/layout/HexagonCluster"/>
    <dgm:cxn modelId="{2C4F5677-2B3E-4F51-B7A4-93734A4824DC}" type="presParOf" srcId="{4522CE6F-C488-41AA-B1CE-3A27B4609E3A}" destId="{FED9B297-888D-4412-BDDE-36E4AC568F25}" srcOrd="5" destOrd="0" presId="urn:microsoft.com/office/officeart/2008/layout/HexagonCluster"/>
    <dgm:cxn modelId="{B96151EB-EC4C-4BA6-9421-45848290C0E9}" type="presParOf" srcId="{FED9B297-888D-4412-BDDE-36E4AC568F25}" destId="{21D1EAFA-E124-4F18-A52F-868F361A1971}" srcOrd="0" destOrd="0" presId="urn:microsoft.com/office/officeart/2008/layout/HexagonCluster"/>
    <dgm:cxn modelId="{BBB01085-15E4-4F61-9468-D07331B98619}" type="presParOf" srcId="{4522CE6F-C488-41AA-B1CE-3A27B4609E3A}" destId="{5DC1A1DB-7788-47AF-9ACF-E59435D3C923}" srcOrd="6" destOrd="0" presId="urn:microsoft.com/office/officeart/2008/layout/HexagonCluster"/>
    <dgm:cxn modelId="{942A89FD-8BE4-415E-86E4-67C24C35EF4D}" type="presParOf" srcId="{5DC1A1DB-7788-47AF-9ACF-E59435D3C923}" destId="{F813A0D0-ABFD-4693-9B3E-6C1028517BF8}" srcOrd="0" destOrd="0" presId="urn:microsoft.com/office/officeart/2008/layout/HexagonCluster"/>
    <dgm:cxn modelId="{0EB5D56B-92ED-48B6-BD4B-EC7F88EE5DF9}" type="presParOf" srcId="{4522CE6F-C488-41AA-B1CE-3A27B4609E3A}" destId="{A929225B-E4C2-4194-A089-4DCC8109A337}" srcOrd="7" destOrd="0" presId="urn:microsoft.com/office/officeart/2008/layout/HexagonCluster"/>
    <dgm:cxn modelId="{1F45110B-507F-4374-A0FF-0DA4D8A4E0A3}" type="presParOf" srcId="{A929225B-E4C2-4194-A089-4DCC8109A337}" destId="{D42DB8BF-9604-462A-9FFF-EB2AA4955797}" srcOrd="0" destOrd="0" presId="urn:microsoft.com/office/officeart/2008/layout/HexagonCluster"/>
    <dgm:cxn modelId="{9E8354A5-AAC2-4728-A45A-A3F919FAB67D}" type="presParOf" srcId="{4522CE6F-C488-41AA-B1CE-3A27B4609E3A}" destId="{57864E81-4285-433B-8F40-DA6623DC5BB4}" srcOrd="8" destOrd="0" presId="urn:microsoft.com/office/officeart/2008/layout/HexagonCluster"/>
    <dgm:cxn modelId="{B3A65C50-6DEB-4904-9946-0513E8B97C3C}" type="presParOf" srcId="{57864E81-4285-433B-8F40-DA6623DC5BB4}" destId="{940F531F-6FDD-4E9D-8DF3-8F6298C47326}" srcOrd="0" destOrd="0" presId="urn:microsoft.com/office/officeart/2008/layout/HexagonCluster"/>
    <dgm:cxn modelId="{665337B2-288B-4502-B6B8-9A2C176FA3FF}" type="presParOf" srcId="{4522CE6F-C488-41AA-B1CE-3A27B4609E3A}" destId="{00915A14-1423-4DC2-B50A-83D2996960F0}" srcOrd="9" destOrd="0" presId="urn:microsoft.com/office/officeart/2008/layout/HexagonCluster"/>
    <dgm:cxn modelId="{343992C8-1DA2-4D81-BA8A-C68EABE02087}" type="presParOf" srcId="{00915A14-1423-4DC2-B50A-83D2996960F0}" destId="{723627B0-F840-4A92-94E4-A14AA65E931B}" srcOrd="0" destOrd="0" presId="urn:microsoft.com/office/officeart/2008/layout/HexagonCluster"/>
    <dgm:cxn modelId="{AA97B482-B368-4156-AC25-BC4DDE88D671}" type="presParOf" srcId="{4522CE6F-C488-41AA-B1CE-3A27B4609E3A}" destId="{A939002D-10C0-4C8E-B166-95446129E2B8}" srcOrd="10" destOrd="0" presId="urn:microsoft.com/office/officeart/2008/layout/HexagonCluster"/>
    <dgm:cxn modelId="{54ADC8E8-9248-489A-91EC-4B2952C73393}" type="presParOf" srcId="{A939002D-10C0-4C8E-B166-95446129E2B8}" destId="{C797A619-D1FF-4B6D-83C6-6E145964E265}" srcOrd="0" destOrd="0" presId="urn:microsoft.com/office/officeart/2008/layout/HexagonCluster"/>
    <dgm:cxn modelId="{5BA82F24-B0AA-4F77-B487-84793802F23C}" type="presParOf" srcId="{4522CE6F-C488-41AA-B1CE-3A27B4609E3A}" destId="{E6FB6DDE-7A58-4316-BCE4-3856E9B9D038}" srcOrd="11" destOrd="0" presId="urn:microsoft.com/office/officeart/2008/layout/HexagonCluster"/>
    <dgm:cxn modelId="{967B3B70-991F-46D1-A579-55ABDFC4E3A9}" type="presParOf" srcId="{E6FB6DDE-7A58-4316-BCE4-3856E9B9D038}" destId="{EBB1C099-DA19-46DE-B4EF-4D83A061A7C5}" srcOrd="0" destOrd="0" presId="urn:microsoft.com/office/officeart/2008/layout/HexagonCluster"/>
    <dgm:cxn modelId="{9224DA53-D7FF-49E7-9333-FA4ABE43D32A}" type="presParOf" srcId="{4522CE6F-C488-41AA-B1CE-3A27B4609E3A}" destId="{621E9D04-D788-4B65-A274-0C64A2347031}" srcOrd="12" destOrd="0" presId="urn:microsoft.com/office/officeart/2008/layout/HexagonCluster"/>
    <dgm:cxn modelId="{C1198FB6-CF20-4125-86E0-F2F589A3CD2B}" type="presParOf" srcId="{621E9D04-D788-4B65-A274-0C64A2347031}" destId="{6E94152A-79E8-479C-ABC5-7BB2B4AF4D0B}" srcOrd="0" destOrd="0" presId="urn:microsoft.com/office/officeart/2008/layout/HexagonCluster"/>
    <dgm:cxn modelId="{64EC4B7C-EE61-4762-9657-19A1C2BC25EC}" type="presParOf" srcId="{4522CE6F-C488-41AA-B1CE-3A27B4609E3A}" destId="{008A2A0A-D177-481C-9B4F-784CFBC779AD}" srcOrd="13" destOrd="0" presId="urn:microsoft.com/office/officeart/2008/layout/HexagonCluster"/>
    <dgm:cxn modelId="{588A0030-A142-43B3-AA72-5DF2E29CC5FD}" type="presParOf" srcId="{008A2A0A-D177-481C-9B4F-784CFBC779AD}" destId="{CBCEF679-10C2-4FD6-9418-6DC2D0C2AD6B}" srcOrd="0" destOrd="0" presId="urn:microsoft.com/office/officeart/2008/layout/HexagonCluster"/>
    <dgm:cxn modelId="{C1893980-2270-435B-8597-2B13181D879B}" type="presParOf" srcId="{4522CE6F-C488-41AA-B1CE-3A27B4609E3A}" destId="{D081FC18-DF01-449B-B6CF-8D4B9D4EF1EF}" srcOrd="14" destOrd="0" presId="urn:microsoft.com/office/officeart/2008/layout/HexagonCluster"/>
    <dgm:cxn modelId="{59C9020A-6F60-46A7-8F65-5FC6D6FDFFAC}" type="presParOf" srcId="{D081FC18-DF01-449B-B6CF-8D4B9D4EF1EF}" destId="{A7C520C4-777F-4B0B-AB39-661E47AB188D}" srcOrd="0" destOrd="0" presId="urn:microsoft.com/office/officeart/2008/layout/HexagonCluster"/>
    <dgm:cxn modelId="{1877C0C0-461E-4E88-AD08-65C85A5D23CB}" type="presParOf" srcId="{4522CE6F-C488-41AA-B1CE-3A27B4609E3A}" destId="{4852D1C4-10D2-40F3-BEC9-A2B0A43CC94B}" srcOrd="15" destOrd="0" presId="urn:microsoft.com/office/officeart/2008/layout/HexagonCluster"/>
    <dgm:cxn modelId="{489A539A-1535-4EAC-A6AE-CA3D0CCD8125}" type="presParOf" srcId="{4852D1C4-10D2-40F3-BEC9-A2B0A43CC94B}" destId="{507DE7C9-4862-4691-A69C-1716C0C87958}" srcOrd="0" destOrd="0" presId="urn:microsoft.com/office/officeart/2008/layout/HexagonCluster"/>
    <dgm:cxn modelId="{08B55A75-2A19-4232-B0A1-2A35955732EE}" type="presParOf" srcId="{4522CE6F-C488-41AA-B1CE-3A27B4609E3A}" destId="{12B8A8C0-355F-495D-B234-DB9111D25A39}" srcOrd="16" destOrd="0" presId="urn:microsoft.com/office/officeart/2008/layout/HexagonCluster"/>
    <dgm:cxn modelId="{B6B10B40-4035-4F05-B95C-9A7D31DEB20A}" type="presParOf" srcId="{12B8A8C0-355F-495D-B234-DB9111D25A39}" destId="{5707F02B-6F0F-4FF2-AA2D-0ADA98ACAF49}" srcOrd="0" destOrd="0" presId="urn:microsoft.com/office/officeart/2008/layout/HexagonCluster"/>
    <dgm:cxn modelId="{938ED83B-D917-451C-AE7F-08D777BAC201}" type="presParOf" srcId="{4522CE6F-C488-41AA-B1CE-3A27B4609E3A}" destId="{FD12B1E3-C3E2-49FC-9127-1632598B5D5A}" srcOrd="17" destOrd="0" presId="urn:microsoft.com/office/officeart/2008/layout/HexagonCluster"/>
    <dgm:cxn modelId="{DDBCEFB4-A7A5-4D4C-8ED3-D68A966EA303}" type="presParOf" srcId="{FD12B1E3-C3E2-49FC-9127-1632598B5D5A}" destId="{B20B1E82-C6BF-496E-939F-C197DCA54A7B}" srcOrd="0" destOrd="0" presId="urn:microsoft.com/office/officeart/2008/layout/HexagonCluster"/>
    <dgm:cxn modelId="{35ECC777-4D85-46C0-ADD9-61E301BB8CB1}" type="presParOf" srcId="{4522CE6F-C488-41AA-B1CE-3A27B4609E3A}" destId="{23EA072A-CBE8-445F-922A-901CA0699AFF}" srcOrd="18" destOrd="0" presId="urn:microsoft.com/office/officeart/2008/layout/HexagonCluster"/>
    <dgm:cxn modelId="{E6572FB4-94E7-47BC-912B-B8AD882E7326}" type="presParOf" srcId="{23EA072A-CBE8-445F-922A-901CA0699AFF}" destId="{9BA69C5D-62D9-47C9-A23B-235E0F4C68F8}" srcOrd="0" destOrd="0" presId="urn:microsoft.com/office/officeart/2008/layout/HexagonCluster"/>
    <dgm:cxn modelId="{FBB75BDA-F4AB-42A8-A142-AB3C911E17F8}" type="presParOf" srcId="{4522CE6F-C488-41AA-B1CE-3A27B4609E3A}" destId="{5B68BD94-1943-4387-9F56-CEC44FB2158E}" srcOrd="19" destOrd="0" presId="urn:microsoft.com/office/officeart/2008/layout/HexagonCluster"/>
    <dgm:cxn modelId="{4FBF75EA-686D-4A17-94AD-45821B950252}" type="presParOf" srcId="{5B68BD94-1943-4387-9F56-CEC44FB2158E}" destId="{F5043C77-9568-4CE8-8760-9DBA67F4E747}" srcOrd="0" destOrd="0" presId="urn:microsoft.com/office/officeart/2008/layout/HexagonCluster"/>
    <dgm:cxn modelId="{3074A200-50F2-4627-A889-6EC3A9C0DF43}" type="presParOf" srcId="{4522CE6F-C488-41AA-B1CE-3A27B4609E3A}" destId="{0CDFF347-B91D-49CA-9A86-A550370BEBE1}" srcOrd="20" destOrd="0" presId="urn:microsoft.com/office/officeart/2008/layout/HexagonCluster"/>
    <dgm:cxn modelId="{EACA72D5-1467-4E19-9B88-F025FE0D60A6}" type="presParOf" srcId="{0CDFF347-B91D-49CA-9A86-A550370BEBE1}" destId="{211BFC24-73FD-4754-95EC-54F263A95B1A}" srcOrd="0" destOrd="0" presId="urn:microsoft.com/office/officeart/2008/layout/HexagonCluster"/>
    <dgm:cxn modelId="{724CB058-7103-43A6-B313-8E7F8E6FE742}" type="presParOf" srcId="{4522CE6F-C488-41AA-B1CE-3A27B4609E3A}" destId="{7C7115FE-0B41-4B90-8022-A705838529ED}" srcOrd="21" destOrd="0" presId="urn:microsoft.com/office/officeart/2008/layout/HexagonCluster"/>
    <dgm:cxn modelId="{FEDC3549-E3A8-4EA0-9E9E-496C4537402C}" type="presParOf" srcId="{7C7115FE-0B41-4B90-8022-A705838529ED}" destId="{F6972BB0-BE52-4DA8-91B4-0736F06574AB}" srcOrd="0" destOrd="0" presId="urn:microsoft.com/office/officeart/2008/layout/HexagonCluster"/>
    <dgm:cxn modelId="{FC5D49FC-106C-43DC-9AD8-66D6BEBBAD39}" type="presParOf" srcId="{4522CE6F-C488-41AA-B1CE-3A27B4609E3A}" destId="{D497BB8D-AD66-49D0-9220-22280D8095C6}" srcOrd="22" destOrd="0" presId="urn:microsoft.com/office/officeart/2008/layout/HexagonCluster"/>
    <dgm:cxn modelId="{46E5EEA8-5EEE-4204-B2E7-C96281C631FA}" type="presParOf" srcId="{D497BB8D-AD66-49D0-9220-22280D8095C6}" destId="{9653EFCE-2F6D-49BE-8FAA-D2664C8DE7CD}" srcOrd="0" destOrd="0" presId="urn:microsoft.com/office/officeart/2008/layout/HexagonCluster"/>
    <dgm:cxn modelId="{4ACA39A4-02BE-48FD-AAF1-2607DE92EAFF}" type="presParOf" srcId="{4522CE6F-C488-41AA-B1CE-3A27B4609E3A}" destId="{A8871F98-271E-4101-9B2C-9322DF504F0A}" srcOrd="23" destOrd="0" presId="urn:microsoft.com/office/officeart/2008/layout/HexagonCluster"/>
    <dgm:cxn modelId="{F0ABFB93-F178-4668-89A9-98895773CBBB}" type="presParOf" srcId="{A8871F98-271E-4101-9B2C-9322DF504F0A}" destId="{7F5A08AF-993F-430D-8F18-4D1CD0FB3C8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A5816-BC91-4DEE-BA13-86D4ADA3CBCB}">
      <dsp:nvSpPr>
        <dsp:cNvPr id="0" name=""/>
        <dsp:cNvSpPr/>
      </dsp:nvSpPr>
      <dsp:spPr>
        <a:xfrm>
          <a:off x="1863796" y="3700840"/>
          <a:ext cx="2299411" cy="19744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Критическое мнение</a:t>
          </a:r>
        </a:p>
      </dsp:txBody>
      <dsp:txXfrm>
        <a:off x="2219953" y="4006666"/>
        <a:ext cx="1587097" cy="1362817"/>
      </dsp:txXfrm>
    </dsp:sp>
    <dsp:sp modelId="{934963E0-036F-41D7-BA64-8CF94F877EB9}">
      <dsp:nvSpPr>
        <dsp:cNvPr id="0" name=""/>
        <dsp:cNvSpPr/>
      </dsp:nvSpPr>
      <dsp:spPr>
        <a:xfrm>
          <a:off x="1860971" y="4545168"/>
          <a:ext cx="383603" cy="30869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BEE9E-B053-4B18-9117-E0BA52F0559C}">
      <dsp:nvSpPr>
        <dsp:cNvPr id="0" name=""/>
        <dsp:cNvSpPr/>
      </dsp:nvSpPr>
      <dsp:spPr>
        <a:xfrm flipH="1">
          <a:off x="315680" y="2762087"/>
          <a:ext cx="2026172" cy="159641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E15342-2C1F-4350-84B6-955A7F08DB0F}">
      <dsp:nvSpPr>
        <dsp:cNvPr id="0" name=""/>
        <dsp:cNvSpPr/>
      </dsp:nvSpPr>
      <dsp:spPr>
        <a:xfrm flipV="1">
          <a:off x="1619782" y="3844653"/>
          <a:ext cx="419263" cy="43925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ED3220-5117-4308-A060-B931E9F6A7B8}">
      <dsp:nvSpPr>
        <dsp:cNvPr id="0" name=""/>
        <dsp:cNvSpPr/>
      </dsp:nvSpPr>
      <dsp:spPr>
        <a:xfrm>
          <a:off x="3842558" y="2603630"/>
          <a:ext cx="2299411" cy="19744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</a:rPr>
            <a:t>Современные приёмы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198715" y="2909456"/>
        <a:ext cx="1587097" cy="1362817"/>
      </dsp:txXfrm>
    </dsp:sp>
    <dsp:sp modelId="{21D1EAFA-E124-4F18-A52F-868F361A1971}">
      <dsp:nvSpPr>
        <dsp:cNvPr id="0" name=""/>
        <dsp:cNvSpPr/>
      </dsp:nvSpPr>
      <dsp:spPr>
        <a:xfrm>
          <a:off x="5016248" y="4022652"/>
          <a:ext cx="646443" cy="49479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13A0D0-ABFD-4693-9B3E-6C1028517BF8}">
      <dsp:nvSpPr>
        <dsp:cNvPr id="0" name=""/>
        <dsp:cNvSpPr/>
      </dsp:nvSpPr>
      <dsp:spPr>
        <a:xfrm>
          <a:off x="6121576" y="3691162"/>
          <a:ext cx="1635111" cy="148843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2DB8BF-9604-462A-9FFF-EB2AA4955797}">
      <dsp:nvSpPr>
        <dsp:cNvPr id="0" name=""/>
        <dsp:cNvSpPr/>
      </dsp:nvSpPr>
      <dsp:spPr>
        <a:xfrm flipV="1">
          <a:off x="5672003" y="4536167"/>
          <a:ext cx="590666" cy="53627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0F531F-6FDD-4E9D-8DF3-8F6298C47326}">
      <dsp:nvSpPr>
        <dsp:cNvPr id="0" name=""/>
        <dsp:cNvSpPr/>
      </dsp:nvSpPr>
      <dsp:spPr>
        <a:xfrm>
          <a:off x="1863796" y="1518498"/>
          <a:ext cx="2299411" cy="19744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</a:rPr>
            <a:t>Привитие любви к чтению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219953" y="1824324"/>
        <a:ext cx="1587097" cy="1362817"/>
      </dsp:txXfrm>
    </dsp:sp>
    <dsp:sp modelId="{723627B0-F840-4A92-94E4-A14AA65E931B}">
      <dsp:nvSpPr>
        <dsp:cNvPr id="0" name=""/>
        <dsp:cNvSpPr/>
      </dsp:nvSpPr>
      <dsp:spPr>
        <a:xfrm>
          <a:off x="3321050" y="1602069"/>
          <a:ext cx="504129" cy="53183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97A619-D1FF-4B6D-83C6-6E145964E265}">
      <dsp:nvSpPr>
        <dsp:cNvPr id="0" name=""/>
        <dsp:cNvSpPr/>
      </dsp:nvSpPr>
      <dsp:spPr>
        <a:xfrm>
          <a:off x="4021889" y="1336461"/>
          <a:ext cx="1650103" cy="112602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B1C099-DA19-46DE-B4EF-4D83A061A7C5}">
      <dsp:nvSpPr>
        <dsp:cNvPr id="0" name=""/>
        <dsp:cNvSpPr/>
      </dsp:nvSpPr>
      <dsp:spPr>
        <a:xfrm>
          <a:off x="5079558" y="1473524"/>
          <a:ext cx="268224" cy="23139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94152A-79E8-479C-ABC5-7BB2B4AF4D0B}">
      <dsp:nvSpPr>
        <dsp:cNvPr id="0" name=""/>
        <dsp:cNvSpPr/>
      </dsp:nvSpPr>
      <dsp:spPr>
        <a:xfrm>
          <a:off x="5820100" y="1514049"/>
          <a:ext cx="2299411" cy="19744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</a:rPr>
            <a:t>Читательское воображение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6176257" y="1819875"/>
        <a:ext cx="1587097" cy="1362817"/>
      </dsp:txXfrm>
    </dsp:sp>
    <dsp:sp modelId="{CBCEF679-10C2-4FD6-9418-6DC2D0C2AD6B}">
      <dsp:nvSpPr>
        <dsp:cNvPr id="0" name=""/>
        <dsp:cNvSpPr/>
      </dsp:nvSpPr>
      <dsp:spPr>
        <a:xfrm>
          <a:off x="7809835" y="2388765"/>
          <a:ext cx="268224" cy="23139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C520C4-777F-4B0B-AB39-661E47AB188D}">
      <dsp:nvSpPr>
        <dsp:cNvPr id="0" name=""/>
        <dsp:cNvSpPr/>
      </dsp:nvSpPr>
      <dsp:spPr>
        <a:xfrm flipV="1">
          <a:off x="8924171" y="3478869"/>
          <a:ext cx="48793" cy="26467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7DE7C9-4862-4691-A69C-1716C0C87958}">
      <dsp:nvSpPr>
        <dsp:cNvPr id="0" name=""/>
        <dsp:cNvSpPr/>
      </dsp:nvSpPr>
      <dsp:spPr>
        <a:xfrm>
          <a:off x="8247527" y="2659571"/>
          <a:ext cx="268224" cy="2313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07F02B-6F0F-4FF2-AA2D-0ADA98ACAF49}">
      <dsp:nvSpPr>
        <dsp:cNvPr id="0" name=""/>
        <dsp:cNvSpPr/>
      </dsp:nvSpPr>
      <dsp:spPr>
        <a:xfrm>
          <a:off x="7798862" y="441631"/>
          <a:ext cx="2299411" cy="19744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</a:rPr>
            <a:t>Ключевые слова и словари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8155019" y="747457"/>
        <a:ext cx="1587097" cy="1362817"/>
      </dsp:txXfrm>
    </dsp:sp>
    <dsp:sp modelId="{B20B1E82-C6BF-496E-939F-C197DCA54A7B}">
      <dsp:nvSpPr>
        <dsp:cNvPr id="0" name=""/>
        <dsp:cNvSpPr/>
      </dsp:nvSpPr>
      <dsp:spPr>
        <a:xfrm>
          <a:off x="9788596" y="1326518"/>
          <a:ext cx="268224" cy="23139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A69C5D-62D9-47C9-A23B-235E0F4C68F8}">
      <dsp:nvSpPr>
        <dsp:cNvPr id="0" name=""/>
        <dsp:cNvSpPr/>
      </dsp:nvSpPr>
      <dsp:spPr>
        <a:xfrm>
          <a:off x="9737407" y="1824366"/>
          <a:ext cx="1175275" cy="104044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043C77-9568-4CE8-8760-9DBA67F4E747}">
      <dsp:nvSpPr>
        <dsp:cNvPr id="0" name=""/>
        <dsp:cNvSpPr/>
      </dsp:nvSpPr>
      <dsp:spPr>
        <a:xfrm>
          <a:off x="10655121" y="2559710"/>
          <a:ext cx="268224" cy="23139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1BFC24-73FD-4754-95EC-54F263A95B1A}">
      <dsp:nvSpPr>
        <dsp:cNvPr id="0" name=""/>
        <dsp:cNvSpPr/>
      </dsp:nvSpPr>
      <dsp:spPr>
        <a:xfrm>
          <a:off x="7734712" y="2547151"/>
          <a:ext cx="2486031" cy="19744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Выразительное чтение</a:t>
          </a:r>
        </a:p>
      </dsp:txBody>
      <dsp:txXfrm>
        <a:off x="8106420" y="2842371"/>
        <a:ext cx="1742615" cy="1384029"/>
      </dsp:txXfrm>
    </dsp:sp>
    <dsp:sp modelId="{F6972BB0-BE52-4DA8-91B4-0736F06574AB}">
      <dsp:nvSpPr>
        <dsp:cNvPr id="0" name=""/>
        <dsp:cNvSpPr/>
      </dsp:nvSpPr>
      <dsp:spPr>
        <a:xfrm>
          <a:off x="4262442" y="5050562"/>
          <a:ext cx="268224" cy="23139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53EFCE-2F6D-49BE-8FAA-D2664C8DE7CD}">
      <dsp:nvSpPr>
        <dsp:cNvPr id="0" name=""/>
        <dsp:cNvSpPr/>
      </dsp:nvSpPr>
      <dsp:spPr>
        <a:xfrm>
          <a:off x="4110974" y="4617289"/>
          <a:ext cx="880812" cy="93848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5A08AF-993F-430D-8F18-4D1CD0FB3C8C}">
      <dsp:nvSpPr>
        <dsp:cNvPr id="0" name=""/>
        <dsp:cNvSpPr/>
      </dsp:nvSpPr>
      <dsp:spPr>
        <a:xfrm>
          <a:off x="9100710" y="3905076"/>
          <a:ext cx="694195" cy="56171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4AAC0-D794-4078-BC82-D074DC5BFA8C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5D06B-B8D8-4D70-8FCF-1FC8F5FD29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6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D06B-B8D8-4D70-8FCF-1FC8F5FD29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03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106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4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4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98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57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0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48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56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28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74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76BDB-6ACB-4A9A-B372-A364B5EB8361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2FBF7-205A-4A4B-BF07-E3399D09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0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Геометрический красивый зеленый градиент плакат геометрия красивый Зеленый  градиент плакат простой Красивый градиент постепенное, изменение,  Трехмерный, градиент Фоновое изображение для бесплатной загруз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6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055" y="2147456"/>
            <a:ext cx="11166763" cy="2036617"/>
          </a:xfrm>
          <a:solidFill>
            <a:schemeClr val="bg1">
              <a:alpha val="59000"/>
            </a:schemeClr>
          </a:solidFill>
        </p:spPr>
        <p:txBody>
          <a:bodyPr>
            <a:no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технологии формирования читательской грамотности у младших школьников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055" y="290945"/>
            <a:ext cx="1011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Муниципальное бюджетное общеобразовательное учреждение</a:t>
            </a:r>
            <a:b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средняя общеобразовательная школа № 7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82982" y="4641273"/>
            <a:ext cx="659476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Уланова Наталья Александровна,</a:t>
            </a:r>
          </a:p>
          <a:p>
            <a:pPr algn="ctr"/>
            <a:r>
              <a:rPr lang="ru-RU" b="1" dirty="0">
                <a:latin typeface="Georgia" panose="02040502050405020303" pitchFamily="18" charset="0"/>
              </a:rPr>
              <a:t>учитель начальных классов </a:t>
            </a:r>
          </a:p>
          <a:p>
            <a:pPr algn="ctr"/>
            <a:r>
              <a:rPr lang="ru-RU" b="1" dirty="0">
                <a:latin typeface="Georgia" panose="02040502050405020303" pitchFamily="18" charset="0"/>
              </a:rPr>
              <a:t>МБОУ СОШ № 7</a:t>
            </a:r>
          </a:p>
          <a:p>
            <a:pPr algn="ctr"/>
            <a:endParaRPr lang="ru-RU" b="1" dirty="0">
              <a:latin typeface="Georgia" panose="02040502050405020303" pitchFamily="18" charset="0"/>
            </a:endParaRPr>
          </a:p>
          <a:p>
            <a:pPr algn="ctr"/>
            <a:endParaRPr lang="ru-RU" b="1" dirty="0"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latin typeface="Georgia" panose="02040502050405020303" pitchFamily="18" charset="0"/>
              </a:rPr>
              <a:t>Сургут, 2021</a:t>
            </a:r>
          </a:p>
        </p:txBody>
      </p:sp>
    </p:spTree>
    <p:extLst>
      <p:ext uri="{BB962C8B-B14F-4D97-AF65-F5344CB8AC3E}">
        <p14:creationId xmlns:p14="http://schemas.microsoft.com/office/powerpoint/2010/main" val="3287379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8525" t="6210" r="2620" b="5486"/>
          <a:stretch/>
        </p:blipFill>
        <p:spPr>
          <a:xfrm>
            <a:off x="930923" y="401781"/>
            <a:ext cx="4100945" cy="5797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8525" t="6210" r="2620" b="5486"/>
          <a:stretch/>
        </p:blipFill>
        <p:spPr>
          <a:xfrm>
            <a:off x="6561990" y="401781"/>
            <a:ext cx="4100945" cy="57977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1379065">
            <a:off x="1224443" y="632680"/>
            <a:ext cx="3513904" cy="5335948"/>
          </a:xfrm>
          <a:prstGeom prst="rect">
            <a:avLst/>
          </a:prstGeom>
          <a:solidFill>
            <a:srgbClr val="EAEAE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Мозговой штурм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Общая дискуссия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Сходства/различия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Ранжирование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Поиск соответствий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Рейтинг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Классификация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Обобщение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Верно/неверно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Правильно или требует изменений </a:t>
            </a:r>
          </a:p>
        </p:txBody>
      </p:sp>
      <p:sp>
        <p:nvSpPr>
          <p:cNvPr id="2" name="Прямоугольник 1"/>
          <p:cNvSpPr/>
          <p:nvPr/>
        </p:nvSpPr>
        <p:spPr>
          <a:xfrm rot="21266103">
            <a:off x="6798420" y="773262"/>
            <a:ext cx="3675276" cy="5054782"/>
          </a:xfrm>
          <a:prstGeom prst="rect">
            <a:avLst/>
          </a:prstGeom>
          <a:solidFill>
            <a:srgbClr val="EAEAE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Преимущества и недостатки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Выявление последствий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Как вы думаете?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Исследование и отчет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Ролевая игра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Один – вдвоём –  все вместе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✓  Незаконченное предложение и др.  </a:t>
            </a:r>
          </a:p>
        </p:txBody>
      </p:sp>
    </p:spTree>
    <p:extLst>
      <p:ext uri="{BB962C8B-B14F-4D97-AF65-F5344CB8AC3E}">
        <p14:creationId xmlns:p14="http://schemas.microsoft.com/office/powerpoint/2010/main" val="169154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42969"/>
              </p:ext>
            </p:extLst>
          </p:nvPr>
        </p:nvGraphicFramePr>
        <p:xfrm>
          <a:off x="5225144" y="687676"/>
          <a:ext cx="6966856" cy="5483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Документ" r:id="rId4" imgW="10496871" imgH="6927350" progId="Word.Document.12">
                  <p:embed/>
                </p:oleObj>
              </mc:Choice>
              <mc:Fallback>
                <p:oleObj name="Документ" r:id="rId4" imgW="10496871" imgH="69273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25144" y="687676"/>
                        <a:ext cx="6966856" cy="5483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756069" y="31063"/>
            <a:ext cx="4680918" cy="487506"/>
          </a:xfrm>
          <a:prstGeom prst="rect">
            <a:avLst/>
          </a:prstGeom>
          <a:solidFill>
            <a:srgbClr val="F3F1EA">
              <a:alpha val="62000"/>
            </a:srgbClr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Карты произведений и понятий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28" y="1826618"/>
            <a:ext cx="4691488" cy="3469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187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390519"/>
              </p:ext>
            </p:extLst>
          </p:nvPr>
        </p:nvGraphicFramePr>
        <p:xfrm>
          <a:off x="1578230" y="729564"/>
          <a:ext cx="9036596" cy="3840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59149">
                  <a:extLst>
                    <a:ext uri="{9D8B030D-6E8A-4147-A177-3AD203B41FA5}">
                      <a16:colId xmlns:a16="http://schemas.microsoft.com/office/drawing/2014/main" val="409485006"/>
                    </a:ext>
                  </a:extLst>
                </a:gridCol>
                <a:gridCol w="2259149">
                  <a:extLst>
                    <a:ext uri="{9D8B030D-6E8A-4147-A177-3AD203B41FA5}">
                      <a16:colId xmlns:a16="http://schemas.microsoft.com/office/drawing/2014/main" val="3274962397"/>
                    </a:ext>
                  </a:extLst>
                </a:gridCol>
                <a:gridCol w="2259149">
                  <a:extLst>
                    <a:ext uri="{9D8B030D-6E8A-4147-A177-3AD203B41FA5}">
                      <a16:colId xmlns:a16="http://schemas.microsoft.com/office/drawing/2014/main" val="506027917"/>
                    </a:ext>
                  </a:extLst>
                </a:gridCol>
                <a:gridCol w="2259149">
                  <a:extLst>
                    <a:ext uri="{9D8B030D-6E8A-4147-A177-3AD203B41FA5}">
                      <a16:colId xmlns:a16="http://schemas.microsoft.com/office/drawing/2014/main" val="1386329543"/>
                    </a:ext>
                  </a:extLst>
                </a:gridCol>
              </a:tblGrid>
              <a:tr h="64838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Образцовый уровень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Допустимый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063634"/>
                  </a:ext>
                </a:extLst>
              </a:tr>
              <a:tr h="64838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Полнота представления основных моментов</a:t>
                      </a:r>
                      <a:r>
                        <a:rPr lang="ru-RU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произведения (частей)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Учащийся САМОСТОЯТЕ-ЛЬНО заполняет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 в соответствии с основным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содержанием произведения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Учащийся заполняет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 части карты в соответствии с основным содержанием произведения МИНИМАЛЬНОЙ ПОМОЩЬЮ учителя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Учащийся заполнил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лишь отдельные части карты в соответствии с основным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8761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7959">
            <a:off x="68422" y="221671"/>
            <a:ext cx="1625747" cy="1795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826" y="5299608"/>
            <a:ext cx="1499159" cy="1400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2865" t="19911" r="17538" b="8617"/>
          <a:stretch/>
        </p:blipFill>
        <p:spPr>
          <a:xfrm>
            <a:off x="501434" y="958467"/>
            <a:ext cx="9822708" cy="538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Абстрактная гиометрическая форма медицина и фон научной концепции  Медицинские значки Иллюстрация вектора - иллюстрации насчитывающей будущее,  знамена: 160559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65275408"/>
              </p:ext>
            </p:extLst>
          </p:nvPr>
        </p:nvGraphicFramePr>
        <p:xfrm>
          <a:off x="0" y="52251"/>
          <a:ext cx="11926389" cy="6753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9941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Абстрактная гиометрическая форма медицина и фон научной концепции  Медицинские значки Иллюстрация вектора - иллюстрации насчитывающей будущее,  знамена: 160559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087" y="116115"/>
            <a:ext cx="5500913" cy="725713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развития смыслового чтения</a:t>
            </a:r>
          </a:p>
        </p:txBody>
      </p:sp>
      <p:graphicFrame>
        <p:nvGraphicFramePr>
          <p:cNvPr id="4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8708239"/>
              </p:ext>
            </p:extLst>
          </p:nvPr>
        </p:nvGraphicFramePr>
        <p:xfrm>
          <a:off x="595087" y="841828"/>
          <a:ext cx="7286170" cy="5138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04017671"/>
              </p:ext>
            </p:extLst>
          </p:nvPr>
        </p:nvGraphicFramePr>
        <p:xfrm>
          <a:off x="8294914" y="0"/>
          <a:ext cx="3483429" cy="6727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661563" y="290944"/>
            <a:ext cx="3865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развития читательской грамотности учащихся 3 А класса 2020-21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у.г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491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Абстрактная гиометрическая форма медицина и фон научной концепции  Медицинские значки Иллюстрация вектора - иллюстрации насчитывающей будущее,  знамена: 160559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1135"/>
            <a:ext cx="12207240" cy="1293028"/>
          </a:xfrm>
          <a:solidFill>
            <a:schemeClr val="bg1">
              <a:alpha val="35000"/>
            </a:schemeClr>
          </a:solidFill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 участников платформы Учи.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3 - А классе (2020-21 уч. г.)</a:t>
            </a:r>
          </a:p>
        </p:txBody>
      </p:sp>
      <p:graphicFrame>
        <p:nvGraphicFramePr>
          <p:cNvPr id="4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641939"/>
              </p:ext>
            </p:extLst>
          </p:nvPr>
        </p:nvGraphicFramePr>
        <p:xfrm>
          <a:off x="404949" y="1554163"/>
          <a:ext cx="11390811" cy="5173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5667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noteka.org/uploads/posts/2021-05/1620635444_2-phonoteka_org-p-spasibo-za-vnimanie-goluboi-fo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8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Серо голубой фон для презентации – подбор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4874" y="528282"/>
            <a:ext cx="10442251" cy="4834785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Федеральные государственные образовательные стандарты начального общего образования включают в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результаты освоения основной образовательной программы в качестве обязательного компонента «овладение навыками смыслового чтения текстов различных стилей и жанров в соответствии с целями и задачами; осознанно строить речевое высказывание в соответствии с задачами коммуникации и составлять тексты в устной и письменной формах».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5547">
            <a:off x="8889889" y="5099255"/>
            <a:ext cx="3140179" cy="1819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681" y="32913"/>
            <a:ext cx="1381318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Серо голубой фон для презентации – подбор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077333561"/>
              </p:ext>
            </p:extLst>
          </p:nvPr>
        </p:nvGraphicFramePr>
        <p:xfrm>
          <a:off x="289620" y="666913"/>
          <a:ext cx="12192000" cy="6701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461657" y="156755"/>
            <a:ext cx="8438605" cy="52322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Модусы формирования навыков смыслового чтения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0" y="679975"/>
            <a:ext cx="4114800" cy="1174951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871" y="897745"/>
            <a:ext cx="3772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Смысловое чтение</a:t>
            </a:r>
          </a:p>
        </p:txBody>
      </p:sp>
    </p:spTree>
    <p:extLst>
      <p:ext uri="{BB962C8B-B14F-4D97-AF65-F5344CB8AC3E}">
        <p14:creationId xmlns:p14="http://schemas.microsoft.com/office/powerpoint/2010/main" val="339722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Серо голубой фон для презентации – подбор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565" y="2402579"/>
            <a:ext cx="10515600" cy="3213463"/>
          </a:xfrm>
          <a:solidFill>
            <a:schemeClr val="bg1"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наиболее эффективные технологии формирования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читательской грамотности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младших школьников </a:t>
            </a:r>
          </a:p>
        </p:txBody>
      </p:sp>
      <p:pic>
        <p:nvPicPr>
          <p:cNvPr id="5124" name="Picture 4" descr="книги клипарт: 6 тыс изображений найдено в Яндекс.Картинках | Идеи  подарков, Картинки, Подар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09" y="4517775"/>
            <a:ext cx="2403210" cy="219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817" y="300445"/>
            <a:ext cx="4035675" cy="26806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16999" y="839869"/>
            <a:ext cx="3484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 чтения </a:t>
            </a:r>
          </a:p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нет учения 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73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Серо голубой фон для презентации – подбор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66147" y="2199668"/>
            <a:ext cx="1898303" cy="58477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внимание, воображение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86648" y="2123029"/>
            <a:ext cx="2285958" cy="58477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и абстрактное мышление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652" y="678510"/>
            <a:ext cx="1957819" cy="58477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чтения, отношение к себе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366" y="2472981"/>
            <a:ext cx="1593609" cy="58477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сотрудничества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928405" y="183716"/>
            <a:ext cx="2198708" cy="1077218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учебной задачи, произвольная регуляция деятельности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340130" y="2681192"/>
            <a:ext cx="1825318" cy="58477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знания, создания проектов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0541" y="4060763"/>
            <a:ext cx="3763387" cy="156966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39700">
              <a:srgbClr val="00B0F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Междисциплинарные программы начальной школы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«Чтение. Работа с текстом»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86426" y="4060763"/>
            <a:ext cx="4380370" cy="1569660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Междисциплинарная программа основной школы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смыслового чтения и работа с текстом»</a:t>
            </a:r>
          </a:p>
        </p:txBody>
      </p:sp>
      <p:sp>
        <p:nvSpPr>
          <p:cNvPr id="23" name="Овал 22"/>
          <p:cNvSpPr/>
          <p:nvPr/>
        </p:nvSpPr>
        <p:spPr>
          <a:xfrm>
            <a:off x="4187952" y="4693528"/>
            <a:ext cx="3304903" cy="191025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148" name="Picture 4" descr="18 августа в клубе «Ромашка» пройдет интеллектуальная игра «Древо знаний» |  Центр &amp;quot;Ровесник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86" y="2463606"/>
            <a:ext cx="3292269" cy="34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92558" y="5426830"/>
            <a:ext cx="3156856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в составе УУД</a:t>
            </a:r>
          </a:p>
        </p:txBody>
      </p:sp>
      <p:sp>
        <p:nvSpPr>
          <p:cNvPr id="25" name="Выгнутая вниз стрелка 24"/>
          <p:cNvSpPr/>
          <p:nvPr/>
        </p:nvSpPr>
        <p:spPr>
          <a:xfrm>
            <a:off x="2129246" y="5743522"/>
            <a:ext cx="7799159" cy="983849"/>
          </a:xfrm>
          <a:prstGeom prst="curved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Волна 25"/>
          <p:cNvSpPr/>
          <p:nvPr/>
        </p:nvSpPr>
        <p:spPr>
          <a:xfrm>
            <a:off x="2881666" y="28943"/>
            <a:ext cx="5917474" cy="1072773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81666" y="183283"/>
            <a:ext cx="57816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Смысловое чтение – фундамент всех обозначенных в стандарте результатов </a:t>
            </a:r>
          </a:p>
        </p:txBody>
      </p:sp>
      <p:sp>
        <p:nvSpPr>
          <p:cNvPr id="27" name="Овал 26"/>
          <p:cNvSpPr/>
          <p:nvPr/>
        </p:nvSpPr>
        <p:spPr>
          <a:xfrm>
            <a:off x="4513178" y="1077297"/>
            <a:ext cx="2751157" cy="121431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72864" y="1173066"/>
            <a:ext cx="2817223" cy="124843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252290" y="2707804"/>
            <a:ext cx="2817223" cy="122233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07722" y="1412734"/>
            <a:ext cx="209534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</a:t>
            </a:r>
          </a:p>
          <a:p>
            <a:pPr algn="ctr"/>
            <a:r>
              <a:rPr lang="ru-RU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81017" y="2924596"/>
            <a:ext cx="283768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УУД</a:t>
            </a:r>
          </a:p>
        </p:txBody>
      </p:sp>
      <p:sp>
        <p:nvSpPr>
          <p:cNvPr id="35" name="Овал 34"/>
          <p:cNvSpPr/>
          <p:nvPr/>
        </p:nvSpPr>
        <p:spPr>
          <a:xfrm>
            <a:off x="8226197" y="1130659"/>
            <a:ext cx="2817223" cy="123373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74647" y="2653171"/>
            <a:ext cx="2817223" cy="12876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752958" y="2954668"/>
            <a:ext cx="27389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и проектные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66875" y="1446868"/>
            <a:ext cx="224997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Регулятивные </a:t>
            </a:r>
          </a:p>
          <a:p>
            <a:pPr algn="ctr"/>
            <a:r>
              <a:rPr lang="ru-RU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64463" y="1338643"/>
            <a:ext cx="2551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</a:t>
            </a:r>
          </a:p>
          <a:p>
            <a:pPr algn="ctr"/>
            <a:r>
              <a:rPr lang="ru-RU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УУД</a:t>
            </a:r>
          </a:p>
        </p:txBody>
      </p:sp>
    </p:spTree>
    <p:extLst>
      <p:ext uri="{BB962C8B-B14F-4D97-AF65-F5344CB8AC3E}">
        <p14:creationId xmlns:p14="http://schemas.microsoft.com/office/powerpoint/2010/main" val="3810083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Серо голубой фон для презентации – подбор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Марина\Pictures\пнж\0_79203_f9fa36a6_X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828">
            <a:off x="1289800" y="357363"/>
            <a:ext cx="8916968" cy="5957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 rot="20705264">
            <a:off x="1232977" y="2031486"/>
            <a:ext cx="3296700" cy="750975"/>
          </a:xfrm>
          <a:prstGeom prst="rect">
            <a:avLst/>
          </a:prstGeom>
          <a:solidFill>
            <a:srgbClr val="F8F8F3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 продуктивного чтения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9939904" flipV="1">
            <a:off x="1706902" y="2694583"/>
            <a:ext cx="2831078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Приём «Ассоциация»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791449">
            <a:off x="1936038" y="3136042"/>
            <a:ext cx="2597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Скрытые вопросы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796360">
            <a:off x="2034604" y="3509817"/>
            <a:ext cx="2668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Творческих задание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611084">
            <a:off x="5041284" y="1066962"/>
            <a:ext cx="2487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Приём «Тонкие» и  толстые» вопросы»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506597">
            <a:off x="5540046" y="4302365"/>
            <a:ext cx="3398862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Приём   «Ключевые слова»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0626293">
            <a:off x="5230692" y="1862023"/>
            <a:ext cx="2950613" cy="400110"/>
          </a:xfrm>
          <a:prstGeom prst="rect">
            <a:avLst/>
          </a:prstGeom>
          <a:solidFill>
            <a:srgbClr val="FDFDF9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 остановками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627599">
            <a:off x="5651180" y="2455636"/>
            <a:ext cx="2710432" cy="421654"/>
          </a:xfrm>
          <a:prstGeom prst="rect">
            <a:avLst/>
          </a:prstGeom>
          <a:solidFill>
            <a:srgbClr val="FAF9F5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Дерево решений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471" y="3865531"/>
            <a:ext cx="2236559" cy="298049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20596733">
            <a:off x="4768467" y="3257032"/>
            <a:ext cx="4570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Приём «Верные и неверные утверждения»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Google Shape;152;p25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55364">
            <a:off x="2513890" y="3988713"/>
            <a:ext cx="1777162" cy="1730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70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Серо голубой фон для презентации – подбор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94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47152" y="5341732"/>
            <a:ext cx="2497480" cy="461665"/>
          </a:xfrm>
          <a:prstGeom prst="rect">
            <a:avLst/>
          </a:prstGeom>
          <a:solidFill>
            <a:srgbClr val="FFD686">
              <a:alpha val="7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«Фруктовый сад»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66270" y="4331858"/>
            <a:ext cx="1856598" cy="461665"/>
          </a:xfrm>
          <a:prstGeom prst="rect">
            <a:avLst/>
          </a:prstGeom>
          <a:solidFill>
            <a:srgbClr val="FFD686">
              <a:alpha val="7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«Снежинки»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220456" y="2484229"/>
            <a:ext cx="1241045" cy="461665"/>
          </a:xfrm>
          <a:prstGeom prst="rect">
            <a:avLst/>
          </a:prstGeom>
          <a:solidFill>
            <a:srgbClr val="FFD686">
              <a:alpha val="7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48922" y="1733640"/>
            <a:ext cx="3759235" cy="461665"/>
          </a:xfrm>
          <a:prstGeom prst="rect">
            <a:avLst/>
          </a:prstGeom>
          <a:solidFill>
            <a:srgbClr val="FFD686">
              <a:alpha val="7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Рифмованное начало урока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84446" y="857823"/>
            <a:ext cx="2465996" cy="461665"/>
          </a:xfrm>
          <a:prstGeom prst="rect">
            <a:avLst/>
          </a:prstGeom>
          <a:solidFill>
            <a:srgbClr val="FFD686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70648" y="871986"/>
            <a:ext cx="1676280" cy="461665"/>
          </a:xfrm>
          <a:prstGeom prst="rect">
            <a:avLst/>
          </a:prstGeom>
          <a:solidFill>
            <a:srgbClr val="FFD686">
              <a:alpha val="7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13381" y="5986379"/>
            <a:ext cx="2944460" cy="461665"/>
          </a:xfrm>
          <a:prstGeom prst="rect">
            <a:avLst/>
          </a:prstGeom>
          <a:solidFill>
            <a:srgbClr val="FFD686">
              <a:alpha val="7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всех этапах урока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1652" y="5236804"/>
            <a:ext cx="4619341" cy="461665"/>
          </a:xfrm>
          <a:prstGeom prst="rect">
            <a:avLst/>
          </a:prstGeom>
          <a:solidFill>
            <a:srgbClr val="FFD686">
              <a:alpha val="7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Учебно-организационные умения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38831" y="2336090"/>
            <a:ext cx="2149756" cy="461665"/>
          </a:xfrm>
          <a:prstGeom prst="rect">
            <a:avLst/>
          </a:prstGeom>
          <a:solidFill>
            <a:srgbClr val="FFD686">
              <a:alpha val="7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2079" y="3267220"/>
            <a:ext cx="1885298" cy="461665"/>
          </a:xfrm>
          <a:prstGeom prst="rect">
            <a:avLst/>
          </a:prstGeom>
          <a:solidFill>
            <a:srgbClr val="FFD686">
              <a:alpha val="7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1652" y="4210126"/>
            <a:ext cx="4622164" cy="461665"/>
          </a:xfrm>
          <a:prstGeom prst="rect">
            <a:avLst/>
          </a:prstGeom>
          <a:solidFill>
            <a:srgbClr val="FFD686">
              <a:alpha val="7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Учебно-информационные умения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1908" y="1387403"/>
            <a:ext cx="2743764" cy="461665"/>
          </a:xfrm>
          <a:prstGeom prst="rect">
            <a:avLst/>
          </a:prstGeom>
          <a:solidFill>
            <a:srgbClr val="FFD686">
              <a:alpha val="73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71328" y="2428544"/>
            <a:ext cx="2456810" cy="442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6-конечная звезда 26"/>
          <p:cNvSpPr/>
          <p:nvPr/>
        </p:nvSpPr>
        <p:spPr>
          <a:xfrm>
            <a:off x="5152102" y="2584808"/>
            <a:ext cx="1887795" cy="1826491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35523" y="3206823"/>
            <a:ext cx="1267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АМО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4871258" y="1755925"/>
            <a:ext cx="2449482" cy="63112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7280987" y="3152868"/>
            <a:ext cx="2449482" cy="63112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2395290" y="3231368"/>
            <a:ext cx="2449482" cy="63112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4806350" y="4589436"/>
            <a:ext cx="2662201" cy="625831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78279" y="1849068"/>
            <a:ext cx="2574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поведения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80455" y="3231368"/>
            <a:ext cx="862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50604" y="3231368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13381" y="4667936"/>
            <a:ext cx="2696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применения</a:t>
            </a:r>
          </a:p>
        </p:txBody>
      </p:sp>
      <p:sp>
        <p:nvSpPr>
          <p:cNvPr id="2" name="Стрелка вправо 1"/>
          <p:cNvSpPr/>
          <p:nvPr/>
        </p:nvSpPr>
        <p:spPr>
          <a:xfrm rot="14135503">
            <a:off x="5301116" y="1576357"/>
            <a:ext cx="429646" cy="19584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8305483">
            <a:off x="6595414" y="1563164"/>
            <a:ext cx="471851" cy="178257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4135503">
            <a:off x="2735063" y="2428448"/>
            <a:ext cx="1356414" cy="22354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7333253">
            <a:off x="2645332" y="4476748"/>
            <a:ext cx="1691902" cy="169464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8124177">
            <a:off x="2775826" y="3869364"/>
            <a:ext cx="391432" cy="187347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10800000">
            <a:off x="2178875" y="3416054"/>
            <a:ext cx="361843" cy="21931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14135503">
            <a:off x="2717538" y="2994148"/>
            <a:ext cx="261991" cy="17046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17651206">
            <a:off x="8114202" y="2615135"/>
            <a:ext cx="820955" cy="222421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18488391">
            <a:off x="9229968" y="3032694"/>
            <a:ext cx="292155" cy="146914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3329388">
            <a:off x="8766939" y="3959592"/>
            <a:ext cx="692296" cy="207204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4189824">
            <a:off x="7343953" y="4440255"/>
            <a:ext cx="1397191" cy="230157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5400000">
            <a:off x="5844611" y="5515687"/>
            <a:ext cx="615924" cy="22868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444137" y="209006"/>
            <a:ext cx="2988993" cy="802260"/>
          </a:xfrm>
          <a:prstGeom prst="horizontalScrol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30338" y="313330"/>
            <a:ext cx="3002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«Кластер»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02021">
            <a:off x="271473" y="5876080"/>
            <a:ext cx="1305301" cy="77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92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Серо голубой фон для презентации – подбор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610" y="0"/>
            <a:ext cx="6997920" cy="53434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1141538">
            <a:off x="3112429" y="1369315"/>
            <a:ext cx="2744779" cy="290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«Фруктовый сад»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«Инфо-угадай-ка»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«Автограф»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«Четыре стихии»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«Автобусная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остановка»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«Ульи»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«Ресторан»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420780">
            <a:off x="5772479" y="858638"/>
            <a:ext cx="2517508" cy="2923877"/>
          </a:xfrm>
          <a:prstGeom prst="rect">
            <a:avLst/>
          </a:prstGeom>
          <a:solidFill>
            <a:srgbClr val="F3F1EA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«Солнышко и туча»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«Светофор»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«Ковёр идей»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«Добро в ладошках»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«Воздушный шарик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«Поздоровайся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локтями»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602245"/>
              </p:ext>
            </p:extLst>
          </p:nvPr>
        </p:nvGraphicFramePr>
        <p:xfrm>
          <a:off x="0" y="3538315"/>
          <a:ext cx="4695783" cy="331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Документ" r:id="rId5" imgW="11609308" imgH="7474179" progId="Word.Document.12">
                  <p:embed/>
                </p:oleObj>
              </mc:Choice>
              <mc:Fallback>
                <p:oleObj name="Документ" r:id="rId5" imgW="11609308" imgH="74741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538315"/>
                        <a:ext cx="4695783" cy="3319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 descr="C:\Users\Марина\Pictures\пнж\0_8d170_6753eb32_orig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12"/>
          <a:stretch/>
        </p:blipFill>
        <p:spPr bwMode="auto">
          <a:xfrm>
            <a:off x="7495336" y="3317966"/>
            <a:ext cx="4696664" cy="35400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84896" y="4127504"/>
            <a:ext cx="40894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СИНКВЕЙН </a:t>
            </a:r>
            <a:r>
              <a:rPr lang="ru-RU" spc="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br>
              <a:rPr lang="ru-RU" spc="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Существительное</a:t>
            </a:r>
            <a:br>
              <a:rPr lang="ru-RU" sz="2000" b="1" spc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Прилагательное,   </a:t>
            </a:r>
          </a:p>
          <a:p>
            <a:r>
              <a:rPr lang="ru-RU" sz="2000" b="1" spc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прилагательное</a:t>
            </a:r>
            <a:br>
              <a:rPr lang="ru-RU" sz="2000" b="1" spc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Глагол, глагол, глагол</a:t>
            </a:r>
            <a:br>
              <a:rPr lang="ru-RU" sz="2000" b="1" spc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Предложение (фраза)</a:t>
            </a:r>
            <a:br>
              <a:rPr lang="ru-RU" sz="2000" b="1" spc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Слово-резюме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8632" y="4520194"/>
            <a:ext cx="1223368" cy="23378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161198">
            <a:off x="249559" y="14179"/>
            <a:ext cx="1661702" cy="19370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0800000" flipV="1">
            <a:off x="810275" y="5458264"/>
            <a:ext cx="5402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Aft>
                <a:spcPts val="0"/>
              </a:spcAft>
            </a:pPr>
            <a:r>
              <a:rPr lang="ru-RU" sz="2400" b="1" kern="1200" spc="50" dirty="0">
                <a:gradFill>
                  <a:gsLst>
                    <a:gs pos="25000">
                      <a:srgbClr val="0000E0"/>
                    </a:gs>
                    <a:gs pos="100000">
                      <a:srgbClr val="000074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lang="ru-RU" sz="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3574" y="5758831"/>
            <a:ext cx="2936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Aft>
                <a:spcPts val="0"/>
              </a:spcAft>
            </a:pPr>
            <a:r>
              <a:rPr lang="ru-RU" sz="2400" b="1" kern="1200" spc="50" dirty="0">
                <a:gradFill>
                  <a:gsLst>
                    <a:gs pos="25000">
                      <a:srgbClr val="0000E0"/>
                    </a:gs>
                    <a:gs pos="100000">
                      <a:srgbClr val="000074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!</a:t>
            </a:r>
            <a:endParaRPr lang="ru-RU" sz="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702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 rot="276579">
            <a:off x="3295309" y="2744025"/>
            <a:ext cx="4062549" cy="16210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54" y="-2079"/>
            <a:ext cx="5199162" cy="830997"/>
          </a:xfrm>
          <a:prstGeom prst="rect">
            <a:avLst/>
          </a:prstGeom>
          <a:solidFill>
            <a:srgbClr val="F3F1EA">
              <a:alpha val="7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Учимся задавать вопросы разных типов - «Ромашка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Блума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 rot="2797830">
            <a:off x="4206296" y="1198037"/>
            <a:ext cx="4062549" cy="16210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 rot="3383139">
            <a:off x="6571212" y="4392749"/>
            <a:ext cx="4062549" cy="16210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 rot="18128368">
            <a:off x="4492055" y="4254976"/>
            <a:ext cx="4062549" cy="16210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 rot="211969">
            <a:off x="7925721" y="2892997"/>
            <a:ext cx="4062549" cy="16210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7933934">
            <a:off x="6542650" y="1001417"/>
            <a:ext cx="4062549" cy="16210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014852" y="2978331"/>
            <a:ext cx="1306188" cy="112340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3299867" flipV="1">
            <a:off x="4348974" y="1655234"/>
            <a:ext cx="3545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Интерпретационные вопросы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8351675" flipV="1">
            <a:off x="7184906" y="1257387"/>
            <a:ext cx="2659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Уточняющие вопросы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1389709" flipV="1">
            <a:off x="3873347" y="3277395"/>
            <a:ext cx="2766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Простые вопросы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8185098">
            <a:off x="4631348" y="5098216"/>
            <a:ext cx="3556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Практические вопросы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4492534" flipV="1">
            <a:off x="7275646" y="5320948"/>
            <a:ext cx="3320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Оценочные вопросы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357789">
            <a:off x="8448698" y="3525941"/>
            <a:ext cx="3362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Творческие вопросы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0" y="3703522"/>
            <a:ext cx="3226355" cy="290481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996" y="4512558"/>
            <a:ext cx="1376179" cy="138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40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540</Words>
  <Application>Microsoft Office PowerPoint</Application>
  <PresentationFormat>Широкоэкранный</PresentationFormat>
  <Paragraphs>128</Paragraphs>
  <Slides>16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Times New Roman</vt:lpstr>
      <vt:lpstr>Тема Office</vt:lpstr>
      <vt:lpstr>Документ</vt:lpstr>
      <vt:lpstr>Эффективные технологии формирования читательской грамотности у младших школьников</vt:lpstr>
      <vt:lpstr>Презентация PowerPoint</vt:lpstr>
      <vt:lpstr>Презентация PowerPoint</vt:lpstr>
      <vt:lpstr>Цель:  выявить наиболее эффективные технологии формирования читательской грамотности у младших школьников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Диаграмма развития смыслового чтения</vt:lpstr>
      <vt:lpstr>Результаты диагностики  участников платформы Учи. ру в 3 - А классе (2020-21 уч. г.)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Эффективные технологии формирования навыков смыслового чтения у младших школьников.</dc:title>
  <dc:creator>VituL</dc:creator>
  <cp:lastModifiedBy>Светлана Афанасьевна Зайцева</cp:lastModifiedBy>
  <cp:revision>80</cp:revision>
  <dcterms:created xsi:type="dcterms:W3CDTF">2021-10-14T15:15:53Z</dcterms:created>
  <dcterms:modified xsi:type="dcterms:W3CDTF">2022-03-29T10:26:33Z</dcterms:modified>
</cp:coreProperties>
</file>