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6" r:id="rId10"/>
    <p:sldId id="270" r:id="rId11"/>
    <p:sldId id="268" r:id="rId12"/>
    <p:sldId id="269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3" d="100"/>
          <a:sy n="93" d="100"/>
        </p:scale>
        <p:origin x="-15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07.05.2015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07.05.2015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07.05.2015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urfotour.ru/proza/russia/hmao/gora-tunh-vesh.php" TargetMode="External"/><Relationship Id="rId2" Type="http://schemas.openxmlformats.org/officeDocument/2006/relationships/hyperlink" Target="http://belorechie.net/893-zapovedniki-yugry.html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floranimal.ru/national/park.php?pid=32" TargetMode="External"/><Relationship Id="rId4" Type="http://schemas.openxmlformats.org/officeDocument/2006/relationships/hyperlink" Target="http://m-sosva.ru/wp-content/uploads/2012/12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0"/>
            <a:ext cx="8229600" cy="2151112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/>
              <a:t> </a:t>
            </a: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b="1" dirty="0" smtClean="0"/>
              <a:t> Тема проекта "Малая Сосьва - островок природы</a:t>
            </a:r>
            <a:r>
              <a:rPr lang="ru-RU" b="1" dirty="0" smtClean="0"/>
              <a:t>"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419872" y="4725144"/>
            <a:ext cx="52565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Автор проекта Черепанова Валерия , ученица 6 г класса СОШ №31 города Сургута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43808" y="5517232"/>
            <a:ext cx="595708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Руководитель проекта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Штыхлина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Ирина Васильевна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валерия\Desktop\0e7b5d846ecdf89762dcc74c1c45fad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1916832"/>
            <a:ext cx="3552056" cy="26640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Дополнительный материал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Брусник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660232" y="3911359"/>
            <a:ext cx="1656184" cy="2109929"/>
          </a:xfrm>
        </p:spPr>
      </p:pic>
      <p:pic>
        <p:nvPicPr>
          <p:cNvPr id="5" name="Рисунок 4" descr="Голубик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67944" y="1700809"/>
            <a:ext cx="2408552" cy="1584176"/>
          </a:xfrm>
          <a:prstGeom prst="rect">
            <a:avLst/>
          </a:prstGeom>
        </p:spPr>
      </p:pic>
      <p:pic>
        <p:nvPicPr>
          <p:cNvPr id="6" name="Рисунок 5" descr="Кедр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11760" y="4365104"/>
            <a:ext cx="2213606" cy="1549524"/>
          </a:xfrm>
          <a:prstGeom prst="rect">
            <a:avLst/>
          </a:prstGeom>
        </p:spPr>
      </p:pic>
      <p:pic>
        <p:nvPicPr>
          <p:cNvPr id="7" name="Рисунок 6" descr="Кедровка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39552" y="1772816"/>
            <a:ext cx="2344744" cy="1535807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4479632" y="2967335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39552" y="3573016"/>
            <a:ext cx="201622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200" b="1" dirty="0" smtClean="0">
                <a:ln w="50800"/>
                <a:latin typeface="Times New Roman" pitchFamily="18" charset="0"/>
                <a:cs typeface="Times New Roman" pitchFamily="18" charset="0"/>
              </a:rPr>
              <a:t>кедровка</a:t>
            </a:r>
            <a:endParaRPr lang="ru-RU" sz="3200" b="1" cap="none" spc="0" dirty="0">
              <a:ln w="50800"/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483768" y="6021288"/>
            <a:ext cx="216024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50800"/>
                <a:effectLst/>
                <a:latin typeface="Times New Roman" pitchFamily="18" charset="0"/>
                <a:cs typeface="Times New Roman" pitchFamily="18" charset="0"/>
              </a:rPr>
              <a:t>кедр</a:t>
            </a:r>
            <a:endParaRPr lang="ru-RU" sz="3200" b="1" cap="none" spc="0" dirty="0">
              <a:ln w="50800"/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211960" y="3501008"/>
            <a:ext cx="207922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600" b="1" dirty="0" smtClean="0">
                <a:ln w="50800"/>
                <a:latin typeface="Times New Roman" pitchFamily="18" charset="0"/>
                <a:cs typeface="Times New Roman" pitchFamily="18" charset="0"/>
              </a:rPr>
              <a:t>голубика</a:t>
            </a:r>
            <a:endParaRPr lang="ru-RU" sz="3600" b="1" cap="none" spc="0" dirty="0">
              <a:ln w="50800"/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660232" y="6021288"/>
            <a:ext cx="1898084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50800"/>
                <a:effectLst/>
                <a:latin typeface="Times New Roman" pitchFamily="18" charset="0"/>
                <a:cs typeface="Times New Roman" pitchFamily="18" charset="0"/>
              </a:rPr>
              <a:t>брусника</a:t>
            </a:r>
            <a:endParaRPr lang="ru-RU" sz="3200" b="1" cap="none" spc="0" dirty="0">
              <a:ln w="50800"/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Перспективы использования материала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742950" indent="-742950"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Использовать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 уроках природоведения, биологии,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экологии.</a:t>
            </a:r>
          </a:p>
          <a:p>
            <a:pPr marL="742950" indent="-742950"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классных часах и родительских собраниях.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980728"/>
            <a:ext cx="8229600" cy="78069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Источники информации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hlinkClick r:id="rId2" tooltip="http://belorechie.net/893-zapovedniki-yugry.html"/>
              </a:rPr>
              <a:t>http://belorechie.net/893-zapovedniki-yugry.html</a:t>
            </a:r>
            <a:endParaRPr lang="en-US" sz="2400" dirty="0" smtClean="0"/>
          </a:p>
          <a:p>
            <a:r>
              <a:rPr lang="en-US" sz="2400" dirty="0" smtClean="0">
                <a:hlinkClick r:id="rId3" tooltip="http://urfotour.ru/proza/russia/hmao/gora-tunh-vesh.php"/>
              </a:rPr>
              <a:t>http://urfotour.ru/proza/russia/hmao/gora-tunh-vesh.php</a:t>
            </a:r>
            <a:endParaRPr lang="en-US" sz="2400" dirty="0" smtClean="0"/>
          </a:p>
          <a:p>
            <a:r>
              <a:rPr lang="en-US" sz="2400" dirty="0" smtClean="0">
                <a:hlinkClick r:id="rId4" tooltip="http://m-sosva.ru/wp-content/uploads/2012/12"/>
              </a:rPr>
              <a:t>http://m-sosva.ru/wp-content/uploads/2012/12</a:t>
            </a:r>
            <a:endParaRPr lang="en-US" sz="2400" dirty="0" smtClean="0"/>
          </a:p>
          <a:p>
            <a:r>
              <a:rPr lang="en-US" sz="2400" dirty="0" smtClean="0">
                <a:hlinkClick r:id="rId5" tooltip="http://www.floranimal.ru/national/park.php?pid=32"/>
              </a:rPr>
              <a:t>http://www.floranimal.ru/national/park.php?pid=32</a:t>
            </a:r>
            <a:endParaRPr lang="en-US" sz="2400" dirty="0" smtClean="0"/>
          </a:p>
          <a:p>
            <a:pPr>
              <a:buNone/>
            </a:pP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9021688" cy="1152128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Актуальность проекта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055840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Проблема современности - сокращение видового разнообразия и разрушение природных ландшафтов.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Все меньше становится естественных природных территорий, где все сильнее проявляется воздействие человека на природную среду.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Объектом моих исследований стал природный заповедник "Малая Сосьва«, который называют одним из 80 –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ти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сокровищ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Югры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44824"/>
            <a:ext cx="5184576" cy="1152128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Задачи проекта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564904"/>
            <a:ext cx="8424936" cy="2664296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Изучить историю возникновения природного заповедника.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Узнать какие животные, живущие в заповеднике, требуют защиты и занесены в Красную Книгу.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Провести анкетирование среди учащихся 6-х классов.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Сделать презентацию.</a:t>
            </a:r>
          </a:p>
          <a:p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620688"/>
            <a:ext cx="37444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 проекта</a:t>
            </a:r>
            <a:endParaRPr lang="ru-RU" sz="32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1340768"/>
            <a:ext cx="83529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Изучение фауны и флоры заповедника Малая Сосьва.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521824" cy="3429000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Едва ли найдется на нашей планете второй столь потрясающий природный комплекс, собравший на своей территории великое множество невероятной красоты рек, болот, озер и лесов. Одним из самых заметных сокровищ этого края заслуженно считается заповедник Малая Сосьва, расположенный в долине реки Малая Сосьва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валерия\Desktop\lar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3330529"/>
            <a:ext cx="4536504" cy="32095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24744"/>
            <a:ext cx="8784976" cy="3888432"/>
          </a:xfrm>
        </p:spPr>
        <p:txBody>
          <a:bodyPr>
            <a:normAutofit fontScale="90000"/>
          </a:bodyPr>
          <a:lstStyle/>
          <a:p>
            <a:pPr indent="457200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Государственный природный заповедник «Малая Сосьва», организован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17 февраля 1976 г.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прошлом этот отдаленный таежно-болотистый край был весьма труднодоступным.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 коренных местных жителей (ханты и манси) существовали не только древние обычаи охраны ценных животных, но даже особые, иногда довольно значительные запретные территории -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«святые места».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80% его территории отдано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лесам – сосновым и елово-кедровым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14%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занимают болота,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богатые клюквой, морошкой и голубикой.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валерия\Desktop\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365104"/>
            <a:ext cx="2143494" cy="23042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099" name="Picture 3" descr="C:\Users\валерия\Desktop\bris29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4365104"/>
            <a:ext cx="2160240" cy="23264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101" name="Picture 5" descr="Один день - Новости общества и общественной жизни - МК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8184" y="4365104"/>
            <a:ext cx="2160240" cy="23666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467544" y="404664"/>
            <a:ext cx="287008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Малая Сосьва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268760"/>
            <a:ext cx="8928992" cy="1224136"/>
          </a:xfrm>
        </p:spPr>
        <p:txBody>
          <a:bodyPr>
            <a:normAutofit fontScale="90000"/>
          </a:bodyPr>
          <a:lstStyle/>
          <a:p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Гора </a:t>
            </a:r>
            <a:r>
              <a:rPr lang="ru-RU" sz="2700" b="1" dirty="0" err="1" smtClean="0">
                <a:latin typeface="Times New Roman" pitchFamily="18" charset="0"/>
                <a:cs typeface="Times New Roman" pitchFamily="18" charset="0"/>
              </a:rPr>
              <a:t>Тунх-Веш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название которой переводится как 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«лик дьявола».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Озеро </a:t>
            </a:r>
            <a:r>
              <a:rPr lang="ru-RU" sz="2700" b="1" dirty="0" err="1" smtClean="0">
                <a:latin typeface="Times New Roman" pitchFamily="18" charset="0"/>
                <a:cs typeface="Times New Roman" pitchFamily="18" charset="0"/>
              </a:rPr>
              <a:t>Хане-Тув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 с низкими берегами и прозрачной водой. </a:t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/>
              <a:t/>
            </a:r>
            <a:br>
              <a:rPr lang="ru-RU" sz="1600" dirty="0" smtClean="0"/>
            </a:b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Озеро_Хане-Тув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1706" y="2924944"/>
            <a:ext cx="5790335" cy="3744416"/>
          </a:xfrm>
        </p:spPr>
      </p:pic>
      <p:sp>
        <p:nvSpPr>
          <p:cNvPr id="5" name="Прямоугольник 4"/>
          <p:cNvSpPr/>
          <p:nvPr/>
        </p:nvSpPr>
        <p:spPr>
          <a:xfrm>
            <a:off x="611560" y="620688"/>
            <a:ext cx="62134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Священные места заповедника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-2988840" y="1844824"/>
            <a:ext cx="370384" cy="36004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908720"/>
            <a:ext cx="8496944" cy="3528392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Богат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разнообразен животный и растительный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мир заповедника. И сохранилась она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благодаря традициям коренных народов ханты и манси.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 далеко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 столицы Ханты-Мансийска находится крохотная деревенька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Шапша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знаменитая старинными кедровыми деревьями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Кедровому массиву села пытались давать разные наименования, но прижилось, в конце концов, только одно из них. В 1990 году занимающий 110 тыс. га 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массив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Шапшинские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кедровники получил статус памятника природы.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1026" name="Picture 2" descr="C:\Users\валерия\Desktop\200px-Шапшинские_кедровник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4149080"/>
            <a:ext cx="3456384" cy="2592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467544" y="260648"/>
            <a:ext cx="66606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Растения и животные заповедника</a:t>
            </a:r>
            <a:endParaRPr lang="ru-RU" sz="3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128" y="1124744"/>
            <a:ext cx="8953872" cy="1296144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заповеднике встречается: 40 видов млекопитающих, 212 видов птиц, 1 вид рептилий, 2 вида амфибий, 16 видов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рыб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 descr="прикольное фото на аватарку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204864"/>
            <a:ext cx="3423382" cy="2564904"/>
          </a:xfrm>
          <a:prstGeom prst="rect">
            <a:avLst/>
          </a:prstGeom>
          <a:noFill/>
        </p:spPr>
      </p:pic>
      <p:pic>
        <p:nvPicPr>
          <p:cNvPr id="11268" name="Picture 4" descr="Паутинка :: Георгий Кулаковский - Социальная сеть о фотографии ФотоКто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204864"/>
            <a:ext cx="3744416" cy="249752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83568" y="476672"/>
            <a:ext cx="74991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tx2"/>
                </a:solidFill>
              </a:rPr>
              <a:t>Животные  и растения заповедника</a:t>
            </a:r>
            <a:endParaRPr lang="ru-RU" sz="3200" b="1" dirty="0">
              <a:solidFill>
                <a:schemeClr val="tx2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520" y="4797152"/>
            <a:ext cx="86409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416 видов сосудистых растений, не менее 150 видов мохообразных, 180 видов лишайников, 255 видов грибов и 54 вида слизевиков.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Здесь можно увидеть практически исчезнувшего плауна булавовидного, ятрышника пестролистного, живокость и прочих уникальных растений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земли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340768"/>
            <a:ext cx="8496944" cy="3672408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Красные книги России и Ханты-Мансийского </a:t>
            </a: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округа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видов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малый лебедь, скопа, беркут, кречет, сапсан, кулик-сорока, филин, серый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сорокопут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Красная книга 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автономного 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округа</a:t>
            </a:r>
            <a:b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видов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краснозобая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гагара,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гуменник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обыкновенный турпан, обыкновенный осоед, большой подорлик, кобчик, серый журавль,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длиннопалый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песочник, большой кроншнеп, уральская оляпка, уральская черногорлая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завирушка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71600" y="332656"/>
            <a:ext cx="72953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Красная книга России и </a:t>
            </a:r>
            <a:r>
              <a:rPr lang="ru-RU" sz="32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ХМАО-Югра</a:t>
            </a:r>
            <a:endParaRPr lang="ru-RU" sz="32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153</TotalTime>
  <Words>360</Words>
  <Application>Microsoft Office PowerPoint</Application>
  <PresentationFormat>Экран (4:3)</PresentationFormat>
  <Paragraphs>41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Поток</vt:lpstr>
      <vt:lpstr>   Тема проекта "Малая Сосьва - островок природы" </vt:lpstr>
      <vt:lpstr>Актуальность проекта </vt:lpstr>
      <vt:lpstr>Задачи проекта </vt:lpstr>
      <vt:lpstr>Едва ли найдется на нашей планете второй столь потрясающий природный комплекс, собравший на своей территории великое множество невероятной красоты рек, болот, озер и лесов. Одним из самых заметных сокровищ этого края заслуженно считается заповедник Малая Сосьва, расположенный в долине реки Малая Сосьва</vt:lpstr>
      <vt:lpstr>Государственный природный заповедник «Малая Сосьва», организован 17 февраля 1976 г.  В прошлом этот отдаленный таежно-болотистый край был весьма труднодоступным.  У коренных местных жителей (ханты и манси) существовали не только древние обычаи охраны ценных животных, но даже особые, иногда довольно значительные запретные территории - «святые места». 80% его территории отдано лесам – сосновым и елово-кедровым.  14% занимают болота, богатые клюквой, морошкой и голубикой.    </vt:lpstr>
      <vt:lpstr>Гора Тунх-Веш, название которой переводится как «лик дьявола». Озеро Хане-Тув с низкими берегами и прозрачной водой.   </vt:lpstr>
      <vt:lpstr>Слайд 7</vt:lpstr>
      <vt:lpstr>В заповеднике встречается: 40 видов млекопитающих, 212 видов птиц, 1 вид рептилий, 2 вида амфибий, 16 видов рыб </vt:lpstr>
      <vt:lpstr> Красные книги России и Ханты-Мансийского округа 8 видов - малый лебедь, скопа, беркут, кречет, сапсан, кулик-сорока, филин, серый сорокопут.   Красная книга автономного округа 11 видов - краснозобая гагара, гуменник, обыкновенный турпан, обыкновенный осоед, большой подорлик, кобчик, серый журавль, длиннопалый песочник, большой кроншнеп, уральская оляпка, уральская черногорлая завирушка.</vt:lpstr>
      <vt:lpstr>Дополнительный материал </vt:lpstr>
      <vt:lpstr>Перспективы использования материала </vt:lpstr>
      <vt:lpstr>Источники информации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 "Малая Сосьва - островок природы" </dc:title>
  <dc:creator>валерия</dc:creator>
  <cp:lastModifiedBy>Home</cp:lastModifiedBy>
  <cp:revision>19</cp:revision>
  <dcterms:created xsi:type="dcterms:W3CDTF">2015-05-02T07:38:28Z</dcterms:created>
  <dcterms:modified xsi:type="dcterms:W3CDTF">2015-05-07T14:36:28Z</dcterms:modified>
</cp:coreProperties>
</file>