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26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95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957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4424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26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70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57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37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10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50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862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28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764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23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5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84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B1EF-B27F-4129-AA26-676373E3B8D5}" type="datetimeFigureOut">
              <a:rPr lang="ru-RU" smtClean="0"/>
              <a:t>28.04.2023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C44F3A-96D9-4FEC-936A-7813FE515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8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fipi.ru/navigator-podgotovki/navigator-oge/hi-9_4_eksperiment.pdf" TargetMode="External"/><Relationship Id="rId2" Type="http://schemas.openxmlformats.org/officeDocument/2006/relationships/hyperlink" Target="https://fipi.ru/navigator-podgotovki/navigator-oge#h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K8sNPQFE6K9fk6zrNLj6olcB0wwaUztS/view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9175" y="474662"/>
            <a:ext cx="10839449" cy="3563938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Готовность к выполнению экспериментальных заданий основного государственного экзамена по химии.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7300" y="4849813"/>
            <a:ext cx="10210800" cy="1655762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Падерина</a:t>
            </a:r>
            <a:r>
              <a:rPr lang="ru-RU" dirty="0" smtClean="0">
                <a:solidFill>
                  <a:schemeClr val="tx1"/>
                </a:solidFill>
              </a:rPr>
              <a:t> Светлана Анатольевна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 химии МБОУ СОШ №29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47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026"/>
            <a:ext cx="10515600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Готовность к выполнению экспериментальных заданий основного государственного экзамена по химии.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1825625"/>
            <a:ext cx="11487150" cy="460375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/>
              <a:t>Изучение практически всех разделов курса химии 8–9 классов предполагает проведение химических опытов, которые помогают понять теоретический материал о свойствах и применении веществ, создавать образы изученных веществ и химических явлений. В варианты ОГЭ включены задания, успешность выполнения которых непосредственно связана со знаниями и умениями, приобретёнными в процессе выполнения химического эксперимента. Их относят к содержательному разделу «Экспериментальная химия». </a:t>
            </a:r>
          </a:p>
          <a:p>
            <a:pPr algn="just"/>
            <a:r>
              <a:rPr lang="ru-RU" sz="2400" dirty="0" smtClean="0"/>
              <a:t>В последние годы значение знаний и умений, относящихся к данному блоку, существенно выросло: в экзаменационный вариант включены два задания (23 и 24), предусматривающие проведение реального химического эксперимента.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55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075" y="447675"/>
            <a:ext cx="11791949" cy="60579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Раздел «Экспериментальная химия» достаточно сложен для отработки и подготовки к экзамену. Для выполнения многих заданий надо знать качественные реакции и признаки протекания реакций между различными веществами, а также физические и химические свойства веществ, необходимо уметь пользоваться таблицей растворимости кислот, оснований и солей, электрохимическим рядом (рядом активности) металлов.</a:t>
            </a:r>
          </a:p>
          <a:p>
            <a:r>
              <a:rPr lang="ru-RU" sz="2400" dirty="0" smtClean="0"/>
              <a:t>Большую роль в успешном решении заданий играет опыт, приобретённый при проведении химических реакций в рамках лабораторных и практических занятий. При самостоятельном выполнении опытов обучающимися на уроках необходимо фиксировать все этапы их проведения: какие вещества взяли и какие добавили (формула, название, физические свойства); какие вещества образовались в результате реакции и отмечать признаки, сопровождающие реакцию. </a:t>
            </a:r>
          </a:p>
          <a:p>
            <a:r>
              <a:rPr lang="ru-RU" sz="2400" dirty="0" smtClean="0"/>
              <a:t>Без такого  пристального внимания к проведению опытов справиться с заданиями нелегко, так как в памяти практически не останется образов использовавшихся веществ и проведённых взаимодействий.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29138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950" y="523875"/>
            <a:ext cx="11639550" cy="56530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Для успешного решения заданий ОГЭ необходимы прочные химические знания, умения комбинировать различные виды деятельности: анализировать и сравнивать, классифицировать и обобщать, демонстрировать умения читательской грамотности и проводить расчёты, переносить знания и умения в новые ситуации, анализировать условия заданий и самостоятельно планировать пути решения.</a:t>
            </a:r>
          </a:p>
          <a:p>
            <a:r>
              <a:rPr lang="ru-RU" sz="2400" dirty="0" smtClean="0"/>
              <a:t>При подготовке к ОГЭ по химии можно использовать «Навигатор самостоятельной подготовки к ОГЭ» (ФИПИ)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hlinkClick r:id="rId2"/>
              </a:rPr>
              <a:t>https://fipi.ru/navigator-podgotovki/navigator-oge#hi</a:t>
            </a:r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ru-RU" sz="2400" dirty="0" smtClean="0"/>
              <a:t>Разделы «Экспериментальная химия», «Химия и жизнь» </a:t>
            </a:r>
            <a:r>
              <a:rPr lang="en-US" sz="2400" dirty="0" smtClean="0">
                <a:hlinkClick r:id="rId3"/>
              </a:rPr>
              <a:t>https://doc.fipi.ru/navigator-podgotovki/navigator-oge/hi-9_4_eksperiment.pdf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490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365125"/>
            <a:ext cx="11153775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Перечень элементов содержания, проверяемых на основном государственном экзамене</a:t>
            </a:r>
            <a:br>
              <a:rPr lang="ru-RU" sz="3600" dirty="0" smtClean="0"/>
            </a:br>
            <a:r>
              <a:rPr lang="ru-RU" sz="3600" dirty="0" smtClean="0"/>
              <a:t>по химии (в соответствии с кодификатором ОГЭ 2023 г.)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088" t="37505" r="13471" b="16308"/>
          <a:stretch/>
        </p:blipFill>
        <p:spPr>
          <a:xfrm>
            <a:off x="2047875" y="2057172"/>
            <a:ext cx="8296274" cy="465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9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31775"/>
            <a:ext cx="1167765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Перечень проверяемых требований к результатам освоения основной образовательной программы основного общего образования по химии </a:t>
            </a:r>
            <a:br>
              <a:rPr lang="ru-RU" sz="2400" dirty="0" smtClean="0"/>
            </a:br>
            <a:r>
              <a:rPr lang="ru-RU" sz="2400" dirty="0" smtClean="0"/>
              <a:t>(в соответствии с кодификатором ОГЭ 2023 г.)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72" t="19117" r="9641" b="7770"/>
          <a:stretch/>
        </p:blipFill>
        <p:spPr>
          <a:xfrm>
            <a:off x="2933699" y="1563012"/>
            <a:ext cx="6269045" cy="500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55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7750" y="438149"/>
            <a:ext cx="9915525" cy="618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29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026"/>
            <a:ext cx="10515600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Готовность к выполнению экспериментальных заданий основного государственного экзамена по химии.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010900" cy="43513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Регламент проведения ГИА-9 по учебному предмету «Химия» в 2023 </a:t>
            </a:r>
            <a:r>
              <a:rPr lang="ru-RU" sz="2800" dirty="0" smtClean="0">
                <a:hlinkClick r:id="rId2"/>
              </a:rPr>
              <a:t>году.</a:t>
            </a:r>
            <a:r>
              <a:rPr lang="en-US" sz="2800" dirty="0" smtClean="0">
                <a:hlinkClick r:id="rId2"/>
              </a:rPr>
              <a:t>https://drive.google.com/file/d/1K8sNPQFE6K9fk6zrNLj6olcB0wwaUztS/view?usp=sharing</a:t>
            </a:r>
            <a:r>
              <a:rPr lang="ru-RU" sz="2800" dirty="0" smtClean="0"/>
              <a:t> 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55138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</TotalTime>
  <Words>427</Words>
  <Application>Microsoft Office PowerPoint</Application>
  <PresentationFormat>Широкоэкранный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Аспект</vt:lpstr>
      <vt:lpstr>Готовность к выполнению экспериментальных заданий основного государственного экзамена по химии. </vt:lpstr>
      <vt:lpstr>Готовность к выполнению экспериментальных заданий основного государственного экзамена по химии. </vt:lpstr>
      <vt:lpstr>Презентация PowerPoint</vt:lpstr>
      <vt:lpstr>Презентация PowerPoint</vt:lpstr>
      <vt:lpstr>Перечень элементов содержания, проверяемых на основном государственном экзамене по химии (в соответствии с кодификатором ОГЭ 2023 г.)</vt:lpstr>
      <vt:lpstr>Перечень проверяемых требований к результатам освоения основной образовательной программы основного общего образования по химии  (в соответствии с кодификатором ОГЭ 2023 г.)</vt:lpstr>
      <vt:lpstr>Презентация PowerPoint</vt:lpstr>
      <vt:lpstr>Готовность к выполнению экспериментальных заданий основного государственного экзамена по химии.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Городское методическое объединение учителей химии  </dc:title>
  <dc:creator>admin</dc:creator>
  <cp:lastModifiedBy>admin</cp:lastModifiedBy>
  <cp:revision>7</cp:revision>
  <dcterms:created xsi:type="dcterms:W3CDTF">2023-04-28T07:36:35Z</dcterms:created>
  <dcterms:modified xsi:type="dcterms:W3CDTF">2023-04-28T10:03:45Z</dcterms:modified>
</cp:coreProperties>
</file>