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FF"/>
    <a:srgbClr val="00FF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3" d="100"/>
          <a:sy n="73" d="100"/>
        </p:scale>
        <p:origin x="-129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290" name="Group 2"/>
          <p:cNvGrpSpPr>
            <a:grpSpLocks/>
          </p:cNvGrpSpPr>
          <p:nvPr/>
        </p:nvGrpSpPr>
        <p:grpSpPr bwMode="auto">
          <a:xfrm>
            <a:off x="0" y="0"/>
            <a:ext cx="9142413" cy="6858000"/>
            <a:chOff x="0" y="0"/>
            <a:chExt cx="5759" cy="4320"/>
          </a:xfrm>
        </p:grpSpPr>
        <p:sp>
          <p:nvSpPr>
            <p:cNvPr id="12291" name="Rectangle 3"/>
            <p:cNvSpPr>
              <a:spLocks noChangeArrowheads="1"/>
            </p:cNvSpPr>
            <p:nvPr/>
          </p:nvSpPr>
          <p:spPr bwMode="auto">
            <a:xfrm>
              <a:off x="0" y="0"/>
              <a:ext cx="910" cy="4320"/>
            </a:xfrm>
            <a:prstGeom prst="rect">
              <a:avLst/>
            </a:prstGeom>
            <a:gradFill rotWithShape="0">
              <a:gsLst>
                <a:gs pos="0">
                  <a:schemeClr val="bg1"/>
                </a:gs>
                <a:gs pos="100000">
                  <a:schemeClr val="accent1"/>
                </a:gs>
              </a:gsLst>
              <a:lin ang="540000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  <p:grpSp>
          <p:nvGrpSpPr>
            <p:cNvPr id="12292" name="Group 4"/>
            <p:cNvGrpSpPr>
              <a:grpSpLocks/>
            </p:cNvGrpSpPr>
            <p:nvPr/>
          </p:nvGrpSpPr>
          <p:grpSpPr bwMode="auto">
            <a:xfrm>
              <a:off x="381" y="2280"/>
              <a:ext cx="5369" cy="48"/>
              <a:chOff x="381" y="2280"/>
              <a:chExt cx="5369" cy="48"/>
            </a:xfrm>
          </p:grpSpPr>
          <p:sp>
            <p:nvSpPr>
              <p:cNvPr id="12293" name="Line 5"/>
              <p:cNvSpPr>
                <a:spLocks noChangeShapeType="1"/>
              </p:cNvSpPr>
              <p:nvPr/>
            </p:nvSpPr>
            <p:spPr bwMode="auto">
              <a:xfrm>
                <a:off x="381" y="2328"/>
                <a:ext cx="5369" cy="0"/>
              </a:xfrm>
              <a:prstGeom prst="line">
                <a:avLst/>
              </a:prstGeom>
              <a:noFill/>
              <a:ln w="254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  <p:sp>
            <p:nvSpPr>
              <p:cNvPr id="12294" name="Line 6"/>
              <p:cNvSpPr>
                <a:spLocks noChangeShapeType="1"/>
              </p:cNvSpPr>
              <p:nvPr/>
            </p:nvSpPr>
            <p:spPr bwMode="auto">
              <a:xfrm>
                <a:off x="381" y="2280"/>
                <a:ext cx="5369" cy="0"/>
              </a:xfrm>
              <a:prstGeom prst="line">
                <a:avLst/>
              </a:prstGeom>
              <a:noFill/>
              <a:ln w="76200" cap="sq">
                <a:solidFill>
                  <a:schemeClr val="hlink"/>
                </a:solidFill>
                <a:round/>
                <a:headEnd type="none" w="sm" len="sm"/>
                <a:tailEnd type="none" w="sm" len="sm"/>
              </a:ln>
              <a:effectLst/>
            </p:spPr>
            <p:txBody>
              <a:bodyPr/>
              <a:lstStyle/>
              <a:p>
                <a:endParaRPr lang="ru-RU"/>
              </a:p>
            </p:txBody>
          </p:sp>
        </p:grpSp>
        <p:sp>
          <p:nvSpPr>
            <p:cNvPr id="12295" name="Rectangle 7"/>
            <p:cNvSpPr>
              <a:spLocks noChangeArrowheads="1"/>
            </p:cNvSpPr>
            <p:nvPr/>
          </p:nvSpPr>
          <p:spPr bwMode="auto">
            <a:xfrm>
              <a:off x="384" y="960"/>
              <a:ext cx="5375" cy="384"/>
            </a:xfrm>
            <a:prstGeom prst="rect">
              <a:avLst/>
            </a:prstGeom>
            <a:gradFill rotWithShape="0">
              <a:gsLst>
                <a:gs pos="0">
                  <a:schemeClr val="accent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miter lim="800000"/>
              <a:headEnd/>
              <a:tailEnd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2296" name="Rectangle 8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2286000"/>
            <a:ext cx="7772400" cy="1143000"/>
          </a:xfrm>
        </p:spPr>
        <p:txBody>
          <a:bodyPr anchor="ctr"/>
          <a:lstStyle>
            <a:lvl1pPr algn="ctr"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12297" name="Rectangle 9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12298" name="Rectangle 10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12299" name="Rectangle 11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F25988DE-D662-4D95-B415-DA05D118FD7D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2300" name="Rectangle 12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2C5DF7D2-CBFF-4D6B-93DC-CDE4F552EFE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34188" y="266700"/>
            <a:ext cx="2081212" cy="5905500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90550" y="266700"/>
            <a:ext cx="6091238" cy="590550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9BC6131-C981-47AF-87FB-44D88E781B48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1FD51F89-833E-4668-9856-E414E8C7E00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70C045F8-1F5C-4918-9256-8C090F0D3D9C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6" name="Дата 5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1430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105400" y="1790700"/>
            <a:ext cx="3810000" cy="43815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EF26E477-B6CB-49A0-B6C3-EF78A172B3FF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Нижний колонтитул 6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6564E384-58CE-44EC-9162-FF45F56A9AE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9" name="Дата 8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38EB9E57-937A-491D-89A1-23A29E5FC9B0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Нижний колонтитул 1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826039EE-9987-415D-8624-474276DA9E46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96A2569C-C759-462B-AB6C-D4DF920CBC5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fld id="{AEF24C02-4082-4C4A-BEBF-5381A01D0C37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2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FF00"/>
            </a:gs>
            <a:gs pos="100000">
              <a:srgbClr val="FF66FF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auto">
          <a:xfrm>
            <a:off x="0" y="0"/>
            <a:ext cx="1444625" cy="6858000"/>
          </a:xfrm>
          <a:prstGeom prst="rect">
            <a:avLst/>
          </a:prstGeom>
          <a:gradFill rotWithShape="0">
            <a:gsLst>
              <a:gs pos="0">
                <a:schemeClr val="bg1"/>
              </a:gs>
              <a:gs pos="100000">
                <a:schemeClr val="accent1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/>
          <a:lstStyle/>
          <a:p>
            <a:endParaRPr lang="ru-RU" sz="2400"/>
          </a:p>
        </p:txBody>
      </p:sp>
      <p:grpSp>
        <p:nvGrpSpPr>
          <p:cNvPr id="11267" name="Group 3"/>
          <p:cNvGrpSpPr>
            <a:grpSpLocks/>
          </p:cNvGrpSpPr>
          <p:nvPr/>
        </p:nvGrpSpPr>
        <p:grpSpPr bwMode="auto">
          <a:xfrm>
            <a:off x="620713" y="1447800"/>
            <a:ext cx="8523287" cy="76200"/>
            <a:chOff x="381" y="888"/>
            <a:chExt cx="5369" cy="48"/>
          </a:xfrm>
        </p:grpSpPr>
        <p:sp>
          <p:nvSpPr>
            <p:cNvPr id="11268" name="Line 4"/>
            <p:cNvSpPr>
              <a:spLocks noChangeShapeType="1"/>
            </p:cNvSpPr>
            <p:nvPr/>
          </p:nvSpPr>
          <p:spPr bwMode="auto">
            <a:xfrm>
              <a:off x="381" y="936"/>
              <a:ext cx="5369" cy="0"/>
            </a:xfrm>
            <a:prstGeom prst="line">
              <a:avLst/>
            </a:prstGeom>
            <a:noFill/>
            <a:ln w="25400" cap="sq">
              <a:solidFill>
                <a:schemeClr val="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  <p:sp>
          <p:nvSpPr>
            <p:cNvPr id="11269" name="Line 5"/>
            <p:cNvSpPr>
              <a:spLocks noChangeShapeType="1"/>
            </p:cNvSpPr>
            <p:nvPr/>
          </p:nvSpPr>
          <p:spPr bwMode="auto">
            <a:xfrm>
              <a:off x="381" y="888"/>
              <a:ext cx="5369" cy="0"/>
            </a:xfrm>
            <a:prstGeom prst="line">
              <a:avLst/>
            </a:prstGeom>
            <a:noFill/>
            <a:ln w="76200" cap="sq">
              <a:solidFill>
                <a:schemeClr val="hlink"/>
              </a:solidFill>
              <a:round/>
              <a:headEnd type="none" w="sm" len="sm"/>
              <a:tailEnd type="none" w="sm" len="sm"/>
            </a:ln>
            <a:effectLst/>
          </p:spPr>
          <p:txBody>
            <a:bodyPr/>
            <a:lstStyle/>
            <a:p>
              <a:endParaRPr lang="ru-RU"/>
            </a:p>
          </p:txBody>
        </p:sp>
      </p:grpSp>
      <p:sp>
        <p:nvSpPr>
          <p:cNvPr id="11270" name="Rectangle 6"/>
          <p:cNvSpPr>
            <a:spLocks noGrp="1" noChangeArrowheads="1"/>
          </p:cNvSpPr>
          <p:nvPr>
            <p:ph type="title"/>
          </p:nvPr>
        </p:nvSpPr>
        <p:spPr bwMode="auto">
          <a:xfrm>
            <a:off x="590550" y="266700"/>
            <a:ext cx="8324850" cy="1104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35921" dir="2700000" algn="ctr" rotWithShape="0">
              <a:schemeClr val="bg2"/>
            </a:outerShdw>
          </a:effectLst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1143000" y="1790700"/>
            <a:ext cx="7772400" cy="438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11272" name="Rectangle 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276600" y="64008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kumimoji="0" sz="1400"/>
            </a:lvl1pPr>
          </a:lstStyle>
          <a:p>
            <a:endParaRPr lang="ru-RU"/>
          </a:p>
        </p:txBody>
      </p:sp>
      <p:sp>
        <p:nvSpPr>
          <p:cNvPr id="11273" name="Rectangle 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kumimoji="0" sz="1400"/>
            </a:lvl1pPr>
          </a:lstStyle>
          <a:p>
            <a:fld id="{10CFFE86-39D1-4BA7-BEF2-4CBB5CD30AD9}" type="slidenum">
              <a:rPr lang="ru-RU"/>
              <a:pPr/>
              <a:t>‹#›</a:t>
            </a:fld>
            <a:endParaRPr lang="ru-RU"/>
          </a:p>
        </p:txBody>
      </p:sp>
      <p:sp>
        <p:nvSpPr>
          <p:cNvPr id="11274" name="Rectangle 1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008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kumimoji="0" sz="1400"/>
            </a:lvl1pPr>
          </a:lstStyle>
          <a:p>
            <a:endParaRPr lang="ru-RU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  <p:sldLayoutId id="2147483657" r:id="rId6"/>
    <p:sldLayoutId id="2147483658" r:id="rId7"/>
    <p:sldLayoutId id="2147483659" r:id="rId8"/>
    <p:sldLayoutId id="2147483660" r:id="rId9"/>
    <p:sldLayoutId id="2147483661" r:id="rId10"/>
    <p:sldLayoutId id="2147483662" r:id="rId11"/>
  </p:sldLayoutIdLst>
  <p:txStyles>
    <p:titleStyle>
      <a:lvl1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2pPr>
      <a:lvl3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3pPr>
      <a:lvl4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4pPr>
      <a:lvl5pPr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5pPr>
      <a:lvl6pPr marL="4572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6pPr>
      <a:lvl7pPr marL="9144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7pPr>
      <a:lvl8pPr marL="13716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8pPr>
      <a:lvl9pPr marL="1828800" algn="l" rtl="0" fontAlgn="base">
        <a:lnSpc>
          <a:spcPct val="80000"/>
        </a:lnSpc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Garamond" pitchFamily="18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tx2"/>
        </a:buClr>
        <a:buSzPct val="90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v"/>
        <a:defRPr sz="32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–"/>
        <a:defRPr sz="3200">
          <a:solidFill>
            <a:schemeClr val="tx1"/>
          </a:solidFill>
          <a:latin typeface="+mn-lt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00" name="Picture 4" descr="Гла3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324600" y="3886200"/>
            <a:ext cx="2571750" cy="2571750"/>
          </a:xfrm>
          <a:prstGeom prst="rect">
            <a:avLst/>
          </a:prstGeom>
          <a:noFill/>
        </p:spPr>
      </p:pic>
      <p:sp>
        <p:nvSpPr>
          <p:cNvPr id="4101" name="WordArt 5"/>
          <p:cNvSpPr>
            <a:spLocks noChangeArrowheads="1" noChangeShapeType="1" noTextEdit="1"/>
          </p:cNvSpPr>
          <p:nvPr/>
        </p:nvSpPr>
        <p:spPr bwMode="auto">
          <a:xfrm>
            <a:off x="1447800" y="914400"/>
            <a:ext cx="7010400" cy="1066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scene3d>
              <a:camera prst="legacyObliqueTopLeft"/>
              <a:lightRig rig="legacyNormal3" dir="r"/>
            </a:scene3d>
            <a:sp3d extrusionH="201600" prstMaterial="legacyMatte">
              <a:extrusionClr>
                <a:srgbClr val="0066CC"/>
              </a:extrusionClr>
            </a:sp3d>
          </a:bodyPr>
          <a:lstStyle/>
          <a:p>
            <a:pPr algn="ctr"/>
            <a:r>
              <a:rPr lang="ru-RU" sz="3600" b="1" kern="1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FFCC"/>
                    </a:gs>
                    <a:gs pos="100000">
                      <a:srgbClr val="FF9999"/>
                    </a:gs>
                  </a:gsLst>
                  <a:lin ang="5400000" scaled="1"/>
                </a:gradFill>
                <a:latin typeface="Bookman Old Style"/>
              </a:rPr>
              <a:t>Гимнастика для глаз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4" name="Picture 4" descr="edcompas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35913" y="533400"/>
            <a:ext cx="912812" cy="1600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8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083 -0.00278 C -0.09531 0.02937 -0.06649 0.06174 -0.05364 0.10245 C -0.0408 0.14685 -0.0342 0.19958 -0.02812 0.25231 C -0.02135 0.30504 -0.02812 0.34921 -0.0342 0.39778 C -0.0408 0.44287 -0.05035 0.49144 -0.07309 0.53145 C -0.09201 0.57215 -0.12413 0.60453 -0.1592 0.62904 C -0.19149 0.6531 -0.22969 0.66928 -0.26805 0.67761 C -0.30642 0.68547 -0.34479 0.68547 -0.38038 0.67761 C -0.41858 0.66928 -0.45364 0.6487 -0.48246 0.61655 C -0.51146 0.58834 -0.53698 0.5518 -0.54983 0.5074 C -0.5658 0.46669 -0.57205 0.4105 -0.57205 0.3654 C -0.57535 0.32123 -0.57205 0.2685 -0.5559 0.22409 C -0.54028 0.18339 -0.51146 0.15101 -0.47309 0.13482 C -0.4342 0.12303 -0.39583 0.13922 -0.37031 0.1672 C -0.34809 0.19542 -0.33194 0.24028 -0.32864 0.29232 C -0.32864 0.34505 -0.33194 0.39361 -0.34809 0.43432 C -0.36424 0.47525 -0.36094 0.48288 -0.42483 0.53561 C -0.48246 0.5925 -0.54028 0.57631 -0.57535 0.58001 C -0.61024 0.58001 -0.63924 0.56383 -0.67413 0.54764 C -0.71302 0.52798 -0.74479 0.49144 -0.76753 0.45906 C -0.78976 0.42668 -0.79913 0.38598 -0.81198 0.32123 C -0.82135 0.25647 -0.82135 0.22409 -0.82135 0.17507 C -0.82135 0.1265 -0.82135 0.07793 -0.82135 0.02937 " pathEditMode="relative" rAng="0" ptsTypes="fffffffffffffffffffffff">
                                      <p:cBhvr>
                                        <p:cTn id="6" dur="3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1" y="34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8" name="Picture 4" descr="56r4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114800" y="228600"/>
            <a:ext cx="952500" cy="9525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4323 -2.7012E-6 L 0.36459 0.32516 L 0.24115 0.85199 L -0.15503 0.85199 L -0.27812 0.32516 L 0.04323 -2.7012E-6 Z " pathEditMode="relative" rAng="0" ptsTypes="FFFFFF">
                                      <p:cBhvr>
                                        <p:cTn id="6" dur="3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4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2" name="Picture 4" descr="J0283615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" y="2743200"/>
            <a:ext cx="1143000" cy="1143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0.11262 C 3.33333E-6 0.21831 0.09965 0.30527 0.22118 0.30527 C 0.36441 0.30527 0.41614 0.20883 0.43802 0.15101 L 0.46041 0.074 C 0.48264 0.01618 0.53767 -0.08002 0.69948 -0.08002 C 0.80312 -0.08002 0.92083 0.0067 0.92083 0.11262 C 0.92083 0.21831 0.80312 0.30527 0.69948 0.30527 C 0.53767 0.30527 0.48264 0.20883 0.46041 0.15101 L 0.43802 0.074 C 0.41614 0.01618 0.36441 -0.08002 0.22118 -0.08002 C 0.09965 -0.08002 3.33333E-6 0.0067 3.33333E-6 0.11262 Z " pathEditMode="relative" rAng="0" ptsTypes="ffFffffFfff">
                                      <p:cBhvr>
                                        <p:cTn id="6" dur="3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6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Project Post-Mortem">
  <a:themeElements>
    <a:clrScheme name="Project Post-Mortem 1">
      <a:dk1>
        <a:srgbClr val="003366"/>
      </a:dk1>
      <a:lt1>
        <a:srgbClr val="FFFFFF"/>
      </a:lt1>
      <a:dk2>
        <a:srgbClr val="008080"/>
      </a:dk2>
      <a:lt2>
        <a:srgbClr val="FFCC66"/>
      </a:lt2>
      <a:accent1>
        <a:srgbClr val="3366CC"/>
      </a:accent1>
      <a:accent2>
        <a:srgbClr val="0099CC"/>
      </a:accent2>
      <a:accent3>
        <a:srgbClr val="AAC0C0"/>
      </a:accent3>
      <a:accent4>
        <a:srgbClr val="DADADA"/>
      </a:accent4>
      <a:accent5>
        <a:srgbClr val="ADB8E2"/>
      </a:accent5>
      <a:accent6>
        <a:srgbClr val="008AB9"/>
      </a:accent6>
      <a:hlink>
        <a:srgbClr val="999933"/>
      </a:hlink>
      <a:folHlink>
        <a:srgbClr val="009900"/>
      </a:folHlink>
    </a:clrScheme>
    <a:fontScheme name="Project Post-Mortem">
      <a:majorFont>
        <a:latin typeface="Garamond"/>
        <a:ea typeface=""/>
        <a:cs typeface=""/>
      </a:majorFont>
      <a:minorFont>
        <a:latin typeface="Arial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ru-RU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Project Post-Mortem 1">
        <a:dk1>
          <a:srgbClr val="003366"/>
        </a:dk1>
        <a:lt1>
          <a:srgbClr val="FFFFFF"/>
        </a:lt1>
        <a:dk2>
          <a:srgbClr val="008080"/>
        </a:dk2>
        <a:lt2>
          <a:srgbClr val="FFCC66"/>
        </a:lt2>
        <a:accent1>
          <a:srgbClr val="3366CC"/>
        </a:accent1>
        <a:accent2>
          <a:srgbClr val="0099CC"/>
        </a:accent2>
        <a:accent3>
          <a:srgbClr val="AAC0C0"/>
        </a:accent3>
        <a:accent4>
          <a:srgbClr val="DADADA"/>
        </a:accent4>
        <a:accent5>
          <a:srgbClr val="ADB8E2"/>
        </a:accent5>
        <a:accent6>
          <a:srgbClr val="008AB9"/>
        </a:accent6>
        <a:hlink>
          <a:srgbClr val="99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2">
        <a:dk1>
          <a:srgbClr val="4D4D4D"/>
        </a:dk1>
        <a:lt1>
          <a:srgbClr val="D6EFD0"/>
        </a:lt1>
        <a:dk2>
          <a:srgbClr val="336699"/>
        </a:dk2>
        <a:lt2>
          <a:srgbClr val="65B5D1"/>
        </a:lt2>
        <a:accent1>
          <a:srgbClr val="9BB9C3"/>
        </a:accent1>
        <a:accent2>
          <a:srgbClr val="99CCFF"/>
        </a:accent2>
        <a:accent3>
          <a:srgbClr val="E8F6E4"/>
        </a:accent3>
        <a:accent4>
          <a:srgbClr val="404040"/>
        </a:accent4>
        <a:accent5>
          <a:srgbClr val="CBD9DE"/>
        </a:accent5>
        <a:accent6>
          <a:srgbClr val="8AB9E7"/>
        </a:accent6>
        <a:hlink>
          <a:srgbClr val="009999"/>
        </a:hlink>
        <a:folHlink>
          <a:srgbClr val="CCCC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3">
        <a:dk1>
          <a:srgbClr val="000000"/>
        </a:dk1>
        <a:lt1>
          <a:srgbClr val="FFFFFF"/>
        </a:lt1>
        <a:dk2>
          <a:srgbClr val="000000"/>
        </a:dk2>
        <a:lt2>
          <a:srgbClr val="FFFFFF"/>
        </a:lt2>
        <a:accent1>
          <a:srgbClr val="969696"/>
        </a:accent1>
        <a:accent2>
          <a:srgbClr val="EAEAEA"/>
        </a:accent2>
        <a:accent3>
          <a:srgbClr val="FFFFFF"/>
        </a:accent3>
        <a:accent4>
          <a:srgbClr val="000000"/>
        </a:accent4>
        <a:accent5>
          <a:srgbClr val="C9C9C9"/>
        </a:accent5>
        <a:accent6>
          <a:srgbClr val="D4D4D4"/>
        </a:accent6>
        <a:hlink>
          <a:srgbClr val="5F5F5F"/>
        </a:hlink>
        <a:folHlink>
          <a:srgbClr val="CBCBC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oject Post-Mortem 4">
        <a:dk1>
          <a:srgbClr val="003300"/>
        </a:dk1>
        <a:lt1>
          <a:srgbClr val="FFFFFF"/>
        </a:lt1>
        <a:dk2>
          <a:srgbClr val="336600"/>
        </a:dk2>
        <a:lt2>
          <a:srgbClr val="FFCC66"/>
        </a:lt2>
        <a:accent1>
          <a:srgbClr val="996633"/>
        </a:accent1>
        <a:accent2>
          <a:srgbClr val="0099CC"/>
        </a:accent2>
        <a:accent3>
          <a:srgbClr val="ADB8AA"/>
        </a:accent3>
        <a:accent4>
          <a:srgbClr val="DADADA"/>
        </a:accent4>
        <a:accent5>
          <a:srgbClr val="CAB8AD"/>
        </a:accent5>
        <a:accent6>
          <a:srgbClr val="008AB9"/>
        </a:accent6>
        <a:hlink>
          <a:srgbClr val="FF9933"/>
        </a:hlink>
        <a:folHlink>
          <a:srgbClr val="00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5">
        <a:dk1>
          <a:srgbClr val="100000"/>
        </a:dk1>
        <a:lt1>
          <a:srgbClr val="FFFFFF"/>
        </a:lt1>
        <a:dk2>
          <a:srgbClr val="800000"/>
        </a:dk2>
        <a:lt2>
          <a:srgbClr val="FFCC66"/>
        </a:lt2>
        <a:accent1>
          <a:srgbClr val="003366"/>
        </a:accent1>
        <a:accent2>
          <a:srgbClr val="996633"/>
        </a:accent2>
        <a:accent3>
          <a:srgbClr val="C0AAAA"/>
        </a:accent3>
        <a:accent4>
          <a:srgbClr val="DADADA"/>
        </a:accent4>
        <a:accent5>
          <a:srgbClr val="AAADB8"/>
        </a:accent5>
        <a:accent6>
          <a:srgbClr val="8A5C2D"/>
        </a:accent6>
        <a:hlink>
          <a:srgbClr val="336699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oject Post-Mortem 6">
        <a:dk1>
          <a:srgbClr val="666633"/>
        </a:dk1>
        <a:lt1>
          <a:srgbClr val="FFFFFF"/>
        </a:lt1>
        <a:dk2>
          <a:srgbClr val="CC9900"/>
        </a:dk2>
        <a:lt2>
          <a:srgbClr val="DDDDDD"/>
        </a:lt2>
        <a:accent1>
          <a:srgbClr val="CC6600"/>
        </a:accent1>
        <a:accent2>
          <a:srgbClr val="996633"/>
        </a:accent2>
        <a:accent3>
          <a:srgbClr val="E2CAAA"/>
        </a:accent3>
        <a:accent4>
          <a:srgbClr val="DADADA"/>
        </a:accent4>
        <a:accent5>
          <a:srgbClr val="E2B8AA"/>
        </a:accent5>
        <a:accent6>
          <a:srgbClr val="8A5C2D"/>
        </a:accent6>
        <a:hlink>
          <a:srgbClr val="663300"/>
        </a:hlink>
        <a:folHlink>
          <a:srgbClr val="CC330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Project Post-Mortem</Template>
  <TotalTime>16</TotalTime>
  <Words>3</Words>
  <Application>Microsoft Office PowerPoint</Application>
  <PresentationFormat>Экран (4:3)</PresentationFormat>
  <Paragraphs>1</Paragraphs>
  <Slides>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9" baseType="lpstr">
      <vt:lpstr>Arial</vt:lpstr>
      <vt:lpstr>Garamond</vt:lpstr>
      <vt:lpstr>Times New Roman</vt:lpstr>
      <vt:lpstr>Wingdings</vt:lpstr>
      <vt:lpstr>Project Post-Mortem</vt:lpstr>
      <vt:lpstr>Слайд 1</vt:lpstr>
      <vt:lpstr>Слайд 2</vt:lpstr>
      <vt:lpstr>Слайд 3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АЛЁНА</dc:creator>
  <cp:lastModifiedBy>АЛЁНА</cp:lastModifiedBy>
  <cp:revision>1</cp:revision>
  <cp:lastPrinted>1601-01-01T00:00:00Z</cp:lastPrinted>
  <dcterms:created xsi:type="dcterms:W3CDTF">1601-01-01T00:00:00Z</dcterms:created>
  <dcterms:modified xsi:type="dcterms:W3CDTF">2013-09-14T18:45:51Z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