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33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40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71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431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163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080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871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07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11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10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77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5548D-CD81-46C3-A162-EA6E31922407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08756-EFA0-47FD-A672-D47A1E2F6C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223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testpad.com/ru" TargetMode="External"/><Relationship Id="rId2" Type="http://schemas.openxmlformats.org/officeDocument/2006/relationships/hyperlink" Target="https://olimpiada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quizizz.com/" TargetMode="External"/><Relationship Id="rId5" Type="http://schemas.openxmlformats.org/officeDocument/2006/relationships/hyperlink" Target="https://do.iro86.ru/course/view.php?id=934" TargetMode="External"/><Relationship Id="rId4" Type="http://schemas.openxmlformats.org/officeDocument/2006/relationships/hyperlink" Target="https://learningapps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811851"/>
            <a:ext cx="9144000" cy="4247259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учащихся к участию во всероссийской олимпиаде школьников по общеобразовательному предмету «Физическая культура»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Выступают: Лунев А.В., Абрамов Р.В., учителя физической культуры МБОУ СОШ № 46</a:t>
            </a:r>
            <a:b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81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подготовки учащихся: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 в школе.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занятия.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Самоподготовка. 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иных интеллектуальных мероприятиях и соревнованиях.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73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Принципы подготовки: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Анализ прошедших результатов на олимпиадах.</a:t>
            </a:r>
          </a:p>
          <a:p>
            <a:pPr marL="514350" indent="-514350">
              <a:buAutoNum type="arabicPeriod"/>
            </a:pPr>
            <a:r>
              <a:rPr lang="ru-RU" dirty="0" smtClean="0"/>
              <a:t>Индивидуальный подход.</a:t>
            </a:r>
          </a:p>
          <a:p>
            <a:pPr marL="514350" indent="-514350">
              <a:buAutoNum type="arabicPeriod"/>
            </a:pPr>
            <a:r>
              <a:rPr lang="ru-RU" dirty="0" smtClean="0"/>
              <a:t>Психологический принцип.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793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Теоретическая подготовка: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Систематически </a:t>
            </a:r>
            <a:r>
              <a:rPr lang="ru-RU" dirty="0" smtClean="0"/>
              <a:t>решать </a:t>
            </a:r>
            <a:r>
              <a:rPr lang="ru-RU" dirty="0" smtClean="0"/>
              <a:t>тесты с начала  учебного года прошлых олимпиад совместно с учителем.</a:t>
            </a:r>
          </a:p>
          <a:p>
            <a:pPr algn="just"/>
            <a:r>
              <a:rPr lang="ru-RU" dirty="0" smtClean="0"/>
              <a:t>Сайты </a:t>
            </a:r>
            <a:r>
              <a:rPr lang="ru-RU" dirty="0" smtClean="0"/>
              <a:t>для помощи в подготовке к олимпиадам:</a:t>
            </a:r>
          </a:p>
          <a:p>
            <a:pPr algn="just"/>
            <a:r>
              <a:rPr lang="ru-RU" dirty="0" smtClean="0"/>
              <a:t>- </a:t>
            </a:r>
            <a:r>
              <a:rPr lang="en-US" dirty="0" smtClean="0">
                <a:hlinkClick r:id="rId2"/>
              </a:rPr>
              <a:t>https://olimpiada.ru</a:t>
            </a:r>
            <a:r>
              <a:rPr lang="ru-RU" dirty="0" smtClean="0"/>
              <a:t> </a:t>
            </a:r>
          </a:p>
          <a:p>
            <a:pPr algn="just"/>
            <a:r>
              <a:rPr lang="ru-RU" dirty="0" smtClean="0"/>
              <a:t>- </a:t>
            </a:r>
            <a:r>
              <a:rPr lang="en-US" dirty="0" smtClean="0">
                <a:hlinkClick r:id="rId3"/>
              </a:rPr>
              <a:t>https://onlinetestpad.com/ru</a:t>
            </a:r>
            <a:r>
              <a:rPr lang="ru-RU" dirty="0" smtClean="0"/>
              <a:t> </a:t>
            </a:r>
          </a:p>
          <a:p>
            <a:pPr algn="just"/>
            <a:r>
              <a:rPr lang="ru-RU" dirty="0" smtClean="0"/>
              <a:t>- </a:t>
            </a:r>
            <a:r>
              <a:rPr lang="en-US" dirty="0" smtClean="0">
                <a:hlinkClick r:id="rId4"/>
              </a:rPr>
              <a:t>https://learningapps.org</a:t>
            </a:r>
            <a:r>
              <a:rPr lang="ru-RU" dirty="0" smtClean="0"/>
              <a:t> </a:t>
            </a:r>
          </a:p>
          <a:p>
            <a:pPr algn="just"/>
            <a:r>
              <a:rPr lang="ru-RU" dirty="0" smtClean="0"/>
              <a:t>-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do.iro86.ru/course/view.php?id=934</a:t>
            </a:r>
            <a:r>
              <a:rPr lang="ru-RU" dirty="0" smtClean="0"/>
              <a:t> </a:t>
            </a:r>
          </a:p>
          <a:p>
            <a:pPr algn="just"/>
            <a:r>
              <a:rPr lang="ru-RU" dirty="0" smtClean="0"/>
              <a:t>- </a:t>
            </a:r>
            <a:r>
              <a:rPr lang="en-US" dirty="0" smtClean="0">
                <a:hlinkClick r:id="rId6"/>
              </a:rPr>
              <a:t>https://quizizz.com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16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95</Words>
  <Application>Microsoft Office PowerPoint</Application>
  <PresentationFormat>Широкоэкранный</PresentationFormat>
  <Paragraphs>18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Подготовка учащихся к участию во всероссийской олимпиаде школьников по общеобразовательному предмету «Физическая культура»   Выступают: Лунев А.В., Абрамов Р.В., учителя физической культуры МБОУ СОШ № 46    </vt:lpstr>
      <vt:lpstr>Формы подготовки учащихся: </vt:lpstr>
      <vt:lpstr>Принципы подготовки:</vt:lpstr>
      <vt:lpstr>Теоретическая подготовка: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учащихся к участию во всероссийской олимпиаде школьников по общеобразовательному предмету «Физическая культура»</dc:title>
  <dc:creator>Бассейн</dc:creator>
  <cp:lastModifiedBy>Admin</cp:lastModifiedBy>
  <cp:revision>7</cp:revision>
  <dcterms:created xsi:type="dcterms:W3CDTF">2022-03-01T10:49:25Z</dcterms:created>
  <dcterms:modified xsi:type="dcterms:W3CDTF">2022-03-31T08:17:56Z</dcterms:modified>
</cp:coreProperties>
</file>