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4" r:id="rId1"/>
  </p:sldMasterIdLst>
  <p:notesMasterIdLst>
    <p:notesMasterId r:id="rId36"/>
  </p:notesMasterIdLst>
  <p:sldIdLst>
    <p:sldId id="306" r:id="rId2"/>
    <p:sldId id="307" r:id="rId3"/>
    <p:sldId id="414" r:id="rId4"/>
    <p:sldId id="416" r:id="rId5"/>
    <p:sldId id="318" r:id="rId6"/>
    <p:sldId id="389" r:id="rId7"/>
    <p:sldId id="387" r:id="rId8"/>
    <p:sldId id="390" r:id="rId9"/>
    <p:sldId id="378" r:id="rId10"/>
    <p:sldId id="391" r:id="rId11"/>
    <p:sldId id="392" r:id="rId12"/>
    <p:sldId id="393" r:id="rId13"/>
    <p:sldId id="395" r:id="rId14"/>
    <p:sldId id="397" r:id="rId15"/>
    <p:sldId id="398" r:id="rId16"/>
    <p:sldId id="396" r:id="rId17"/>
    <p:sldId id="399" r:id="rId18"/>
    <p:sldId id="400" r:id="rId19"/>
    <p:sldId id="379" r:id="rId20"/>
    <p:sldId id="382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411" r:id="rId29"/>
    <p:sldId id="412" r:id="rId30"/>
    <p:sldId id="408" r:id="rId31"/>
    <p:sldId id="417" r:id="rId32"/>
    <p:sldId id="410" r:id="rId33"/>
    <p:sldId id="320" r:id="rId34"/>
    <p:sldId id="32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417" autoAdjust="0"/>
    <p:restoredTop sz="94690" autoAdjust="0"/>
  </p:normalViewPr>
  <p:slideViewPr>
    <p:cSldViewPr>
      <p:cViewPr varScale="1">
        <p:scale>
          <a:sx n="75" d="100"/>
          <a:sy n="75" d="100"/>
        </p:scale>
        <p:origin x="-8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4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7858-1670-404A-9311-DCCDB1B634D1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D9199-CE38-4FDE-A8E8-806A961E9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организационном этапе ставилась дидактическая задача: подготовить обучающихся к работе на уроке, обеспечить рабочую обстановку. Так же преследовалась и психологическая задача – настроить учеников на предстоящую деятельность.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D9199-CE38-4FDE-A8E8-806A961E93A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D9199-CE38-4FDE-A8E8-806A961E93A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Учащиеся записывают примеры в тетради, комментируют правила. В процессе выполнения задания приходят к выводу, что в последнем примере обоснованного ответа получить не могут. </a:t>
            </a:r>
          </a:p>
          <a:p>
            <a:r>
              <a:rPr lang="ru-RU" sz="1200" dirty="0" smtClean="0"/>
              <a:t>Почему это задание вызывает трудность? ( мы не умеем сравнивать такие дроби)</a:t>
            </a:r>
          </a:p>
          <a:p>
            <a:r>
              <a:rPr lang="ru-RU" sz="1200" dirty="0" smtClean="0"/>
              <a:t>Давайте вместе сформулируем проблему, которая встает перед нами:</a:t>
            </a:r>
          </a:p>
          <a:p>
            <a:r>
              <a:rPr lang="ru-RU" sz="1200" dirty="0" smtClean="0"/>
              <a:t> -  Как сравнить  дроби с разными знаменателями и числителями?</a:t>
            </a:r>
          </a:p>
          <a:p>
            <a:r>
              <a:rPr lang="ru-RU" sz="1200" dirty="0" smtClean="0"/>
              <a:t>Какие у вас есть предложения по решению этой проблемы?</a:t>
            </a:r>
          </a:p>
          <a:p>
            <a:r>
              <a:rPr lang="ru-RU" dirty="0" smtClean="0"/>
              <a:t>Разрешение проблемы по группам (детям предоставляется полная свобода действии, выполняют решения, пытаются проверить решение на других примерах, объясняют, как выполнить более слабым)</a:t>
            </a:r>
          </a:p>
          <a:p>
            <a:r>
              <a:rPr lang="ru-RU" dirty="0" smtClean="0"/>
              <a:t>После групповой работы записывают свои результаты.</a:t>
            </a:r>
          </a:p>
          <a:p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D9199-CE38-4FDE-A8E8-806A961E93A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Посмотрите внимательно на два  последних неравенства, это ответы  одного и того же примера и они у нас одинаковые. В одном случае мы приводили дроби к равным знаменателям, а в другом- к равным числителям. Какой вывод можно сделать?</a:t>
            </a:r>
          </a:p>
          <a:p>
            <a:r>
              <a:rPr lang="ru-RU" sz="1200" dirty="0" smtClean="0"/>
              <a:t>  - формулировка вывода по результатам детей: чтобы сравнить дроби с разными числителями и знаменателями, надо привести их к равным числителям или знаменателям</a:t>
            </a:r>
          </a:p>
          <a:p>
            <a:endParaRPr lang="ru-RU" sz="1200" dirty="0" smtClean="0"/>
          </a:p>
          <a:p>
            <a:r>
              <a:rPr lang="ru-RU" sz="1200" dirty="0" smtClean="0"/>
              <a:t>Таким образом, мы с вами сделали открытие, открыли правила сравнения дробей. Но мы должны остановиться на одном, общем для всех, способе — приведение дробей к  одинаковому знаменателю. Необходимо полученные вами выводы сравнить с научным эталоном.</a:t>
            </a:r>
          </a:p>
          <a:p>
            <a:r>
              <a:rPr lang="ru-RU" sz="1200" dirty="0" smtClean="0"/>
              <a:t>Запишите в тетради заголовок  « Сравнение дробей».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D9199-CE38-4FDE-A8E8-806A961E93A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№313, Виленкин « Математика 6»</a:t>
            </a: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F16120-3A54-4297-BB39-E2C4BE8AF10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DCDFE90-AE6C-416B-B89E-AE4DDE15E8CD}" type="datetimeFigureOut">
              <a:rPr lang="ru-RU" smtClean="0"/>
              <a:pPr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F0002B2-BFEB-453F-8933-4016D9055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2.gif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52.gif"/><Relationship Id="rId3" Type="http://schemas.openxmlformats.org/officeDocument/2006/relationships/image" Target="../media/image44.gif"/><Relationship Id="rId7" Type="http://schemas.openxmlformats.org/officeDocument/2006/relationships/image" Target="../media/image48.gif"/><Relationship Id="rId12" Type="http://schemas.openxmlformats.org/officeDocument/2006/relationships/image" Target="../media/image5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91;&#1079;&#1099;&#1082;&#1072;\&#1053;&#1086;&#1074;&#1072;&#1103;%20&#1087;&#1072;&#1087;&#1082;&#1072;%20(2)1\(3)&#1073;&#1102;.&#1073;&#1102;.&#1073;&#1102;..wma" TargetMode="External"/><Relationship Id="rId6" Type="http://schemas.openxmlformats.org/officeDocument/2006/relationships/image" Target="../media/image47.gif"/><Relationship Id="rId11" Type="http://schemas.openxmlformats.org/officeDocument/2006/relationships/image" Target="../media/image50.gif"/><Relationship Id="rId5" Type="http://schemas.openxmlformats.org/officeDocument/2006/relationships/image" Target="../media/image46.gif"/><Relationship Id="rId10" Type="http://schemas.openxmlformats.org/officeDocument/2006/relationships/image" Target="../media/image49.png"/><Relationship Id="rId4" Type="http://schemas.openxmlformats.org/officeDocument/2006/relationships/image" Target="../media/image45.gif"/><Relationship Id="rId9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gif"/><Relationship Id="rId4" Type="http://schemas.openxmlformats.org/officeDocument/2006/relationships/image" Target="../media/image5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gif"/><Relationship Id="rId4" Type="http://schemas.openxmlformats.org/officeDocument/2006/relationships/image" Target="../media/image5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7" Type="http://schemas.openxmlformats.org/officeDocument/2006/relationships/image" Target="../media/image52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5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86.gif"/><Relationship Id="rId4" Type="http://schemas.openxmlformats.org/officeDocument/2006/relationships/image" Target="../media/image85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festival.1september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8.xml"/><Relationship Id="rId7" Type="http://schemas.openxmlformats.org/officeDocument/2006/relationships/slide" Target="slide3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образования и молодёжной политики Ханты-Мансийского автономного округа -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Югры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714744" y="1500174"/>
            <a:ext cx="4972056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разработка урока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учителя математики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Остроумовой Оксаны Владимировны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 20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 Сургут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2014г.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285728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Чему равен 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x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?  Выбери 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07154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207167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785926"/>
            <a:ext cx="857256" cy="79131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2910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3)</a:t>
            </a:r>
            <a:endParaRPr lang="ru-RU" dirty="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42910" y="392906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42910" y="492919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5)</a:t>
            </a:r>
            <a:endParaRPr lang="ru-RU" dirty="0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3714752"/>
            <a:ext cx="952507" cy="714380"/>
          </a:xfrm>
          <a:prstGeom prst="rect">
            <a:avLst/>
          </a:prstGeom>
          <a:noFill/>
        </p:spPr>
      </p:pic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4714884"/>
            <a:ext cx="1047757" cy="785818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857232"/>
            <a:ext cx="881069" cy="660802"/>
          </a:xfrm>
          <a:prstGeom prst="rect">
            <a:avLst/>
          </a:prstGeom>
          <a:noFill/>
        </p:spPr>
      </p:pic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857496"/>
            <a:ext cx="928694" cy="69652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357686" y="1071546"/>
            <a:ext cx="28575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А) </a:t>
            </a:r>
            <a:r>
              <a:rPr lang="en-US" dirty="0" smtClean="0"/>
              <a:t> x = 7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С)</a:t>
            </a:r>
            <a:r>
              <a:rPr lang="en-US" dirty="0" smtClean="0"/>
              <a:t>  x = 2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О)</a:t>
            </a:r>
            <a:r>
              <a:rPr lang="en-US" dirty="0" smtClean="0"/>
              <a:t>  x = 8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П)</a:t>
            </a:r>
            <a:r>
              <a:rPr lang="en-US" dirty="0" smtClean="0"/>
              <a:t>  x = 3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Х)</a:t>
            </a:r>
            <a:r>
              <a:rPr lang="en-US" dirty="0" smtClean="0"/>
              <a:t>  x = 6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Е)</a:t>
            </a:r>
            <a:r>
              <a:rPr lang="en-US" dirty="0" smtClean="0"/>
              <a:t>  x = 4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У) </a:t>
            </a:r>
            <a:r>
              <a:rPr lang="en-US" dirty="0" smtClean="0"/>
              <a:t> x = 1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Р)</a:t>
            </a:r>
            <a:r>
              <a:rPr lang="en-US" dirty="0" smtClean="0"/>
              <a:t>  x = 5</a:t>
            </a:r>
            <a:endParaRPr lang="ru-RU" dirty="0"/>
          </a:p>
        </p:txBody>
      </p:sp>
      <p:pic>
        <p:nvPicPr>
          <p:cNvPr id="24" name="Picture 2" descr="C:\Users\Шахид\Desktop\school22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4286256"/>
            <a:ext cx="2794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WordArt 4"/>
          <p:cNvSpPr>
            <a:spLocks noChangeArrowheads="1" noChangeShapeType="1" noTextEdit="1"/>
          </p:cNvSpPr>
          <p:nvPr/>
        </p:nvSpPr>
        <p:spPr bwMode="auto">
          <a:xfrm>
            <a:off x="1062038" y="2303463"/>
            <a:ext cx="7156450" cy="292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УСПЕХ</a:t>
            </a:r>
          </a:p>
        </p:txBody>
      </p:sp>
      <p:pic>
        <p:nvPicPr>
          <p:cNvPr id="18435" name="Picture 7" descr="9fd6edc68660354e8fc93a85c24383f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8013" y="1042988"/>
            <a:ext cx="1350962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832475" y="188913"/>
            <a:ext cx="2609850" cy="2219325"/>
            <a:chOff x="3447" y="119"/>
            <a:chExt cx="1644" cy="1398"/>
          </a:xfrm>
        </p:grpSpPr>
        <p:pic>
          <p:nvPicPr>
            <p:cNvPr id="18438" name="Picture 5" descr="9fd6edc68660354e8fc93a85c24383f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47" y="346"/>
              <a:ext cx="1049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9" name="Picture 6" descr="9fd6edc68660354e8fc93a85c24383f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44" y="119"/>
              <a:ext cx="1106" cy="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0" name="Picture 8" descr="9fd6edc68660354e8fc93a85c24383f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41" y="176"/>
              <a:ext cx="850" cy="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1" name="Picture 9" descr="9fd6edc68660354e8fc93a85c24383f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42" y="714"/>
              <a:ext cx="908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7" name="Picture 10" descr="9fd6edc68660354e8fc93a85c24383f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179513"/>
            <a:ext cx="12604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6700" y="1449388"/>
            <a:ext cx="7607300" cy="4498975"/>
          </a:xfrm>
        </p:spPr>
        <p:txBody>
          <a:bodyPr/>
          <a:lstStyle/>
          <a:p>
            <a:pPr eaLnBrk="1" hangingPunct="1"/>
            <a:endParaRPr lang="ru-RU" sz="2900" smtClean="0"/>
          </a:p>
          <a:p>
            <a:pPr algn="ctr" eaLnBrk="1" hangingPunct="1">
              <a:buFontTx/>
              <a:buNone/>
            </a:pPr>
            <a:r>
              <a:rPr lang="ru-RU" sz="2900" smtClean="0"/>
              <a:t> </a:t>
            </a:r>
            <a:r>
              <a:rPr lang="ru-RU" sz="3600" b="1" smtClean="0">
                <a:solidFill>
                  <a:srgbClr val="3333FF"/>
                </a:solidFill>
                <a:latin typeface="Georgia" pitchFamily="18" charset="0"/>
              </a:rPr>
              <a:t>«Да» и «нет» не говорите,</a:t>
            </a:r>
          </a:p>
          <a:p>
            <a:pPr algn="ctr" eaLnBrk="1" hangingPunct="1">
              <a:buFontTx/>
              <a:buNone/>
            </a:pPr>
            <a:r>
              <a:rPr lang="ru-RU" sz="3600" b="1" smtClean="0">
                <a:solidFill>
                  <a:srgbClr val="FF0066"/>
                </a:solidFill>
                <a:latin typeface="Georgia" pitchFamily="18" charset="0"/>
              </a:rPr>
              <a:t>А значком изобразите.</a:t>
            </a:r>
          </a:p>
          <a:p>
            <a:pPr algn="ctr" eaLnBrk="1" hangingPunct="1">
              <a:buFontTx/>
              <a:buNone/>
            </a:pPr>
            <a:r>
              <a:rPr lang="ru-RU" sz="3600" b="1" smtClean="0">
                <a:solidFill>
                  <a:srgbClr val="2B10F0"/>
                </a:solidFill>
                <a:latin typeface="Georgia" pitchFamily="18" charset="0"/>
              </a:rPr>
              <a:t>«Да» значком «+», </a:t>
            </a:r>
            <a:endParaRPr lang="en-US" sz="3600" b="1" smtClean="0">
              <a:solidFill>
                <a:srgbClr val="2B10F0"/>
              </a:solidFill>
              <a:latin typeface="Georgia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3600" b="1" smtClean="0">
                <a:solidFill>
                  <a:srgbClr val="2B10F0"/>
                </a:solidFill>
                <a:latin typeface="Georgia" pitchFamily="18" charset="0"/>
              </a:rPr>
              <a:t>нет значком «-».</a:t>
            </a:r>
          </a:p>
          <a:p>
            <a:pPr eaLnBrk="1" hangingPunct="1">
              <a:buFontTx/>
              <a:buNone/>
            </a:pPr>
            <a:endParaRPr lang="ru-RU" sz="2900" smtClean="0"/>
          </a:p>
        </p:txBody>
      </p:sp>
      <p:sp>
        <p:nvSpPr>
          <p:cNvPr id="12293" name="WordArt 4"/>
          <p:cNvSpPr>
            <a:spLocks noChangeArrowheads="1" noChangeShapeType="1" noTextEdit="1"/>
          </p:cNvSpPr>
          <p:nvPr/>
        </p:nvSpPr>
        <p:spPr bwMode="auto">
          <a:xfrm>
            <a:off x="1331913" y="638175"/>
            <a:ext cx="6778625" cy="773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ГРАФИЧЕСКИЙ ДИКТАНТ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7"/>
          <p:cNvSpPr>
            <a:spLocks noChangeArrowheads="1"/>
          </p:cNvSpPr>
          <p:nvPr/>
        </p:nvSpPr>
        <p:spPr bwMode="auto">
          <a:xfrm rot="1579212">
            <a:off x="1893387" y="989816"/>
            <a:ext cx="6505366" cy="5844937"/>
          </a:xfrm>
          <a:prstGeom prst="irregularSeal1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ru-RU" sz="2000" b="1" i="1" dirty="0">
              <a:latin typeface="Georgia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2000" i="1" dirty="0">
              <a:solidFill>
                <a:srgbClr val="E7073C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6846">
            <a:off x="4334465" y="3097611"/>
            <a:ext cx="1527054" cy="1169658"/>
          </a:xfrm>
          <a:prstGeom prst="rect">
            <a:avLst/>
          </a:prstGeom>
          <a:noFill/>
        </p:spPr>
      </p:pic>
      <p:pic>
        <p:nvPicPr>
          <p:cNvPr id="10" name="Picture 46" descr="dinozavr2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3143248"/>
            <a:ext cx="2970213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928794" y="285728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Верно ли утверждение?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8"/>
          <p:cNvSpPr>
            <a:spLocks noChangeArrowheads="1"/>
          </p:cNvSpPr>
          <p:nvPr/>
        </p:nvSpPr>
        <p:spPr bwMode="auto">
          <a:xfrm rot="1325162">
            <a:off x="1686545" y="434485"/>
            <a:ext cx="6620493" cy="5826801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80008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</a:pPr>
            <a:endParaRPr lang="en-US" dirty="0"/>
          </a:p>
        </p:txBody>
      </p:sp>
      <p:pic>
        <p:nvPicPr>
          <p:cNvPr id="12" name="Picture 673" descr="13T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426075"/>
            <a:ext cx="34194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12723">
            <a:off x="3913183" y="2684132"/>
            <a:ext cx="1346517" cy="103137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28794" y="285728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Верно ли утверждение?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9"/>
          <p:cNvSpPr>
            <a:spLocks noChangeArrowheads="1"/>
          </p:cNvSpPr>
          <p:nvPr/>
        </p:nvSpPr>
        <p:spPr bwMode="auto">
          <a:xfrm rot="353897">
            <a:off x="478932" y="821707"/>
            <a:ext cx="6543062" cy="548778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DDFFB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b="1" i="1" dirty="0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18400">
            <a:off x="2572800" y="3013805"/>
            <a:ext cx="1586490" cy="1019886"/>
          </a:xfrm>
          <a:prstGeom prst="rect">
            <a:avLst/>
          </a:prstGeom>
          <a:noFill/>
        </p:spPr>
      </p:pic>
      <p:pic>
        <p:nvPicPr>
          <p:cNvPr id="4" name="Picture 14" descr="21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3786190"/>
            <a:ext cx="11588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70" y="214290"/>
            <a:ext cx="5028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Верно ли утверждение?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9"/>
          <p:cNvSpPr>
            <a:spLocks noChangeArrowheads="1"/>
          </p:cNvSpPr>
          <p:nvPr/>
        </p:nvSpPr>
        <p:spPr bwMode="auto">
          <a:xfrm rot="353897">
            <a:off x="4767645" y="202911"/>
            <a:ext cx="4168543" cy="4259262"/>
          </a:xfrm>
          <a:prstGeom prst="irregularSeal2">
            <a:avLst/>
          </a:prstGeom>
          <a:gradFill rotWithShape="1">
            <a:gsLst>
              <a:gs pos="0">
                <a:srgbClr val="FFFFFF"/>
              </a:gs>
              <a:gs pos="100000">
                <a:srgbClr val="FDDFFB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b="1" i="1" dirty="0"/>
          </a:p>
        </p:txBody>
      </p:sp>
      <p:sp>
        <p:nvSpPr>
          <p:cNvPr id="3" name="AutoShape 680"/>
          <p:cNvSpPr>
            <a:spLocks noChangeArrowheads="1"/>
          </p:cNvSpPr>
          <p:nvPr/>
        </p:nvSpPr>
        <p:spPr bwMode="auto">
          <a:xfrm>
            <a:off x="0" y="2000240"/>
            <a:ext cx="4829180" cy="4525963"/>
          </a:xfrm>
          <a:prstGeom prst="star16">
            <a:avLst>
              <a:gd name="adj" fmla="val 24917"/>
            </a:avLst>
          </a:prstGeom>
          <a:gradFill rotWithShape="1">
            <a:gsLst>
              <a:gs pos="0">
                <a:srgbClr val="00FF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</a:pPr>
            <a:endParaRPr lang="ru-RU" b="1" i="1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928662" y="0"/>
            <a:ext cx="7380288" cy="4275138"/>
          </a:xfrm>
          <a:prstGeom prst="irregularSeal2">
            <a:avLst/>
          </a:prstGeom>
          <a:gradFill rotWithShape="1">
            <a:gsLst>
              <a:gs pos="0">
                <a:srgbClr val="F3F6E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b="1" i="1" dirty="0"/>
          </a:p>
          <a:p>
            <a:pPr marL="342900" indent="-342900" algn="ctr">
              <a:buFont typeface="Wingdings" pitchFamily="2" charset="2"/>
              <a:buChar char="v"/>
            </a:pPr>
            <a:endParaRPr lang="ru-RU" dirty="0">
              <a:solidFill>
                <a:srgbClr val="993300"/>
              </a:solidFill>
            </a:endParaRPr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20737750">
            <a:off x="3737742" y="2814148"/>
            <a:ext cx="3620982" cy="4095750"/>
          </a:xfrm>
          <a:prstGeom prst="irregularSeal1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ru-RU" sz="2000" b="1" i="1" dirty="0">
              <a:latin typeface="Georgia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2000" i="1" dirty="0">
              <a:solidFill>
                <a:srgbClr val="E7073C"/>
              </a:solidFill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66430">
            <a:off x="3357554" y="1643050"/>
            <a:ext cx="1214446" cy="930214"/>
          </a:xfrm>
          <a:prstGeom prst="rect">
            <a:avLst/>
          </a:prstGeom>
          <a:noFill/>
        </p:spPr>
      </p:pic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07195">
            <a:off x="1785343" y="3804000"/>
            <a:ext cx="1006086" cy="928694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6554">
            <a:off x="4782953" y="4366268"/>
            <a:ext cx="1119195" cy="857256"/>
          </a:xfrm>
          <a:prstGeom prst="rect">
            <a:avLst/>
          </a:prstGeom>
          <a:noFill/>
        </p:spPr>
      </p:pic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1071">
            <a:off x="6000760" y="1857364"/>
            <a:ext cx="1025898" cy="785794"/>
          </a:xfrm>
          <a:prstGeom prst="rect">
            <a:avLst/>
          </a:prstGeom>
          <a:noFill/>
        </p:spPr>
      </p:pic>
      <p:pic>
        <p:nvPicPr>
          <p:cNvPr id="16" name="Picture 676" descr="money2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34150" y="3857628"/>
            <a:ext cx="26098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 descr="ANTN02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3454401" cy="288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Users\Шахид\Desktop\reading26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92" y="285728"/>
            <a:ext cx="1881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C:\Users\Шахид\Desktop\m070_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4572008"/>
            <a:ext cx="257175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500298" y="214290"/>
            <a:ext cx="5028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Верно ли утверждение?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5"/>
          <p:cNvSpPr>
            <a:spLocks noChangeArrowheads="1" noChangeShapeType="1" noTextEdit="1"/>
          </p:cNvSpPr>
          <p:nvPr/>
        </p:nvSpPr>
        <p:spPr bwMode="auto">
          <a:xfrm>
            <a:off x="927100" y="1763713"/>
            <a:ext cx="7289800" cy="30146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8921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Ответ: </a:t>
            </a:r>
            <a:r>
              <a:rPr lang="en-US" sz="3600" b="1" i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-</a:t>
            </a:r>
            <a:r>
              <a:rPr lang="ru-RU" sz="3600" b="1" i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+ </a:t>
            </a:r>
            <a:r>
              <a:rPr lang="en-US" sz="3600" b="1" i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-</a:t>
            </a:r>
            <a:r>
              <a:rPr lang="ru-RU" sz="3600" b="1" i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+ + - </a:t>
            </a:r>
            <a:r>
              <a:rPr lang="ru-RU" sz="3600" b="1" i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colec11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500438"/>
            <a:ext cx="19145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73238"/>
            <a:ext cx="6365875" cy="2805112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000" dirty="0" smtClean="0"/>
              <a:t>7</a:t>
            </a:r>
            <a:r>
              <a:rPr lang="ru-RU" sz="3000" dirty="0" smtClean="0"/>
              <a:t>  правильных ответов – </a:t>
            </a:r>
            <a:r>
              <a:rPr lang="ru-RU" sz="3000" dirty="0" smtClean="0">
                <a:solidFill>
                  <a:schemeClr val="tx2"/>
                </a:solidFill>
              </a:rPr>
              <a:t>«5»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30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3000" dirty="0" smtClean="0"/>
              <a:t>6</a:t>
            </a:r>
            <a:r>
              <a:rPr lang="ru-RU" sz="3000" dirty="0" smtClean="0"/>
              <a:t>  правильных ответов – </a:t>
            </a:r>
            <a:r>
              <a:rPr lang="ru-RU" sz="3000" dirty="0" smtClean="0">
                <a:solidFill>
                  <a:schemeClr val="tx2"/>
                </a:solidFill>
              </a:rPr>
              <a:t>«4»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3000" dirty="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3000" dirty="0" smtClean="0"/>
              <a:t>4-5  правильных ответов – </a:t>
            </a:r>
            <a:r>
              <a:rPr lang="ru-RU" sz="3000" dirty="0" smtClean="0">
                <a:solidFill>
                  <a:schemeClr val="tx2"/>
                </a:solidFill>
              </a:rPr>
              <a:t>«3»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3000" dirty="0" smtClean="0"/>
              <a:t>                 </a:t>
            </a: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1720850" y="4581525"/>
            <a:ext cx="5280025" cy="11525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Молодцы.</a:t>
            </a:r>
          </a:p>
        </p:txBody>
      </p:sp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1809750" y="531813"/>
            <a:ext cx="5359400" cy="7540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ПОЛУЧИ ОЦЕНКУ</a:t>
            </a:r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7929586" y="5929330"/>
            <a:ext cx="928694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Сравните числа</a:t>
            </a:r>
            <a:endParaRPr lang="ru-RU" sz="3600" dirty="0">
              <a:solidFill>
                <a:srgbClr val="002060"/>
              </a:solidFill>
              <a:latin typeface="Comic Sans MS" pitchFamily="66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414340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а)   </a:t>
            </a:r>
            <a:r>
              <a:rPr lang="ru-RU" sz="2000" dirty="0" smtClean="0"/>
              <a:t>159</a:t>
            </a:r>
            <a:r>
              <a:rPr lang="ru-RU" dirty="0" smtClean="0"/>
              <a:t>   </a:t>
            </a:r>
            <a:r>
              <a:rPr lang="ru-RU" sz="2000" dirty="0" smtClean="0"/>
              <a:t>и</a:t>
            </a:r>
            <a:r>
              <a:rPr lang="ru-RU" dirty="0" smtClean="0"/>
              <a:t>   </a:t>
            </a:r>
            <a:r>
              <a:rPr lang="ru-RU" sz="2000" dirty="0" smtClean="0"/>
              <a:t>234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б)  </a:t>
            </a:r>
            <a:r>
              <a:rPr lang="ru-RU" sz="2000" dirty="0" smtClean="0"/>
              <a:t>13,2</a:t>
            </a:r>
            <a:r>
              <a:rPr lang="ru-RU" dirty="0" smtClean="0"/>
              <a:t>   </a:t>
            </a:r>
            <a:r>
              <a:rPr lang="ru-RU" sz="2000" dirty="0" smtClean="0"/>
              <a:t>и</a:t>
            </a:r>
            <a:r>
              <a:rPr lang="ru-RU" dirty="0" smtClean="0"/>
              <a:t>   </a:t>
            </a:r>
            <a:r>
              <a:rPr lang="ru-RU" sz="2000" dirty="0" smtClean="0"/>
              <a:t>13, 09</a:t>
            </a:r>
            <a:endParaRPr lang="en-US" sz="20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в)             </a:t>
            </a:r>
            <a:r>
              <a:rPr lang="ru-RU" sz="2000" dirty="0" smtClean="0"/>
              <a:t>и </a:t>
            </a:r>
            <a:r>
              <a:rPr lang="ru-RU" dirty="0" smtClean="0"/>
              <a:t>       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г)             </a:t>
            </a:r>
            <a:r>
              <a:rPr lang="ru-RU" sz="2000" dirty="0" smtClean="0"/>
              <a:t>и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            </a:t>
            </a:r>
            <a:r>
              <a:rPr lang="ru-RU" sz="2000" dirty="0" smtClean="0"/>
              <a:t>и</a:t>
            </a: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71538" y="2786058"/>
          <a:ext cx="500066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00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2786058"/>
          <a:ext cx="500066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00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42976" y="3714752"/>
          <a:ext cx="35719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285984" y="3714752"/>
          <a:ext cx="35719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142976" y="4714884"/>
          <a:ext cx="35719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285984" y="4714884"/>
          <a:ext cx="404794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79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Picture 3" descr="C:\Users\Власов\Pictures\69490747_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500306"/>
            <a:ext cx="2300287" cy="292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643042" y="4572008"/>
            <a:ext cx="42862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трелка влево 16">
            <a:hlinkClick r:id="rId4" action="ppaction://hlinksldjump"/>
          </p:cNvPr>
          <p:cNvSpPr/>
          <p:nvPr/>
        </p:nvSpPr>
        <p:spPr>
          <a:xfrm>
            <a:off x="7786710" y="5857892"/>
            <a:ext cx="857256" cy="7143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21510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Место предмета в учебном плане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математика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6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Продолжительность занятия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45 минут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 Обыкновенные дроби. §2. Сложение и вычитание дробей с разными знаменателями (22 часа)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Тема  урока: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«Сравнение дробей с разными знаменателями»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Тип урока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урок изучения нового материала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Формы организации деятельности учащихся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фронтальная,  групповая, индивидуальная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Оборудование урока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разработка- презентация, компьютер, проектор, карточки для работы в группах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Технологии –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элементы проблемного, игрового, информационного, здоровьесберегающего обучения, ИКТ</a:t>
            </a:r>
          </a:p>
          <a:p>
            <a:pPr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150059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Приведение к общему знаменателю: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en-US" sz="3200" b="1" dirty="0" smtClean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Приведение к общему числителю:</a:t>
            </a:r>
            <a:endParaRPr lang="ru-RU" sz="3200" b="1" dirty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000240"/>
            <a:ext cx="809625" cy="571500"/>
          </a:xfrm>
          <a:prstGeom prst="rect">
            <a:avLst/>
          </a:prstGeom>
          <a:noFill/>
        </p:spPr>
      </p:pic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000240"/>
            <a:ext cx="809625" cy="571500"/>
          </a:xfrm>
          <a:prstGeom prst="rect">
            <a:avLst/>
          </a:prstGeom>
          <a:noFill/>
        </p:spPr>
      </p:pic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2000240"/>
            <a:ext cx="895350" cy="571500"/>
          </a:xfrm>
          <a:prstGeom prst="rect">
            <a:avLst/>
          </a:prstGeom>
          <a:noFill/>
        </p:spPr>
      </p:pic>
      <p:sp>
        <p:nvSpPr>
          <p:cNvPr id="880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3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000240"/>
            <a:ext cx="609600" cy="571500"/>
          </a:xfrm>
          <a:prstGeom prst="rect">
            <a:avLst/>
          </a:prstGeom>
          <a:noFill/>
        </p:spPr>
      </p:pic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5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643314"/>
            <a:ext cx="809625" cy="571500"/>
          </a:xfrm>
          <a:prstGeom prst="rect">
            <a:avLst/>
          </a:prstGeom>
          <a:noFill/>
        </p:spPr>
      </p:pic>
      <p:sp>
        <p:nvSpPr>
          <p:cNvPr id="880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7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643314"/>
            <a:ext cx="809625" cy="571500"/>
          </a:xfrm>
          <a:prstGeom prst="rect">
            <a:avLst/>
          </a:prstGeom>
          <a:noFill/>
        </p:spPr>
      </p:pic>
      <p:sp>
        <p:nvSpPr>
          <p:cNvPr id="880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9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643314"/>
            <a:ext cx="895350" cy="571500"/>
          </a:xfrm>
          <a:prstGeom prst="rect">
            <a:avLst/>
          </a:prstGeom>
          <a:noFill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643314"/>
            <a:ext cx="609600" cy="571500"/>
          </a:xfrm>
          <a:prstGeom prst="rect">
            <a:avLst/>
          </a:prstGeom>
          <a:noFill/>
        </p:spPr>
      </p:pic>
      <p:pic>
        <p:nvPicPr>
          <p:cNvPr id="21" name="Picture 11" descr="052a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57554" y="4643446"/>
            <a:ext cx="252095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42860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Сравнение дробей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1538" y="1285860"/>
            <a:ext cx="714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Чтобы сравнить дроби с разными знаменателями, надо:</a:t>
            </a:r>
          </a:p>
          <a:p>
            <a:endParaRPr lang="ru-RU" sz="2400" dirty="0" smtClean="0"/>
          </a:p>
          <a:p>
            <a:pPr marL="457200" indent="-457200">
              <a:buAutoNum type="arabicParenR"/>
            </a:pPr>
            <a:r>
              <a:rPr lang="ru-RU" sz="2400" dirty="0" smtClean="0"/>
              <a:t>привести их к наименьшему общему знаменателю;</a:t>
            </a:r>
          </a:p>
          <a:p>
            <a:pPr marL="457200" indent="-457200">
              <a:buAutoNum type="arabicParenR"/>
            </a:pPr>
            <a:endParaRPr lang="ru-RU" sz="2400" dirty="0" smtClean="0"/>
          </a:p>
          <a:p>
            <a:r>
              <a:rPr lang="ru-RU" sz="2400" dirty="0" smtClean="0"/>
              <a:t>2) сравнить полученные дроби.</a:t>
            </a:r>
            <a:endParaRPr lang="ru-RU" sz="2400" dirty="0"/>
          </a:p>
        </p:txBody>
      </p:sp>
      <p:pic>
        <p:nvPicPr>
          <p:cNvPr id="5" name="Picture 6" descr="C:\Users\Шахид\Desktop\41.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571876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7786710" y="5857892"/>
            <a:ext cx="857256" cy="7143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466850" y="739775"/>
            <a:ext cx="6148388" cy="11779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ФИЗКУЛЬТ. МИНУТКА</a:t>
            </a:r>
          </a:p>
        </p:txBody>
      </p:sp>
      <p:pic>
        <p:nvPicPr>
          <p:cNvPr id="28675" name="Picture 6" descr="1055822cksrm2cyq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1388" y="2419350"/>
            <a:ext cx="17335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7" descr="cafbb60a8123aa525dd8931509803ed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0838" y="1789113"/>
            <a:ext cx="2362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cafbb60a8123aa525dd8931509803ed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1466850" y="188913"/>
            <a:ext cx="2362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038a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" y="1876425"/>
            <a:ext cx="15748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1" descr="03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81850" y="2168525"/>
            <a:ext cx="155575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2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24063" y="26479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3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05113" y="21463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4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46275" y="37290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5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47925" y="31940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6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468788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54689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18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8" y="592613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19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35550" y="5892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20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05488" y="54022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21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7125" y="47561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22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2088" y="39084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23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29325" y="33274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4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8750" y="27019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3" name="Picture 25" descr="94087a008b0d7e9243e6b1ddf3ccbc9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27713" y="2346325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27" descr="gl_elbfa_levo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74638"/>
            <a:ext cx="18272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28" descr="f93defe90a1df8235e7b12794ac696f0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51725" y="179388"/>
            <a:ext cx="16922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2" name="(3)бю.бю.бю.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11188" y="1358900"/>
            <a:ext cx="90487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Picture 30" descr="093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01900" y="3968750"/>
            <a:ext cx="21145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8" name="Picture 31" descr="09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81513" y="3833813"/>
            <a:ext cx="21605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9" name="Picture 32" descr="colec191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046913" y="3833813"/>
            <a:ext cx="16129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0" name="Picture 33" descr="colec191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5763" y="3698875"/>
            <a:ext cx="16129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0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kwartet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 rot="20694576">
            <a:off x="296863" y="503238"/>
            <a:ext cx="4637087" cy="1744662"/>
          </a:xfrm>
        </p:spPr>
      </p:pic>
      <p:pic>
        <p:nvPicPr>
          <p:cNvPr id="29699" name="Picture 9" descr="balerin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6938" y="368300"/>
            <a:ext cx="2879725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0" descr="colec13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7900" y="2303463"/>
            <a:ext cx="248126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1" descr="colec13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1525" y="2214563"/>
            <a:ext cx="248126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2" descr="colec13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214563"/>
            <a:ext cx="2481262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3" descr="colec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98438" y="4699000"/>
            <a:ext cx="1800226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5" descr="colec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2463" y="4699000"/>
            <a:ext cx="1800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16" descr="colec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43775" y="458788"/>
            <a:ext cx="18002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1916113" y="5229225"/>
            <a:ext cx="49053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Поднимает руки класс – это «раз»,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e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546100"/>
            <a:ext cx="1938337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8" descr="097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8675" y="2743200"/>
            <a:ext cx="1071563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9" descr="097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08588" y="2798763"/>
            <a:ext cx="10112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4" descr="e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5838" y="603250"/>
            <a:ext cx="1938337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5" descr="e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534988"/>
            <a:ext cx="1938337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6" descr="e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7800" y="658813"/>
            <a:ext cx="1938338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2" descr="colec14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2798763"/>
            <a:ext cx="137795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3" descr="colec14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125" y="2708275"/>
            <a:ext cx="1344613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1285875" y="4970463"/>
            <a:ext cx="66611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Повернулась голова- это «два»,</a:t>
            </a:r>
          </a:p>
          <a:p>
            <a:pPr marL="342900" indent="-342900" algn="ctr" eaLnBrk="0" hangingPunct="0">
              <a:defRPr/>
            </a:pPr>
            <a:endParaRPr lang="ru-RU" sz="2800" b="1" i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Rot="1" noChangeArrowheads="1"/>
          </p:cNvSpPr>
          <p:nvPr>
            <p:ph sz="quarter" idx="1"/>
          </p:nvPr>
        </p:nvSpPr>
        <p:spPr>
          <a:xfrm>
            <a:off x="301625" y="5087938"/>
            <a:ext cx="8540750" cy="101123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Руки вниз, вперед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смотри – это «три»,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800" dirty="0" smtClean="0"/>
          </a:p>
        </p:txBody>
      </p:sp>
      <p:pic>
        <p:nvPicPr>
          <p:cNvPr id="102404" name="Picture 4" descr="06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6500" y="3167063"/>
            <a:ext cx="17668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06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3963" y="3095625"/>
            <a:ext cx="1830387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mhtml:file://C:\Documents%20and%20Settings\Администратор\Рабочий%20стол\Мои%20рисунки\рисунки%20и%20анимашки\анимация%202\Анимашки%20кошки,%20кошечки,%20коты%20и%20котята.mht!http://briticat.ru/smail/cats/cat1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2175" y="2008188"/>
            <a:ext cx="1563688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mhtml:file://C:\Documents%20and%20Settings\Администратор\Рабочий%20стол\Мои%20рисунки\рисунки%20и%20анимашки\анимация%202\Анимашки%20кошки,%20кошечки,%20коты%20и%20котята.mht!http://briticat.ru/smail/cats/cat1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5388" y="1349375"/>
            <a:ext cx="1563687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mhtml:file://C:\Documents%20and%20Settings\Администратор\Рабочий%20стол\Мои%20рисунки\рисунки%20и%20анимашки\анимация%202\Анимашки%20кошки,%20кошечки,%20коты%20и%20котята.mht!http://briticat.ru/smail/cats/cat1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4663" y="2251075"/>
            <a:ext cx="1563687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0" name="Picture 10" descr="12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6113" y="390525"/>
            <a:ext cx="1479550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10" descr="colec13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7900" y="0"/>
            <a:ext cx="22336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1" descr="colec13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71663" y="0"/>
            <a:ext cx="2147887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13" descr="colec19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3929066"/>
            <a:ext cx="16129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14" descr="colec19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5888" y="3924300"/>
            <a:ext cx="16129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Rot="1" noChangeArrowheads="1"/>
          </p:cNvSpPr>
          <p:nvPr>
            <p:ph sz="quarter" idx="1"/>
          </p:nvPr>
        </p:nvSpPr>
        <p:spPr>
          <a:xfrm>
            <a:off x="301625" y="5156200"/>
            <a:ext cx="8540750" cy="94297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Руки в стороны пошире развернули 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«четыре»,</a:t>
            </a:r>
          </a:p>
        </p:txBody>
      </p:sp>
      <p:pic>
        <p:nvPicPr>
          <p:cNvPr id="32771" name="Picture 4" descr="ww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8900"/>
            <a:ext cx="2544763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 descr="ww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9200" y="368300"/>
            <a:ext cx="32480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7" descr="ww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2713" y="1989138"/>
            <a:ext cx="21542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8" descr="h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477838"/>
            <a:ext cx="2552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4.81481E-6 L 0.71598 0.001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1571604" y="4683125"/>
            <a:ext cx="607223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силой их к плечам прижать </a:t>
            </a:r>
          </a:p>
          <a:p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– это «пять»,              </a:t>
            </a:r>
          </a:p>
          <a:p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Всем ребятам тихо сесть </a:t>
            </a:r>
          </a:p>
          <a:p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– это «шесть».</a:t>
            </a:r>
          </a:p>
          <a:p>
            <a:pPr>
              <a:spcBef>
                <a:spcPct val="50000"/>
              </a:spcBef>
            </a:pPr>
            <a:endParaRPr lang="ru-RU" sz="2800" dirty="0"/>
          </a:p>
        </p:txBody>
      </p:sp>
      <p:pic>
        <p:nvPicPr>
          <p:cNvPr id="104454" name="Picture 6" descr="ALIEN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1688" y="0"/>
            <a:ext cx="12001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1" descr="dinozavr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572008"/>
            <a:ext cx="1379537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3" descr="elephant0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1375" y="2336800"/>
            <a:ext cx="17367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2" name="Picture 14" descr="ALIEN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0638" y="179388"/>
            <a:ext cx="120015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3" name="Picture 15" descr="ALIEN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5175" y="223838"/>
            <a:ext cx="120015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6" descr="e5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87625" y="1547813"/>
            <a:ext cx="3540125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7" descr="elephant0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3" y="2259013"/>
            <a:ext cx="161448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8" descr="dinozavr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78713" y="4665663"/>
            <a:ext cx="1379537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3" descr="colec13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72113" y="1223963"/>
            <a:ext cx="1711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-0.05677 0.00046 -0.29913 -0.01597 -0.32187 0.00486 C -0.34461 0.0257 -0.19323 0.1257 -0.13645 0.12523 C -0.07968 0.12477 -0.00538 0.02292 0.01841 0.00162 C 0.04219 -0.01967 0.05677 -0.00046 8.33333E-7 -3.33333E-6 Z " pathEditMode="relative" ptsTypes="aaaaa">
                                      <p:cBhvr>
                                        <p:cTn id="6" dur="3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-0.05677 0.00046 -0.29913 -0.01597 -0.32187 0.00486 C -0.34461 0.0257 -0.19323 0.1257 -0.13645 0.12523 C -0.07968 0.12477 -0.00538 0.02292 0.01841 0.00162 C 0.04219 -0.01967 0.05677 -0.00046 8.33333E-7 -3.33333E-6 Z " pathEditMode="relative" ptsTypes="aaaaa">
                                      <p:cBhvr>
                                        <p:cTn id="8" dur="3000" fill="hold"/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-0.05677 0.00046 -0.29913 -0.01597 -0.32187 0.00486 C -0.34461 0.0257 -0.19323 0.1257 -0.13645 0.12523 C -0.07968 0.12477 -0.00538 0.02292 0.01841 0.00162 C 0.04219 -0.01967 0.05677 -0.00046 8.33333E-7 -3.33333E-6 Z " pathEditMode="relative" ptsTypes="aaaaa">
                                      <p:cBhvr>
                                        <p:cTn id="10" dur="30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Прямоугольник 1"/>
          <p:cNvSpPr>
            <a:spLocks noChangeArrowheads="1"/>
          </p:cNvSpPr>
          <p:nvPr/>
        </p:nvSpPr>
        <p:spPr bwMode="auto">
          <a:xfrm>
            <a:off x="285720" y="1000108"/>
            <a:ext cx="8569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Рисунки занимают        книги, а таблицы         книги.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занимает больше места в книге: рисунки или таблицы?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3571868" y="785794"/>
          <a:ext cx="503237" cy="1044575"/>
        </p:xfrm>
        <a:graphic>
          <a:graphicData uri="http://schemas.openxmlformats.org/presentationml/2006/ole">
            <p:oleObj spid="_x0000_s45058" name="Формула" r:id="rId4" imgW="190440" imgH="393480" progId="Equation.3">
              <p:embed/>
            </p:oleObj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7000892" y="714356"/>
          <a:ext cx="647700" cy="1114425"/>
        </p:xfrm>
        <a:graphic>
          <a:graphicData uri="http://schemas.openxmlformats.org/presentationml/2006/ole">
            <p:oleObj spid="_x0000_s45059" name="Формула" r:id="rId5" imgW="228600" imgH="393480" progId="Equation.3">
              <p:embed/>
            </p:oleObj>
          </a:graphicData>
        </a:graphic>
      </p:graphicFrame>
      <p:sp>
        <p:nvSpPr>
          <p:cNvPr id="10248" name="TextBox 7"/>
          <p:cNvSpPr txBox="1">
            <a:spLocks noChangeArrowheads="1"/>
          </p:cNvSpPr>
          <p:nvPr/>
        </p:nvSpPr>
        <p:spPr bwMode="auto">
          <a:xfrm>
            <a:off x="2051050" y="4437063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10" name="Рисунок 9" descr="книга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49017">
            <a:off x="2768511" y="3415946"/>
            <a:ext cx="38639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357290" y="3429000"/>
          <a:ext cx="801688" cy="1662113"/>
        </p:xfrm>
        <a:graphic>
          <a:graphicData uri="http://schemas.openxmlformats.org/presentationml/2006/ole">
            <p:oleObj spid="_x0000_s45061" name="Формула" r:id="rId7" imgW="190440" imgH="393480" progId="Equation.3">
              <p:embed/>
            </p:oleObj>
          </a:graphicData>
        </a:graphic>
      </p:graphicFrame>
      <p:grpSp>
        <p:nvGrpSpPr>
          <p:cNvPr id="2" name="Группа 37"/>
          <p:cNvGrpSpPr>
            <a:grpSpLocks/>
          </p:cNvGrpSpPr>
          <p:nvPr/>
        </p:nvGrpSpPr>
        <p:grpSpPr bwMode="auto">
          <a:xfrm rot="489456">
            <a:off x="5332776" y="4206186"/>
            <a:ext cx="936625" cy="720725"/>
            <a:chOff x="7524328" y="3429000"/>
            <a:chExt cx="936104" cy="72008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7522931" y="3572060"/>
              <a:ext cx="7917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523789" y="3787824"/>
              <a:ext cx="86470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7524018" y="4077498"/>
              <a:ext cx="9361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7234736" y="3788334"/>
              <a:ext cx="72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7452610" y="3787557"/>
              <a:ext cx="72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7667568" y="3788800"/>
              <a:ext cx="72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7883871" y="3788247"/>
              <a:ext cx="72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6858016" y="4429132"/>
          <a:ext cx="857250" cy="1474787"/>
        </p:xfrm>
        <a:graphic>
          <a:graphicData uri="http://schemas.openxmlformats.org/presentationml/2006/ole">
            <p:oleObj spid="_x0000_s45062" name="Формула" r:id="rId8" imgW="228600" imgH="393480" progId="Equation.3">
              <p:embed/>
            </p:oleObj>
          </a:graphicData>
        </a:graphic>
      </p:graphicFrame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255734">
            <a:off x="3916736" y="3909464"/>
            <a:ext cx="7778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2071670" y="142852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Решите задачу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Box 1"/>
          <p:cNvSpPr txBox="1">
            <a:spLocks noChangeArrowheads="1"/>
          </p:cNvSpPr>
          <p:nvPr/>
        </p:nvSpPr>
        <p:spPr bwMode="auto">
          <a:xfrm>
            <a:off x="323850" y="692150"/>
            <a:ext cx="84248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Лена моет 6 чашек за 4 минуты, а Маша  8 чашек за 5 минут. Кто моет одну чашку быстрее? </a:t>
            </a:r>
          </a:p>
        </p:txBody>
      </p:sp>
      <p:grpSp>
        <p:nvGrpSpPr>
          <p:cNvPr id="2" name="Group 337"/>
          <p:cNvGrpSpPr>
            <a:grpSpLocks/>
          </p:cNvGrpSpPr>
          <p:nvPr/>
        </p:nvGrpSpPr>
        <p:grpSpPr bwMode="auto">
          <a:xfrm>
            <a:off x="5357818" y="2928934"/>
            <a:ext cx="1430338" cy="2160588"/>
            <a:chOff x="3312" y="2640"/>
            <a:chExt cx="806" cy="1187"/>
          </a:xfrm>
        </p:grpSpPr>
        <p:pic>
          <p:nvPicPr>
            <p:cNvPr id="11534" name="Picture 338" descr="girl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12" y="2640"/>
              <a:ext cx="806" cy="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35" name="Freeform 339"/>
            <p:cNvSpPr>
              <a:spLocks/>
            </p:cNvSpPr>
            <p:nvPr/>
          </p:nvSpPr>
          <p:spPr bwMode="auto">
            <a:xfrm>
              <a:off x="3442" y="3360"/>
              <a:ext cx="562" cy="252"/>
            </a:xfrm>
            <a:custGeom>
              <a:avLst/>
              <a:gdLst>
                <a:gd name="T0" fmla="*/ 138 w 562"/>
                <a:gd name="T1" fmla="*/ 0 h 252"/>
                <a:gd name="T2" fmla="*/ 438 w 562"/>
                <a:gd name="T3" fmla="*/ 8 h 252"/>
                <a:gd name="T4" fmla="*/ 562 w 562"/>
                <a:gd name="T5" fmla="*/ 224 h 252"/>
                <a:gd name="T6" fmla="*/ 470 w 562"/>
                <a:gd name="T7" fmla="*/ 248 h 252"/>
                <a:gd name="T8" fmla="*/ 400 w 562"/>
                <a:gd name="T9" fmla="*/ 96 h 252"/>
                <a:gd name="T10" fmla="*/ 454 w 562"/>
                <a:gd name="T11" fmla="*/ 252 h 252"/>
                <a:gd name="T12" fmla="*/ 322 w 562"/>
                <a:gd name="T13" fmla="*/ 248 h 252"/>
                <a:gd name="T14" fmla="*/ 304 w 562"/>
                <a:gd name="T15" fmla="*/ 96 h 252"/>
                <a:gd name="T16" fmla="*/ 304 w 562"/>
                <a:gd name="T17" fmla="*/ 240 h 252"/>
                <a:gd name="T18" fmla="*/ 112 w 562"/>
                <a:gd name="T19" fmla="*/ 240 h 252"/>
                <a:gd name="T20" fmla="*/ 208 w 562"/>
                <a:gd name="T21" fmla="*/ 96 h 252"/>
                <a:gd name="T22" fmla="*/ 90 w 562"/>
                <a:gd name="T23" fmla="*/ 240 h 252"/>
                <a:gd name="T24" fmla="*/ 6 w 562"/>
                <a:gd name="T25" fmla="*/ 228 h 252"/>
                <a:gd name="T26" fmla="*/ 18 w 562"/>
                <a:gd name="T27" fmla="*/ 224 h 252"/>
                <a:gd name="T28" fmla="*/ 30 w 562"/>
                <a:gd name="T29" fmla="*/ 204 h 252"/>
                <a:gd name="T30" fmla="*/ 138 w 562"/>
                <a:gd name="T31" fmla="*/ 0 h 2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2"/>
                <a:gd name="T49" fmla="*/ 0 h 252"/>
                <a:gd name="T50" fmla="*/ 562 w 562"/>
                <a:gd name="T51" fmla="*/ 252 h 2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2" h="252">
                  <a:moveTo>
                    <a:pt x="138" y="0"/>
                  </a:moveTo>
                  <a:lnTo>
                    <a:pt x="438" y="8"/>
                  </a:lnTo>
                  <a:lnTo>
                    <a:pt x="562" y="224"/>
                  </a:lnTo>
                  <a:lnTo>
                    <a:pt x="470" y="248"/>
                  </a:lnTo>
                  <a:lnTo>
                    <a:pt x="400" y="96"/>
                  </a:lnTo>
                  <a:lnTo>
                    <a:pt x="454" y="252"/>
                  </a:lnTo>
                  <a:lnTo>
                    <a:pt x="322" y="248"/>
                  </a:lnTo>
                  <a:lnTo>
                    <a:pt x="304" y="96"/>
                  </a:lnTo>
                  <a:lnTo>
                    <a:pt x="304" y="240"/>
                  </a:lnTo>
                  <a:lnTo>
                    <a:pt x="112" y="240"/>
                  </a:lnTo>
                  <a:lnTo>
                    <a:pt x="208" y="96"/>
                  </a:lnTo>
                  <a:lnTo>
                    <a:pt x="90" y="240"/>
                  </a:lnTo>
                  <a:cubicBezTo>
                    <a:pt x="59" y="239"/>
                    <a:pt x="36" y="235"/>
                    <a:pt x="6" y="228"/>
                  </a:cubicBezTo>
                  <a:cubicBezTo>
                    <a:pt x="0" y="227"/>
                    <a:pt x="14" y="228"/>
                    <a:pt x="18" y="224"/>
                  </a:cubicBezTo>
                  <a:cubicBezTo>
                    <a:pt x="25" y="217"/>
                    <a:pt x="4" y="241"/>
                    <a:pt x="30" y="204"/>
                  </a:cubicBezTo>
                  <a:lnTo>
                    <a:pt x="138" y="0"/>
                  </a:lnTo>
                  <a:close/>
                </a:path>
              </a:pathLst>
            </a:custGeom>
            <a:gradFill rotWithShape="1">
              <a:gsLst>
                <a:gs pos="0">
                  <a:srgbClr val="CC0099"/>
                </a:gs>
                <a:gs pos="50000">
                  <a:srgbClr val="660066"/>
                </a:gs>
                <a:gs pos="100000">
                  <a:srgbClr val="CC0099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36" name="Freeform 340"/>
            <p:cNvSpPr>
              <a:spLocks/>
            </p:cNvSpPr>
            <p:nvPr/>
          </p:nvSpPr>
          <p:spPr bwMode="auto">
            <a:xfrm>
              <a:off x="3584" y="3328"/>
              <a:ext cx="288" cy="36"/>
            </a:xfrm>
            <a:custGeom>
              <a:avLst/>
              <a:gdLst>
                <a:gd name="T0" fmla="*/ 4 w 288"/>
                <a:gd name="T1" fmla="*/ 0 h 36"/>
                <a:gd name="T2" fmla="*/ 24 w 288"/>
                <a:gd name="T3" fmla="*/ 0 h 36"/>
                <a:gd name="T4" fmla="*/ 284 w 288"/>
                <a:gd name="T5" fmla="*/ 4 h 36"/>
                <a:gd name="T6" fmla="*/ 288 w 288"/>
                <a:gd name="T7" fmla="*/ 36 h 36"/>
                <a:gd name="T8" fmla="*/ 0 w 288"/>
                <a:gd name="T9" fmla="*/ 36 h 36"/>
                <a:gd name="T10" fmla="*/ 0 w 288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36"/>
                <a:gd name="T20" fmla="*/ 288 w 288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36">
                  <a:moveTo>
                    <a:pt x="4" y="0"/>
                  </a:moveTo>
                  <a:cubicBezTo>
                    <a:pt x="11" y="0"/>
                    <a:pt x="17" y="0"/>
                    <a:pt x="24" y="0"/>
                  </a:cubicBezTo>
                  <a:lnTo>
                    <a:pt x="284" y="4"/>
                  </a:lnTo>
                  <a:lnTo>
                    <a:pt x="288" y="36"/>
                  </a:lnTo>
                  <a:lnTo>
                    <a:pt x="0" y="36"/>
                  </a:lnTo>
                  <a:lnTo>
                    <a:pt x="0" y="0"/>
                  </a:lnTo>
                </a:path>
              </a:pathLst>
            </a:custGeom>
            <a:solidFill>
              <a:srgbClr val="66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grpSp>
          <p:nvGrpSpPr>
            <p:cNvPr id="3" name="Group 341"/>
            <p:cNvGrpSpPr>
              <a:grpSpLocks/>
            </p:cNvGrpSpPr>
            <p:nvPr/>
          </p:nvGrpSpPr>
          <p:grpSpPr bwMode="auto">
            <a:xfrm rot="720688">
              <a:off x="3744" y="2640"/>
              <a:ext cx="240" cy="192"/>
              <a:chOff x="4224" y="3648"/>
              <a:chExt cx="576" cy="384"/>
            </a:xfrm>
          </p:grpSpPr>
          <p:sp>
            <p:nvSpPr>
              <p:cNvPr id="11541" name="Freeform 342"/>
              <p:cNvSpPr>
                <a:spLocks/>
              </p:cNvSpPr>
              <p:nvPr/>
            </p:nvSpPr>
            <p:spPr bwMode="auto">
              <a:xfrm>
                <a:off x="4224" y="3648"/>
                <a:ext cx="576" cy="384"/>
              </a:xfrm>
              <a:custGeom>
                <a:avLst/>
                <a:gdLst>
                  <a:gd name="T0" fmla="*/ 288 w 576"/>
                  <a:gd name="T1" fmla="*/ 240 h 384"/>
                  <a:gd name="T2" fmla="*/ 0 w 576"/>
                  <a:gd name="T3" fmla="*/ 192 h 384"/>
                  <a:gd name="T4" fmla="*/ 96 w 576"/>
                  <a:gd name="T5" fmla="*/ 0 h 384"/>
                  <a:gd name="T6" fmla="*/ 288 w 576"/>
                  <a:gd name="T7" fmla="*/ 144 h 384"/>
                  <a:gd name="T8" fmla="*/ 576 w 576"/>
                  <a:gd name="T9" fmla="*/ 192 h 384"/>
                  <a:gd name="T10" fmla="*/ 528 w 576"/>
                  <a:gd name="T11" fmla="*/ 336 h 384"/>
                  <a:gd name="T12" fmla="*/ 432 w 576"/>
                  <a:gd name="T13" fmla="*/ 384 h 384"/>
                  <a:gd name="T14" fmla="*/ 240 w 576"/>
                  <a:gd name="T15" fmla="*/ 192 h 3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384"/>
                  <a:gd name="T26" fmla="*/ 576 w 576"/>
                  <a:gd name="T27" fmla="*/ 384 h 3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384">
                    <a:moveTo>
                      <a:pt x="288" y="240"/>
                    </a:moveTo>
                    <a:lnTo>
                      <a:pt x="0" y="192"/>
                    </a:lnTo>
                    <a:lnTo>
                      <a:pt x="96" y="0"/>
                    </a:lnTo>
                    <a:lnTo>
                      <a:pt x="288" y="144"/>
                    </a:lnTo>
                    <a:lnTo>
                      <a:pt x="576" y="192"/>
                    </a:lnTo>
                    <a:lnTo>
                      <a:pt x="528" y="336"/>
                    </a:lnTo>
                    <a:lnTo>
                      <a:pt x="432" y="384"/>
                    </a:lnTo>
                    <a:lnTo>
                      <a:pt x="240" y="192"/>
                    </a:lnTo>
                  </a:path>
                </a:pathLst>
              </a:custGeom>
              <a:solidFill>
                <a:srgbClr val="CC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542" name="Oval 343"/>
              <p:cNvSpPr>
                <a:spLocks noChangeArrowheads="1"/>
              </p:cNvSpPr>
              <p:nvPr/>
            </p:nvSpPr>
            <p:spPr bwMode="auto">
              <a:xfrm>
                <a:off x="4464" y="3792"/>
                <a:ext cx="96" cy="96"/>
              </a:xfrm>
              <a:prstGeom prst="ellipse">
                <a:avLst/>
              </a:prstGeom>
              <a:solidFill>
                <a:srgbClr val="66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Georgia" pitchFamily="18" charset="0"/>
                </a:endParaRPr>
              </a:p>
            </p:txBody>
          </p:sp>
        </p:grpSp>
        <p:grpSp>
          <p:nvGrpSpPr>
            <p:cNvPr id="4" name="Group 344"/>
            <p:cNvGrpSpPr>
              <a:grpSpLocks/>
            </p:cNvGrpSpPr>
            <p:nvPr/>
          </p:nvGrpSpPr>
          <p:grpSpPr bwMode="auto">
            <a:xfrm rot="-4571917">
              <a:off x="3432" y="2664"/>
              <a:ext cx="240" cy="192"/>
              <a:chOff x="4224" y="3648"/>
              <a:chExt cx="576" cy="384"/>
            </a:xfrm>
          </p:grpSpPr>
          <p:sp>
            <p:nvSpPr>
              <p:cNvPr id="11539" name="Freeform 345"/>
              <p:cNvSpPr>
                <a:spLocks/>
              </p:cNvSpPr>
              <p:nvPr/>
            </p:nvSpPr>
            <p:spPr bwMode="auto">
              <a:xfrm>
                <a:off x="4224" y="3648"/>
                <a:ext cx="576" cy="384"/>
              </a:xfrm>
              <a:custGeom>
                <a:avLst/>
                <a:gdLst>
                  <a:gd name="T0" fmla="*/ 288 w 576"/>
                  <a:gd name="T1" fmla="*/ 240 h 384"/>
                  <a:gd name="T2" fmla="*/ 0 w 576"/>
                  <a:gd name="T3" fmla="*/ 192 h 384"/>
                  <a:gd name="T4" fmla="*/ 96 w 576"/>
                  <a:gd name="T5" fmla="*/ 0 h 384"/>
                  <a:gd name="T6" fmla="*/ 288 w 576"/>
                  <a:gd name="T7" fmla="*/ 144 h 384"/>
                  <a:gd name="T8" fmla="*/ 576 w 576"/>
                  <a:gd name="T9" fmla="*/ 192 h 384"/>
                  <a:gd name="T10" fmla="*/ 528 w 576"/>
                  <a:gd name="T11" fmla="*/ 336 h 384"/>
                  <a:gd name="T12" fmla="*/ 432 w 576"/>
                  <a:gd name="T13" fmla="*/ 384 h 384"/>
                  <a:gd name="T14" fmla="*/ 240 w 576"/>
                  <a:gd name="T15" fmla="*/ 192 h 3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384"/>
                  <a:gd name="T26" fmla="*/ 576 w 576"/>
                  <a:gd name="T27" fmla="*/ 384 h 3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384">
                    <a:moveTo>
                      <a:pt x="288" y="240"/>
                    </a:moveTo>
                    <a:lnTo>
                      <a:pt x="0" y="192"/>
                    </a:lnTo>
                    <a:lnTo>
                      <a:pt x="96" y="0"/>
                    </a:lnTo>
                    <a:lnTo>
                      <a:pt x="288" y="144"/>
                    </a:lnTo>
                    <a:lnTo>
                      <a:pt x="576" y="192"/>
                    </a:lnTo>
                    <a:lnTo>
                      <a:pt x="528" y="336"/>
                    </a:lnTo>
                    <a:lnTo>
                      <a:pt x="432" y="384"/>
                    </a:lnTo>
                    <a:lnTo>
                      <a:pt x="240" y="192"/>
                    </a:lnTo>
                  </a:path>
                </a:pathLst>
              </a:custGeom>
              <a:solidFill>
                <a:srgbClr val="CC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540" name="Oval 346"/>
              <p:cNvSpPr>
                <a:spLocks noChangeArrowheads="1"/>
              </p:cNvSpPr>
              <p:nvPr/>
            </p:nvSpPr>
            <p:spPr bwMode="auto">
              <a:xfrm>
                <a:off x="4464" y="3792"/>
                <a:ext cx="96" cy="96"/>
              </a:xfrm>
              <a:prstGeom prst="ellipse">
                <a:avLst/>
              </a:prstGeom>
              <a:solidFill>
                <a:srgbClr val="66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Georgia" pitchFamily="18" charset="0"/>
                </a:endParaRPr>
              </a:p>
            </p:txBody>
          </p:sp>
        </p:grpSp>
      </p:grpSp>
      <p:grpSp>
        <p:nvGrpSpPr>
          <p:cNvPr id="5" name="Group 357"/>
          <p:cNvGrpSpPr>
            <a:grpSpLocks/>
          </p:cNvGrpSpPr>
          <p:nvPr/>
        </p:nvGrpSpPr>
        <p:grpSpPr bwMode="auto">
          <a:xfrm>
            <a:off x="1857356" y="3000372"/>
            <a:ext cx="1441450" cy="2087563"/>
            <a:chOff x="2592" y="1584"/>
            <a:chExt cx="1348" cy="2304"/>
          </a:xfrm>
        </p:grpSpPr>
        <p:pic>
          <p:nvPicPr>
            <p:cNvPr id="11522" name="Picture 358" descr="girl4b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92" y="1584"/>
              <a:ext cx="1348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23" name="Freeform 359"/>
            <p:cNvSpPr>
              <a:spLocks/>
            </p:cNvSpPr>
            <p:nvPr/>
          </p:nvSpPr>
          <p:spPr bwMode="auto">
            <a:xfrm>
              <a:off x="3503" y="2516"/>
              <a:ext cx="198" cy="416"/>
            </a:xfrm>
            <a:custGeom>
              <a:avLst/>
              <a:gdLst>
                <a:gd name="T0" fmla="*/ 43 w 198"/>
                <a:gd name="T1" fmla="*/ 391 h 416"/>
                <a:gd name="T2" fmla="*/ 127 w 198"/>
                <a:gd name="T3" fmla="*/ 319 h 416"/>
                <a:gd name="T4" fmla="*/ 163 w 198"/>
                <a:gd name="T5" fmla="*/ 271 h 416"/>
                <a:gd name="T6" fmla="*/ 193 w 198"/>
                <a:gd name="T7" fmla="*/ 271 h 416"/>
                <a:gd name="T8" fmla="*/ 193 w 198"/>
                <a:gd name="T9" fmla="*/ 175 h 416"/>
                <a:gd name="T10" fmla="*/ 193 w 198"/>
                <a:gd name="T11" fmla="*/ 76 h 416"/>
                <a:gd name="T12" fmla="*/ 169 w 198"/>
                <a:gd name="T13" fmla="*/ 43 h 416"/>
                <a:gd name="T14" fmla="*/ 139 w 198"/>
                <a:gd name="T15" fmla="*/ 13 h 416"/>
                <a:gd name="T16" fmla="*/ 31 w 198"/>
                <a:gd name="T17" fmla="*/ 121 h 416"/>
                <a:gd name="T18" fmla="*/ 1 w 198"/>
                <a:gd name="T19" fmla="*/ 124 h 416"/>
                <a:gd name="T20" fmla="*/ 37 w 198"/>
                <a:gd name="T21" fmla="*/ 181 h 416"/>
                <a:gd name="T22" fmla="*/ 43 w 198"/>
                <a:gd name="T23" fmla="*/ 391 h 4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8"/>
                <a:gd name="T37" fmla="*/ 0 h 416"/>
                <a:gd name="T38" fmla="*/ 198 w 198"/>
                <a:gd name="T39" fmla="*/ 416 h 4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8" h="416">
                  <a:moveTo>
                    <a:pt x="43" y="391"/>
                  </a:moveTo>
                  <a:cubicBezTo>
                    <a:pt x="56" y="416"/>
                    <a:pt x="107" y="339"/>
                    <a:pt x="127" y="319"/>
                  </a:cubicBezTo>
                  <a:cubicBezTo>
                    <a:pt x="147" y="299"/>
                    <a:pt x="152" y="279"/>
                    <a:pt x="163" y="271"/>
                  </a:cubicBezTo>
                  <a:cubicBezTo>
                    <a:pt x="174" y="263"/>
                    <a:pt x="188" y="287"/>
                    <a:pt x="193" y="271"/>
                  </a:cubicBezTo>
                  <a:cubicBezTo>
                    <a:pt x="198" y="255"/>
                    <a:pt x="193" y="207"/>
                    <a:pt x="193" y="175"/>
                  </a:cubicBezTo>
                  <a:cubicBezTo>
                    <a:pt x="193" y="143"/>
                    <a:pt x="197" y="98"/>
                    <a:pt x="193" y="76"/>
                  </a:cubicBezTo>
                  <a:cubicBezTo>
                    <a:pt x="189" y="54"/>
                    <a:pt x="178" y="53"/>
                    <a:pt x="169" y="43"/>
                  </a:cubicBezTo>
                  <a:cubicBezTo>
                    <a:pt x="160" y="33"/>
                    <a:pt x="162" y="0"/>
                    <a:pt x="139" y="13"/>
                  </a:cubicBezTo>
                  <a:cubicBezTo>
                    <a:pt x="116" y="26"/>
                    <a:pt x="54" y="102"/>
                    <a:pt x="31" y="121"/>
                  </a:cubicBezTo>
                  <a:cubicBezTo>
                    <a:pt x="8" y="140"/>
                    <a:pt x="0" y="114"/>
                    <a:pt x="1" y="124"/>
                  </a:cubicBezTo>
                  <a:cubicBezTo>
                    <a:pt x="2" y="134"/>
                    <a:pt x="30" y="137"/>
                    <a:pt x="37" y="181"/>
                  </a:cubicBezTo>
                  <a:cubicBezTo>
                    <a:pt x="44" y="225"/>
                    <a:pt x="42" y="347"/>
                    <a:pt x="43" y="391"/>
                  </a:cubicBezTo>
                  <a:close/>
                </a:path>
              </a:pathLst>
            </a:cu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24" name="Freeform 360"/>
            <p:cNvSpPr>
              <a:spLocks/>
            </p:cNvSpPr>
            <p:nvPr/>
          </p:nvSpPr>
          <p:spPr bwMode="auto">
            <a:xfrm>
              <a:off x="2847" y="2525"/>
              <a:ext cx="225" cy="405"/>
            </a:xfrm>
            <a:custGeom>
              <a:avLst/>
              <a:gdLst>
                <a:gd name="T0" fmla="*/ 201 w 225"/>
                <a:gd name="T1" fmla="*/ 382 h 405"/>
                <a:gd name="T2" fmla="*/ 98 w 225"/>
                <a:gd name="T3" fmla="*/ 338 h 405"/>
                <a:gd name="T4" fmla="*/ 57 w 225"/>
                <a:gd name="T5" fmla="*/ 298 h 405"/>
                <a:gd name="T6" fmla="*/ 9 w 225"/>
                <a:gd name="T7" fmla="*/ 292 h 405"/>
                <a:gd name="T8" fmla="*/ 3 w 225"/>
                <a:gd name="T9" fmla="*/ 196 h 405"/>
                <a:gd name="T10" fmla="*/ 9 w 225"/>
                <a:gd name="T11" fmla="*/ 94 h 405"/>
                <a:gd name="T12" fmla="*/ 27 w 225"/>
                <a:gd name="T13" fmla="*/ 52 h 405"/>
                <a:gd name="T14" fmla="*/ 63 w 225"/>
                <a:gd name="T15" fmla="*/ 10 h 405"/>
                <a:gd name="T16" fmla="*/ 195 w 225"/>
                <a:gd name="T17" fmla="*/ 112 h 405"/>
                <a:gd name="T18" fmla="*/ 224 w 225"/>
                <a:gd name="T19" fmla="*/ 143 h 405"/>
                <a:gd name="T20" fmla="*/ 188 w 225"/>
                <a:gd name="T21" fmla="*/ 200 h 405"/>
                <a:gd name="T22" fmla="*/ 201 w 225"/>
                <a:gd name="T23" fmla="*/ 382 h 40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5"/>
                <a:gd name="T37" fmla="*/ 0 h 405"/>
                <a:gd name="T38" fmla="*/ 225 w 225"/>
                <a:gd name="T39" fmla="*/ 405 h 40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5" h="405">
                  <a:moveTo>
                    <a:pt x="201" y="382"/>
                  </a:moveTo>
                  <a:cubicBezTo>
                    <a:pt x="186" y="405"/>
                    <a:pt x="122" y="352"/>
                    <a:pt x="98" y="338"/>
                  </a:cubicBezTo>
                  <a:cubicBezTo>
                    <a:pt x="74" y="324"/>
                    <a:pt x="72" y="306"/>
                    <a:pt x="57" y="298"/>
                  </a:cubicBezTo>
                  <a:cubicBezTo>
                    <a:pt x="42" y="290"/>
                    <a:pt x="18" y="309"/>
                    <a:pt x="9" y="292"/>
                  </a:cubicBezTo>
                  <a:cubicBezTo>
                    <a:pt x="0" y="275"/>
                    <a:pt x="3" y="229"/>
                    <a:pt x="3" y="196"/>
                  </a:cubicBezTo>
                  <a:cubicBezTo>
                    <a:pt x="3" y="163"/>
                    <a:pt x="5" y="118"/>
                    <a:pt x="9" y="94"/>
                  </a:cubicBezTo>
                  <a:cubicBezTo>
                    <a:pt x="13" y="70"/>
                    <a:pt x="18" y="66"/>
                    <a:pt x="27" y="52"/>
                  </a:cubicBezTo>
                  <a:cubicBezTo>
                    <a:pt x="36" y="38"/>
                    <a:pt x="35" y="0"/>
                    <a:pt x="63" y="10"/>
                  </a:cubicBezTo>
                  <a:cubicBezTo>
                    <a:pt x="91" y="20"/>
                    <a:pt x="168" y="90"/>
                    <a:pt x="195" y="112"/>
                  </a:cubicBezTo>
                  <a:cubicBezTo>
                    <a:pt x="222" y="134"/>
                    <a:pt x="225" y="128"/>
                    <a:pt x="224" y="143"/>
                  </a:cubicBezTo>
                  <a:cubicBezTo>
                    <a:pt x="223" y="158"/>
                    <a:pt x="192" y="160"/>
                    <a:pt x="188" y="200"/>
                  </a:cubicBezTo>
                  <a:cubicBezTo>
                    <a:pt x="184" y="240"/>
                    <a:pt x="216" y="359"/>
                    <a:pt x="201" y="382"/>
                  </a:cubicBezTo>
                  <a:close/>
                </a:path>
              </a:pathLst>
            </a:cu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25" name="Freeform 361"/>
            <p:cNvSpPr>
              <a:spLocks/>
            </p:cNvSpPr>
            <p:nvPr/>
          </p:nvSpPr>
          <p:spPr bwMode="auto">
            <a:xfrm>
              <a:off x="3144" y="2511"/>
              <a:ext cx="312" cy="81"/>
            </a:xfrm>
            <a:custGeom>
              <a:avLst/>
              <a:gdLst>
                <a:gd name="T0" fmla="*/ 24 w 312"/>
                <a:gd name="T1" fmla="*/ 81 h 81"/>
                <a:gd name="T2" fmla="*/ 312 w 312"/>
                <a:gd name="T3" fmla="*/ 81 h 81"/>
                <a:gd name="T4" fmla="*/ 282 w 312"/>
                <a:gd name="T5" fmla="*/ 6 h 81"/>
                <a:gd name="T6" fmla="*/ 204 w 312"/>
                <a:gd name="T7" fmla="*/ 0 h 81"/>
                <a:gd name="T8" fmla="*/ 168 w 312"/>
                <a:gd name="T9" fmla="*/ 33 h 81"/>
                <a:gd name="T10" fmla="*/ 114 w 312"/>
                <a:gd name="T11" fmla="*/ 30 h 81"/>
                <a:gd name="T12" fmla="*/ 90 w 312"/>
                <a:gd name="T13" fmla="*/ 0 h 81"/>
                <a:gd name="T14" fmla="*/ 0 w 312"/>
                <a:gd name="T15" fmla="*/ 6 h 81"/>
                <a:gd name="T16" fmla="*/ 24 w 312"/>
                <a:gd name="T17" fmla="*/ 81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2"/>
                <a:gd name="T28" fmla="*/ 0 h 81"/>
                <a:gd name="T29" fmla="*/ 312 w 312"/>
                <a:gd name="T30" fmla="*/ 81 h 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2" h="81">
                  <a:moveTo>
                    <a:pt x="24" y="81"/>
                  </a:moveTo>
                  <a:lnTo>
                    <a:pt x="312" y="81"/>
                  </a:lnTo>
                  <a:lnTo>
                    <a:pt x="282" y="6"/>
                  </a:lnTo>
                  <a:lnTo>
                    <a:pt x="204" y="0"/>
                  </a:lnTo>
                  <a:lnTo>
                    <a:pt x="168" y="33"/>
                  </a:lnTo>
                  <a:lnTo>
                    <a:pt x="114" y="30"/>
                  </a:lnTo>
                  <a:lnTo>
                    <a:pt x="90" y="0"/>
                  </a:lnTo>
                  <a:lnTo>
                    <a:pt x="0" y="6"/>
                  </a:lnTo>
                  <a:lnTo>
                    <a:pt x="24" y="81"/>
                  </a:lnTo>
                  <a:close/>
                </a:path>
              </a:pathLst>
            </a:cu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26" name="Freeform 362"/>
            <p:cNvSpPr>
              <a:spLocks/>
            </p:cNvSpPr>
            <p:nvPr/>
          </p:nvSpPr>
          <p:spPr bwMode="auto">
            <a:xfrm>
              <a:off x="2877" y="2413"/>
              <a:ext cx="796" cy="1169"/>
            </a:xfrm>
            <a:custGeom>
              <a:avLst/>
              <a:gdLst>
                <a:gd name="T0" fmla="*/ 579 w 796"/>
                <a:gd name="T1" fmla="*/ 182 h 1169"/>
                <a:gd name="T2" fmla="*/ 579 w 796"/>
                <a:gd name="T3" fmla="*/ 158 h 1169"/>
                <a:gd name="T4" fmla="*/ 555 w 796"/>
                <a:gd name="T5" fmla="*/ 110 h 1169"/>
                <a:gd name="T6" fmla="*/ 615 w 796"/>
                <a:gd name="T7" fmla="*/ 62 h 1169"/>
                <a:gd name="T8" fmla="*/ 681 w 796"/>
                <a:gd name="T9" fmla="*/ 8 h 1169"/>
                <a:gd name="T10" fmla="*/ 759 w 796"/>
                <a:gd name="T11" fmla="*/ 14 h 1169"/>
                <a:gd name="T12" fmla="*/ 795 w 796"/>
                <a:gd name="T13" fmla="*/ 80 h 1169"/>
                <a:gd name="T14" fmla="*/ 765 w 796"/>
                <a:gd name="T15" fmla="*/ 122 h 1169"/>
                <a:gd name="T16" fmla="*/ 651 w 796"/>
                <a:gd name="T17" fmla="*/ 218 h 1169"/>
                <a:gd name="T18" fmla="*/ 627 w 796"/>
                <a:gd name="T19" fmla="*/ 227 h 1169"/>
                <a:gd name="T20" fmla="*/ 657 w 796"/>
                <a:gd name="T21" fmla="*/ 290 h 1169"/>
                <a:gd name="T22" fmla="*/ 669 w 796"/>
                <a:gd name="T23" fmla="*/ 488 h 1169"/>
                <a:gd name="T24" fmla="*/ 693 w 796"/>
                <a:gd name="T25" fmla="*/ 500 h 1169"/>
                <a:gd name="T26" fmla="*/ 687 w 796"/>
                <a:gd name="T27" fmla="*/ 536 h 1169"/>
                <a:gd name="T28" fmla="*/ 627 w 796"/>
                <a:gd name="T29" fmla="*/ 515 h 1169"/>
                <a:gd name="T30" fmla="*/ 681 w 796"/>
                <a:gd name="T31" fmla="*/ 632 h 1169"/>
                <a:gd name="T32" fmla="*/ 753 w 796"/>
                <a:gd name="T33" fmla="*/ 854 h 1169"/>
                <a:gd name="T34" fmla="*/ 777 w 796"/>
                <a:gd name="T35" fmla="*/ 1028 h 1169"/>
                <a:gd name="T36" fmla="*/ 771 w 796"/>
                <a:gd name="T37" fmla="*/ 1091 h 1169"/>
                <a:gd name="T38" fmla="*/ 687 w 796"/>
                <a:gd name="T39" fmla="*/ 1088 h 1169"/>
                <a:gd name="T40" fmla="*/ 579 w 796"/>
                <a:gd name="T41" fmla="*/ 1091 h 1169"/>
                <a:gd name="T42" fmla="*/ 387 w 796"/>
                <a:gd name="T43" fmla="*/ 1091 h 1169"/>
                <a:gd name="T44" fmla="*/ 339 w 796"/>
                <a:gd name="T45" fmla="*/ 1043 h 1169"/>
                <a:gd name="T46" fmla="*/ 213 w 796"/>
                <a:gd name="T47" fmla="*/ 1052 h 1169"/>
                <a:gd name="T48" fmla="*/ 177 w 796"/>
                <a:gd name="T49" fmla="*/ 1118 h 1169"/>
                <a:gd name="T50" fmla="*/ 99 w 796"/>
                <a:gd name="T51" fmla="*/ 1136 h 1169"/>
                <a:gd name="T52" fmla="*/ 51 w 796"/>
                <a:gd name="T53" fmla="*/ 1139 h 1169"/>
                <a:gd name="T54" fmla="*/ 57 w 796"/>
                <a:gd name="T55" fmla="*/ 956 h 1169"/>
                <a:gd name="T56" fmla="*/ 105 w 796"/>
                <a:gd name="T57" fmla="*/ 740 h 1169"/>
                <a:gd name="T58" fmla="*/ 165 w 796"/>
                <a:gd name="T59" fmla="*/ 560 h 1169"/>
                <a:gd name="T60" fmla="*/ 195 w 796"/>
                <a:gd name="T61" fmla="*/ 515 h 1169"/>
                <a:gd name="T62" fmla="*/ 153 w 796"/>
                <a:gd name="T63" fmla="*/ 536 h 1169"/>
                <a:gd name="T64" fmla="*/ 147 w 796"/>
                <a:gd name="T65" fmla="*/ 506 h 1169"/>
                <a:gd name="T66" fmla="*/ 177 w 796"/>
                <a:gd name="T67" fmla="*/ 476 h 1169"/>
                <a:gd name="T68" fmla="*/ 153 w 796"/>
                <a:gd name="T69" fmla="*/ 338 h 1169"/>
                <a:gd name="T70" fmla="*/ 171 w 796"/>
                <a:gd name="T71" fmla="*/ 284 h 1169"/>
                <a:gd name="T72" fmla="*/ 201 w 796"/>
                <a:gd name="T73" fmla="*/ 254 h 1169"/>
                <a:gd name="T74" fmla="*/ 171 w 796"/>
                <a:gd name="T75" fmla="*/ 230 h 1169"/>
                <a:gd name="T76" fmla="*/ 165 w 796"/>
                <a:gd name="T77" fmla="*/ 212 h 1169"/>
                <a:gd name="T78" fmla="*/ 117 w 796"/>
                <a:gd name="T79" fmla="*/ 182 h 1169"/>
                <a:gd name="T80" fmla="*/ 63 w 796"/>
                <a:gd name="T81" fmla="*/ 134 h 1169"/>
                <a:gd name="T82" fmla="*/ 9 w 796"/>
                <a:gd name="T83" fmla="*/ 116 h 1169"/>
                <a:gd name="T84" fmla="*/ 9 w 796"/>
                <a:gd name="T85" fmla="*/ 74 h 1169"/>
                <a:gd name="T86" fmla="*/ 51 w 796"/>
                <a:gd name="T87" fmla="*/ 35 h 1169"/>
                <a:gd name="T88" fmla="*/ 147 w 796"/>
                <a:gd name="T89" fmla="*/ 8 h 1169"/>
                <a:gd name="T90" fmla="*/ 189 w 796"/>
                <a:gd name="T91" fmla="*/ 50 h 1169"/>
                <a:gd name="T92" fmla="*/ 243 w 796"/>
                <a:gd name="T93" fmla="*/ 83 h 1169"/>
                <a:gd name="T94" fmla="*/ 267 w 796"/>
                <a:gd name="T95" fmla="*/ 104 h 1169"/>
                <a:gd name="T96" fmla="*/ 291 w 796"/>
                <a:gd name="T97" fmla="*/ 179 h 1169"/>
                <a:gd name="T98" fmla="*/ 411 w 796"/>
                <a:gd name="T99" fmla="*/ 182 h 1169"/>
                <a:gd name="T100" fmla="*/ 579 w 796"/>
                <a:gd name="T101" fmla="*/ 182 h 11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96"/>
                <a:gd name="T154" fmla="*/ 0 h 1169"/>
                <a:gd name="T155" fmla="*/ 796 w 796"/>
                <a:gd name="T156" fmla="*/ 1169 h 11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96" h="1169">
                  <a:moveTo>
                    <a:pt x="579" y="182"/>
                  </a:moveTo>
                  <a:cubicBezTo>
                    <a:pt x="594" y="177"/>
                    <a:pt x="583" y="170"/>
                    <a:pt x="579" y="158"/>
                  </a:cubicBezTo>
                  <a:cubicBezTo>
                    <a:pt x="575" y="146"/>
                    <a:pt x="549" y="126"/>
                    <a:pt x="555" y="110"/>
                  </a:cubicBezTo>
                  <a:cubicBezTo>
                    <a:pt x="561" y="94"/>
                    <a:pt x="594" y="79"/>
                    <a:pt x="615" y="62"/>
                  </a:cubicBezTo>
                  <a:cubicBezTo>
                    <a:pt x="636" y="45"/>
                    <a:pt x="657" y="16"/>
                    <a:pt x="681" y="8"/>
                  </a:cubicBezTo>
                  <a:cubicBezTo>
                    <a:pt x="705" y="0"/>
                    <a:pt x="740" y="2"/>
                    <a:pt x="759" y="14"/>
                  </a:cubicBezTo>
                  <a:cubicBezTo>
                    <a:pt x="778" y="26"/>
                    <a:pt x="794" y="62"/>
                    <a:pt x="795" y="80"/>
                  </a:cubicBezTo>
                  <a:cubicBezTo>
                    <a:pt x="796" y="98"/>
                    <a:pt x="789" y="99"/>
                    <a:pt x="765" y="122"/>
                  </a:cubicBezTo>
                  <a:cubicBezTo>
                    <a:pt x="741" y="145"/>
                    <a:pt x="674" y="201"/>
                    <a:pt x="651" y="218"/>
                  </a:cubicBezTo>
                  <a:cubicBezTo>
                    <a:pt x="628" y="235"/>
                    <a:pt x="626" y="215"/>
                    <a:pt x="627" y="227"/>
                  </a:cubicBezTo>
                  <a:cubicBezTo>
                    <a:pt x="628" y="239"/>
                    <a:pt x="650" y="247"/>
                    <a:pt x="657" y="290"/>
                  </a:cubicBezTo>
                  <a:cubicBezTo>
                    <a:pt x="664" y="333"/>
                    <a:pt x="663" y="453"/>
                    <a:pt x="669" y="488"/>
                  </a:cubicBezTo>
                  <a:cubicBezTo>
                    <a:pt x="675" y="523"/>
                    <a:pt x="690" y="492"/>
                    <a:pt x="693" y="500"/>
                  </a:cubicBezTo>
                  <a:cubicBezTo>
                    <a:pt x="696" y="508"/>
                    <a:pt x="698" y="534"/>
                    <a:pt x="687" y="536"/>
                  </a:cubicBezTo>
                  <a:cubicBezTo>
                    <a:pt x="676" y="538"/>
                    <a:pt x="628" y="499"/>
                    <a:pt x="627" y="515"/>
                  </a:cubicBezTo>
                  <a:cubicBezTo>
                    <a:pt x="626" y="531"/>
                    <a:pt x="660" y="576"/>
                    <a:pt x="681" y="632"/>
                  </a:cubicBezTo>
                  <a:cubicBezTo>
                    <a:pt x="702" y="688"/>
                    <a:pt x="737" y="788"/>
                    <a:pt x="753" y="854"/>
                  </a:cubicBezTo>
                  <a:cubicBezTo>
                    <a:pt x="769" y="920"/>
                    <a:pt x="774" y="989"/>
                    <a:pt x="777" y="1028"/>
                  </a:cubicBezTo>
                  <a:cubicBezTo>
                    <a:pt x="780" y="1067"/>
                    <a:pt x="786" y="1081"/>
                    <a:pt x="771" y="1091"/>
                  </a:cubicBezTo>
                  <a:cubicBezTo>
                    <a:pt x="756" y="1101"/>
                    <a:pt x="719" y="1088"/>
                    <a:pt x="687" y="1088"/>
                  </a:cubicBezTo>
                  <a:cubicBezTo>
                    <a:pt x="655" y="1088"/>
                    <a:pt x="629" y="1091"/>
                    <a:pt x="579" y="1091"/>
                  </a:cubicBezTo>
                  <a:cubicBezTo>
                    <a:pt x="529" y="1091"/>
                    <a:pt x="427" y="1099"/>
                    <a:pt x="387" y="1091"/>
                  </a:cubicBezTo>
                  <a:cubicBezTo>
                    <a:pt x="347" y="1083"/>
                    <a:pt x="368" y="1049"/>
                    <a:pt x="339" y="1043"/>
                  </a:cubicBezTo>
                  <a:cubicBezTo>
                    <a:pt x="310" y="1037"/>
                    <a:pt x="240" y="1040"/>
                    <a:pt x="213" y="1052"/>
                  </a:cubicBezTo>
                  <a:cubicBezTo>
                    <a:pt x="186" y="1064"/>
                    <a:pt x="196" y="1104"/>
                    <a:pt x="177" y="1118"/>
                  </a:cubicBezTo>
                  <a:cubicBezTo>
                    <a:pt x="158" y="1132"/>
                    <a:pt x="120" y="1133"/>
                    <a:pt x="99" y="1136"/>
                  </a:cubicBezTo>
                  <a:cubicBezTo>
                    <a:pt x="78" y="1139"/>
                    <a:pt x="58" y="1169"/>
                    <a:pt x="51" y="1139"/>
                  </a:cubicBezTo>
                  <a:cubicBezTo>
                    <a:pt x="44" y="1109"/>
                    <a:pt x="48" y="1022"/>
                    <a:pt x="57" y="956"/>
                  </a:cubicBezTo>
                  <a:cubicBezTo>
                    <a:pt x="66" y="890"/>
                    <a:pt x="87" y="806"/>
                    <a:pt x="105" y="740"/>
                  </a:cubicBezTo>
                  <a:cubicBezTo>
                    <a:pt x="123" y="674"/>
                    <a:pt x="150" y="597"/>
                    <a:pt x="165" y="560"/>
                  </a:cubicBezTo>
                  <a:cubicBezTo>
                    <a:pt x="180" y="523"/>
                    <a:pt x="197" y="519"/>
                    <a:pt x="195" y="515"/>
                  </a:cubicBezTo>
                  <a:cubicBezTo>
                    <a:pt x="193" y="511"/>
                    <a:pt x="161" y="537"/>
                    <a:pt x="153" y="536"/>
                  </a:cubicBezTo>
                  <a:cubicBezTo>
                    <a:pt x="145" y="535"/>
                    <a:pt x="143" y="516"/>
                    <a:pt x="147" y="506"/>
                  </a:cubicBezTo>
                  <a:cubicBezTo>
                    <a:pt x="151" y="496"/>
                    <a:pt x="176" y="504"/>
                    <a:pt x="177" y="476"/>
                  </a:cubicBezTo>
                  <a:cubicBezTo>
                    <a:pt x="178" y="448"/>
                    <a:pt x="154" y="370"/>
                    <a:pt x="153" y="338"/>
                  </a:cubicBezTo>
                  <a:cubicBezTo>
                    <a:pt x="152" y="306"/>
                    <a:pt x="163" y="298"/>
                    <a:pt x="171" y="284"/>
                  </a:cubicBezTo>
                  <a:cubicBezTo>
                    <a:pt x="179" y="270"/>
                    <a:pt x="201" y="263"/>
                    <a:pt x="201" y="254"/>
                  </a:cubicBezTo>
                  <a:cubicBezTo>
                    <a:pt x="201" y="245"/>
                    <a:pt x="177" y="237"/>
                    <a:pt x="171" y="230"/>
                  </a:cubicBezTo>
                  <a:cubicBezTo>
                    <a:pt x="165" y="223"/>
                    <a:pt x="174" y="220"/>
                    <a:pt x="165" y="212"/>
                  </a:cubicBezTo>
                  <a:cubicBezTo>
                    <a:pt x="156" y="204"/>
                    <a:pt x="134" y="195"/>
                    <a:pt x="117" y="182"/>
                  </a:cubicBezTo>
                  <a:cubicBezTo>
                    <a:pt x="100" y="169"/>
                    <a:pt x="81" y="145"/>
                    <a:pt x="63" y="134"/>
                  </a:cubicBezTo>
                  <a:cubicBezTo>
                    <a:pt x="45" y="123"/>
                    <a:pt x="18" y="126"/>
                    <a:pt x="9" y="116"/>
                  </a:cubicBezTo>
                  <a:cubicBezTo>
                    <a:pt x="0" y="106"/>
                    <a:pt x="2" y="87"/>
                    <a:pt x="9" y="74"/>
                  </a:cubicBezTo>
                  <a:cubicBezTo>
                    <a:pt x="16" y="61"/>
                    <a:pt x="28" y="46"/>
                    <a:pt x="51" y="35"/>
                  </a:cubicBezTo>
                  <a:cubicBezTo>
                    <a:pt x="74" y="24"/>
                    <a:pt x="124" y="5"/>
                    <a:pt x="147" y="8"/>
                  </a:cubicBezTo>
                  <a:cubicBezTo>
                    <a:pt x="170" y="11"/>
                    <a:pt x="173" y="38"/>
                    <a:pt x="189" y="50"/>
                  </a:cubicBezTo>
                  <a:cubicBezTo>
                    <a:pt x="205" y="62"/>
                    <a:pt x="230" y="74"/>
                    <a:pt x="243" y="83"/>
                  </a:cubicBezTo>
                  <a:cubicBezTo>
                    <a:pt x="256" y="92"/>
                    <a:pt x="259" y="88"/>
                    <a:pt x="267" y="104"/>
                  </a:cubicBezTo>
                  <a:cubicBezTo>
                    <a:pt x="275" y="120"/>
                    <a:pt x="267" y="166"/>
                    <a:pt x="291" y="179"/>
                  </a:cubicBezTo>
                  <a:cubicBezTo>
                    <a:pt x="315" y="192"/>
                    <a:pt x="363" y="181"/>
                    <a:pt x="411" y="182"/>
                  </a:cubicBezTo>
                  <a:cubicBezTo>
                    <a:pt x="459" y="183"/>
                    <a:pt x="544" y="182"/>
                    <a:pt x="579" y="18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27" name="Freeform 363"/>
            <p:cNvSpPr>
              <a:spLocks/>
            </p:cNvSpPr>
            <p:nvPr/>
          </p:nvSpPr>
          <p:spPr bwMode="auto">
            <a:xfrm>
              <a:off x="3042" y="2872"/>
              <a:ext cx="538" cy="77"/>
            </a:xfrm>
            <a:custGeom>
              <a:avLst/>
              <a:gdLst>
                <a:gd name="T0" fmla="*/ 0 w 538"/>
                <a:gd name="T1" fmla="*/ 41 h 77"/>
                <a:gd name="T2" fmla="*/ 54 w 538"/>
                <a:gd name="T3" fmla="*/ 5 h 77"/>
                <a:gd name="T4" fmla="*/ 270 w 538"/>
                <a:gd name="T5" fmla="*/ 8 h 77"/>
                <a:gd name="T6" fmla="*/ 462 w 538"/>
                <a:gd name="T7" fmla="*/ 8 h 77"/>
                <a:gd name="T8" fmla="*/ 498 w 538"/>
                <a:gd name="T9" fmla="*/ 11 h 77"/>
                <a:gd name="T10" fmla="*/ 510 w 538"/>
                <a:gd name="T11" fmla="*/ 41 h 77"/>
                <a:gd name="T12" fmla="*/ 534 w 538"/>
                <a:gd name="T13" fmla="*/ 53 h 77"/>
                <a:gd name="T14" fmla="*/ 528 w 538"/>
                <a:gd name="T15" fmla="*/ 77 h 77"/>
                <a:gd name="T16" fmla="*/ 474 w 538"/>
                <a:gd name="T17" fmla="*/ 53 h 77"/>
                <a:gd name="T18" fmla="*/ 414 w 538"/>
                <a:gd name="T19" fmla="*/ 56 h 77"/>
                <a:gd name="T20" fmla="*/ 30 w 538"/>
                <a:gd name="T21" fmla="*/ 56 h 7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8"/>
                <a:gd name="T34" fmla="*/ 0 h 77"/>
                <a:gd name="T35" fmla="*/ 538 w 538"/>
                <a:gd name="T36" fmla="*/ 77 h 7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8" h="77">
                  <a:moveTo>
                    <a:pt x="0" y="41"/>
                  </a:moveTo>
                  <a:cubicBezTo>
                    <a:pt x="9" y="35"/>
                    <a:pt x="9" y="10"/>
                    <a:pt x="54" y="5"/>
                  </a:cubicBezTo>
                  <a:cubicBezTo>
                    <a:pt x="99" y="0"/>
                    <a:pt x="202" y="8"/>
                    <a:pt x="270" y="8"/>
                  </a:cubicBezTo>
                  <a:cubicBezTo>
                    <a:pt x="338" y="8"/>
                    <a:pt x="424" y="8"/>
                    <a:pt x="462" y="8"/>
                  </a:cubicBezTo>
                  <a:cubicBezTo>
                    <a:pt x="500" y="8"/>
                    <a:pt x="490" y="6"/>
                    <a:pt x="498" y="11"/>
                  </a:cubicBezTo>
                  <a:cubicBezTo>
                    <a:pt x="506" y="16"/>
                    <a:pt x="504" y="34"/>
                    <a:pt x="510" y="41"/>
                  </a:cubicBezTo>
                  <a:cubicBezTo>
                    <a:pt x="516" y="48"/>
                    <a:pt x="531" y="47"/>
                    <a:pt x="534" y="53"/>
                  </a:cubicBezTo>
                  <a:cubicBezTo>
                    <a:pt x="537" y="59"/>
                    <a:pt x="538" y="77"/>
                    <a:pt x="528" y="77"/>
                  </a:cubicBezTo>
                  <a:cubicBezTo>
                    <a:pt x="518" y="77"/>
                    <a:pt x="493" y="56"/>
                    <a:pt x="474" y="53"/>
                  </a:cubicBezTo>
                  <a:cubicBezTo>
                    <a:pt x="455" y="50"/>
                    <a:pt x="488" y="56"/>
                    <a:pt x="414" y="56"/>
                  </a:cubicBezTo>
                  <a:cubicBezTo>
                    <a:pt x="340" y="56"/>
                    <a:pt x="182" y="56"/>
                    <a:pt x="30" y="5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1528" name="Freeform 364"/>
            <p:cNvSpPr>
              <a:spLocks/>
            </p:cNvSpPr>
            <p:nvPr/>
          </p:nvSpPr>
          <p:spPr bwMode="auto">
            <a:xfrm>
              <a:off x="2753" y="3504"/>
              <a:ext cx="1095" cy="384"/>
            </a:xfrm>
            <a:custGeom>
              <a:avLst/>
              <a:gdLst>
                <a:gd name="T0" fmla="*/ 31 w 1095"/>
                <a:gd name="T1" fmla="*/ 48 h 384"/>
                <a:gd name="T2" fmla="*/ 181 w 1095"/>
                <a:gd name="T3" fmla="*/ 81 h 384"/>
                <a:gd name="T4" fmla="*/ 313 w 1095"/>
                <a:gd name="T5" fmla="*/ 81 h 384"/>
                <a:gd name="T6" fmla="*/ 403 w 1095"/>
                <a:gd name="T7" fmla="*/ 69 h 384"/>
                <a:gd name="T8" fmla="*/ 433 w 1095"/>
                <a:gd name="T9" fmla="*/ 51 h 384"/>
                <a:gd name="T10" fmla="*/ 529 w 1095"/>
                <a:gd name="T11" fmla="*/ 87 h 384"/>
                <a:gd name="T12" fmla="*/ 595 w 1095"/>
                <a:gd name="T13" fmla="*/ 57 h 384"/>
                <a:gd name="T14" fmla="*/ 679 w 1095"/>
                <a:gd name="T15" fmla="*/ 75 h 384"/>
                <a:gd name="T16" fmla="*/ 841 w 1095"/>
                <a:gd name="T17" fmla="*/ 63 h 384"/>
                <a:gd name="T18" fmla="*/ 937 w 1095"/>
                <a:gd name="T19" fmla="*/ 45 h 384"/>
                <a:gd name="T20" fmla="*/ 1039 w 1095"/>
                <a:gd name="T21" fmla="*/ 45 h 384"/>
                <a:gd name="T22" fmla="*/ 1087 w 1095"/>
                <a:gd name="T23" fmla="*/ 48 h 384"/>
                <a:gd name="T24" fmla="*/ 991 w 1095"/>
                <a:gd name="T25" fmla="*/ 336 h 384"/>
                <a:gd name="T26" fmla="*/ 559 w 1095"/>
                <a:gd name="T27" fmla="*/ 336 h 384"/>
                <a:gd name="T28" fmla="*/ 319 w 1095"/>
                <a:gd name="T29" fmla="*/ 336 h 384"/>
                <a:gd name="T30" fmla="*/ 127 w 1095"/>
                <a:gd name="T31" fmla="*/ 336 h 384"/>
                <a:gd name="T32" fmla="*/ 55 w 1095"/>
                <a:gd name="T33" fmla="*/ 267 h 384"/>
                <a:gd name="T34" fmla="*/ 25 w 1095"/>
                <a:gd name="T35" fmla="*/ 207 h 384"/>
                <a:gd name="T36" fmla="*/ 1 w 1095"/>
                <a:gd name="T37" fmla="*/ 117 h 384"/>
                <a:gd name="T38" fmla="*/ 31 w 1095"/>
                <a:gd name="T39" fmla="*/ 96 h 384"/>
                <a:gd name="T40" fmla="*/ 31 w 1095"/>
                <a:gd name="T41" fmla="*/ 48 h 3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95"/>
                <a:gd name="T64" fmla="*/ 0 h 384"/>
                <a:gd name="T65" fmla="*/ 1095 w 1095"/>
                <a:gd name="T66" fmla="*/ 384 h 3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95" h="384">
                  <a:moveTo>
                    <a:pt x="31" y="48"/>
                  </a:moveTo>
                  <a:cubicBezTo>
                    <a:pt x="56" y="46"/>
                    <a:pt x="134" y="76"/>
                    <a:pt x="181" y="81"/>
                  </a:cubicBezTo>
                  <a:cubicBezTo>
                    <a:pt x="228" y="86"/>
                    <a:pt x="276" y="83"/>
                    <a:pt x="313" y="81"/>
                  </a:cubicBezTo>
                  <a:cubicBezTo>
                    <a:pt x="350" y="79"/>
                    <a:pt x="383" y="74"/>
                    <a:pt x="403" y="69"/>
                  </a:cubicBezTo>
                  <a:cubicBezTo>
                    <a:pt x="423" y="64"/>
                    <a:pt x="412" y="48"/>
                    <a:pt x="433" y="51"/>
                  </a:cubicBezTo>
                  <a:cubicBezTo>
                    <a:pt x="454" y="54"/>
                    <a:pt x="502" y="86"/>
                    <a:pt x="529" y="87"/>
                  </a:cubicBezTo>
                  <a:cubicBezTo>
                    <a:pt x="556" y="88"/>
                    <a:pt x="570" y="59"/>
                    <a:pt x="595" y="57"/>
                  </a:cubicBezTo>
                  <a:cubicBezTo>
                    <a:pt x="620" y="55"/>
                    <a:pt x="638" y="74"/>
                    <a:pt x="679" y="75"/>
                  </a:cubicBezTo>
                  <a:cubicBezTo>
                    <a:pt x="720" y="76"/>
                    <a:pt x="798" y="68"/>
                    <a:pt x="841" y="63"/>
                  </a:cubicBezTo>
                  <a:cubicBezTo>
                    <a:pt x="884" y="58"/>
                    <a:pt x="904" y="48"/>
                    <a:pt x="937" y="45"/>
                  </a:cubicBezTo>
                  <a:cubicBezTo>
                    <a:pt x="970" y="42"/>
                    <a:pt x="1014" y="44"/>
                    <a:pt x="1039" y="45"/>
                  </a:cubicBezTo>
                  <a:cubicBezTo>
                    <a:pt x="1064" y="46"/>
                    <a:pt x="1095" y="0"/>
                    <a:pt x="1087" y="48"/>
                  </a:cubicBezTo>
                  <a:cubicBezTo>
                    <a:pt x="1079" y="96"/>
                    <a:pt x="1079" y="288"/>
                    <a:pt x="991" y="336"/>
                  </a:cubicBezTo>
                  <a:cubicBezTo>
                    <a:pt x="903" y="384"/>
                    <a:pt x="671" y="336"/>
                    <a:pt x="559" y="336"/>
                  </a:cubicBezTo>
                  <a:cubicBezTo>
                    <a:pt x="447" y="336"/>
                    <a:pt x="391" y="336"/>
                    <a:pt x="319" y="336"/>
                  </a:cubicBezTo>
                  <a:cubicBezTo>
                    <a:pt x="247" y="336"/>
                    <a:pt x="171" y="347"/>
                    <a:pt x="127" y="336"/>
                  </a:cubicBezTo>
                  <a:cubicBezTo>
                    <a:pt x="83" y="325"/>
                    <a:pt x="72" y="288"/>
                    <a:pt x="55" y="267"/>
                  </a:cubicBezTo>
                  <a:cubicBezTo>
                    <a:pt x="38" y="246"/>
                    <a:pt x="34" y="232"/>
                    <a:pt x="25" y="207"/>
                  </a:cubicBezTo>
                  <a:cubicBezTo>
                    <a:pt x="16" y="182"/>
                    <a:pt x="0" y="135"/>
                    <a:pt x="1" y="117"/>
                  </a:cubicBezTo>
                  <a:cubicBezTo>
                    <a:pt x="2" y="99"/>
                    <a:pt x="26" y="107"/>
                    <a:pt x="31" y="96"/>
                  </a:cubicBezTo>
                  <a:cubicBezTo>
                    <a:pt x="36" y="85"/>
                    <a:pt x="5" y="53"/>
                    <a:pt x="31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pic>
          <p:nvPicPr>
            <p:cNvPr id="11529" name="Picture 36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6" y="3552"/>
              <a:ext cx="67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30" name="Freeform 366"/>
            <p:cNvSpPr>
              <a:spLocks/>
            </p:cNvSpPr>
            <p:nvPr/>
          </p:nvSpPr>
          <p:spPr bwMode="auto">
            <a:xfrm>
              <a:off x="2752" y="2905"/>
              <a:ext cx="1058" cy="684"/>
            </a:xfrm>
            <a:custGeom>
              <a:avLst/>
              <a:gdLst>
                <a:gd name="T0" fmla="*/ 272 w 1058"/>
                <a:gd name="T1" fmla="*/ 62 h 684"/>
                <a:gd name="T2" fmla="*/ 176 w 1058"/>
                <a:gd name="T3" fmla="*/ 167 h 684"/>
                <a:gd name="T4" fmla="*/ 80 w 1058"/>
                <a:gd name="T5" fmla="*/ 524 h 684"/>
                <a:gd name="T6" fmla="*/ 14 w 1058"/>
                <a:gd name="T7" fmla="*/ 620 h 684"/>
                <a:gd name="T8" fmla="*/ 164 w 1058"/>
                <a:gd name="T9" fmla="*/ 674 h 684"/>
                <a:gd name="T10" fmla="*/ 254 w 1058"/>
                <a:gd name="T11" fmla="*/ 680 h 684"/>
                <a:gd name="T12" fmla="*/ 386 w 1058"/>
                <a:gd name="T13" fmla="*/ 674 h 684"/>
                <a:gd name="T14" fmla="*/ 440 w 1058"/>
                <a:gd name="T15" fmla="*/ 650 h 684"/>
                <a:gd name="T16" fmla="*/ 518 w 1058"/>
                <a:gd name="T17" fmla="*/ 680 h 684"/>
                <a:gd name="T18" fmla="*/ 608 w 1058"/>
                <a:gd name="T19" fmla="*/ 662 h 684"/>
                <a:gd name="T20" fmla="*/ 824 w 1058"/>
                <a:gd name="T21" fmla="*/ 668 h 684"/>
                <a:gd name="T22" fmla="*/ 956 w 1058"/>
                <a:gd name="T23" fmla="*/ 638 h 684"/>
                <a:gd name="T24" fmla="*/ 1052 w 1058"/>
                <a:gd name="T25" fmla="*/ 638 h 684"/>
                <a:gd name="T26" fmla="*/ 992 w 1058"/>
                <a:gd name="T27" fmla="*/ 578 h 684"/>
                <a:gd name="T28" fmla="*/ 968 w 1058"/>
                <a:gd name="T29" fmla="*/ 440 h 684"/>
                <a:gd name="T30" fmla="*/ 962 w 1058"/>
                <a:gd name="T31" fmla="*/ 356 h 684"/>
                <a:gd name="T32" fmla="*/ 926 w 1058"/>
                <a:gd name="T33" fmla="*/ 278 h 684"/>
                <a:gd name="T34" fmla="*/ 884 w 1058"/>
                <a:gd name="T35" fmla="*/ 182 h 684"/>
                <a:gd name="T36" fmla="*/ 800 w 1058"/>
                <a:gd name="T37" fmla="*/ 71 h 684"/>
                <a:gd name="T38" fmla="*/ 782 w 1058"/>
                <a:gd name="T39" fmla="*/ 38 h 684"/>
                <a:gd name="T40" fmla="*/ 752 w 1058"/>
                <a:gd name="T41" fmla="*/ 23 h 684"/>
                <a:gd name="T42" fmla="*/ 824 w 1058"/>
                <a:gd name="T43" fmla="*/ 176 h 684"/>
                <a:gd name="T44" fmla="*/ 896 w 1058"/>
                <a:gd name="T45" fmla="*/ 455 h 684"/>
                <a:gd name="T46" fmla="*/ 896 w 1058"/>
                <a:gd name="T47" fmla="*/ 599 h 684"/>
                <a:gd name="T48" fmla="*/ 800 w 1058"/>
                <a:gd name="T49" fmla="*/ 596 h 684"/>
                <a:gd name="T50" fmla="*/ 704 w 1058"/>
                <a:gd name="T51" fmla="*/ 599 h 684"/>
                <a:gd name="T52" fmla="*/ 608 w 1058"/>
                <a:gd name="T53" fmla="*/ 599 h 684"/>
                <a:gd name="T54" fmla="*/ 500 w 1058"/>
                <a:gd name="T55" fmla="*/ 590 h 684"/>
                <a:gd name="T56" fmla="*/ 464 w 1058"/>
                <a:gd name="T57" fmla="*/ 551 h 684"/>
                <a:gd name="T58" fmla="*/ 368 w 1058"/>
                <a:gd name="T59" fmla="*/ 551 h 684"/>
                <a:gd name="T60" fmla="*/ 326 w 1058"/>
                <a:gd name="T61" fmla="*/ 572 h 684"/>
                <a:gd name="T62" fmla="*/ 302 w 1058"/>
                <a:gd name="T63" fmla="*/ 626 h 684"/>
                <a:gd name="T64" fmla="*/ 224 w 1058"/>
                <a:gd name="T65" fmla="*/ 647 h 684"/>
                <a:gd name="T66" fmla="*/ 170 w 1058"/>
                <a:gd name="T67" fmla="*/ 632 h 684"/>
                <a:gd name="T68" fmla="*/ 194 w 1058"/>
                <a:gd name="T69" fmla="*/ 398 h 684"/>
                <a:gd name="T70" fmla="*/ 272 w 1058"/>
                <a:gd name="T71" fmla="*/ 119 h 684"/>
                <a:gd name="T72" fmla="*/ 320 w 1058"/>
                <a:gd name="T73" fmla="*/ 23 h 684"/>
                <a:gd name="T74" fmla="*/ 272 w 1058"/>
                <a:gd name="T75" fmla="*/ 62 h 6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8"/>
                <a:gd name="T115" fmla="*/ 0 h 684"/>
                <a:gd name="T116" fmla="*/ 1058 w 1058"/>
                <a:gd name="T117" fmla="*/ 684 h 6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8" h="684">
                  <a:moveTo>
                    <a:pt x="272" y="62"/>
                  </a:moveTo>
                  <a:cubicBezTo>
                    <a:pt x="248" y="86"/>
                    <a:pt x="208" y="90"/>
                    <a:pt x="176" y="167"/>
                  </a:cubicBezTo>
                  <a:cubicBezTo>
                    <a:pt x="144" y="244"/>
                    <a:pt x="107" y="449"/>
                    <a:pt x="80" y="524"/>
                  </a:cubicBezTo>
                  <a:cubicBezTo>
                    <a:pt x="53" y="599"/>
                    <a:pt x="0" y="595"/>
                    <a:pt x="14" y="620"/>
                  </a:cubicBezTo>
                  <a:cubicBezTo>
                    <a:pt x="28" y="645"/>
                    <a:pt x="124" y="664"/>
                    <a:pt x="164" y="674"/>
                  </a:cubicBezTo>
                  <a:cubicBezTo>
                    <a:pt x="204" y="684"/>
                    <a:pt x="217" y="680"/>
                    <a:pt x="254" y="680"/>
                  </a:cubicBezTo>
                  <a:cubicBezTo>
                    <a:pt x="291" y="680"/>
                    <a:pt x="355" y="679"/>
                    <a:pt x="386" y="674"/>
                  </a:cubicBezTo>
                  <a:cubicBezTo>
                    <a:pt x="417" y="669"/>
                    <a:pt x="418" y="649"/>
                    <a:pt x="440" y="650"/>
                  </a:cubicBezTo>
                  <a:cubicBezTo>
                    <a:pt x="462" y="651"/>
                    <a:pt x="490" y="678"/>
                    <a:pt x="518" y="680"/>
                  </a:cubicBezTo>
                  <a:cubicBezTo>
                    <a:pt x="546" y="682"/>
                    <a:pt x="557" y="664"/>
                    <a:pt x="608" y="662"/>
                  </a:cubicBezTo>
                  <a:cubicBezTo>
                    <a:pt x="659" y="660"/>
                    <a:pt x="766" y="672"/>
                    <a:pt x="824" y="668"/>
                  </a:cubicBezTo>
                  <a:cubicBezTo>
                    <a:pt x="882" y="664"/>
                    <a:pt x="918" y="643"/>
                    <a:pt x="956" y="638"/>
                  </a:cubicBezTo>
                  <a:cubicBezTo>
                    <a:pt x="994" y="633"/>
                    <a:pt x="1046" y="648"/>
                    <a:pt x="1052" y="638"/>
                  </a:cubicBezTo>
                  <a:cubicBezTo>
                    <a:pt x="1058" y="628"/>
                    <a:pt x="1006" y="611"/>
                    <a:pt x="992" y="578"/>
                  </a:cubicBezTo>
                  <a:cubicBezTo>
                    <a:pt x="978" y="545"/>
                    <a:pt x="973" y="477"/>
                    <a:pt x="968" y="440"/>
                  </a:cubicBezTo>
                  <a:cubicBezTo>
                    <a:pt x="963" y="403"/>
                    <a:pt x="969" y="383"/>
                    <a:pt x="962" y="356"/>
                  </a:cubicBezTo>
                  <a:cubicBezTo>
                    <a:pt x="955" y="329"/>
                    <a:pt x="939" y="307"/>
                    <a:pt x="926" y="278"/>
                  </a:cubicBezTo>
                  <a:cubicBezTo>
                    <a:pt x="913" y="249"/>
                    <a:pt x="905" y="216"/>
                    <a:pt x="884" y="182"/>
                  </a:cubicBezTo>
                  <a:cubicBezTo>
                    <a:pt x="863" y="148"/>
                    <a:pt x="817" y="95"/>
                    <a:pt x="800" y="71"/>
                  </a:cubicBezTo>
                  <a:cubicBezTo>
                    <a:pt x="783" y="47"/>
                    <a:pt x="790" y="46"/>
                    <a:pt x="782" y="38"/>
                  </a:cubicBezTo>
                  <a:cubicBezTo>
                    <a:pt x="774" y="30"/>
                    <a:pt x="745" y="0"/>
                    <a:pt x="752" y="23"/>
                  </a:cubicBezTo>
                  <a:cubicBezTo>
                    <a:pt x="759" y="46"/>
                    <a:pt x="800" y="104"/>
                    <a:pt x="824" y="176"/>
                  </a:cubicBezTo>
                  <a:cubicBezTo>
                    <a:pt x="848" y="248"/>
                    <a:pt x="884" y="385"/>
                    <a:pt x="896" y="455"/>
                  </a:cubicBezTo>
                  <a:cubicBezTo>
                    <a:pt x="908" y="525"/>
                    <a:pt x="912" y="575"/>
                    <a:pt x="896" y="599"/>
                  </a:cubicBezTo>
                  <a:cubicBezTo>
                    <a:pt x="880" y="623"/>
                    <a:pt x="832" y="596"/>
                    <a:pt x="800" y="596"/>
                  </a:cubicBezTo>
                  <a:cubicBezTo>
                    <a:pt x="768" y="596"/>
                    <a:pt x="736" y="599"/>
                    <a:pt x="704" y="599"/>
                  </a:cubicBezTo>
                  <a:cubicBezTo>
                    <a:pt x="672" y="599"/>
                    <a:pt x="642" y="601"/>
                    <a:pt x="608" y="599"/>
                  </a:cubicBezTo>
                  <a:cubicBezTo>
                    <a:pt x="574" y="597"/>
                    <a:pt x="524" y="598"/>
                    <a:pt x="500" y="590"/>
                  </a:cubicBezTo>
                  <a:cubicBezTo>
                    <a:pt x="476" y="582"/>
                    <a:pt x="486" y="557"/>
                    <a:pt x="464" y="551"/>
                  </a:cubicBezTo>
                  <a:cubicBezTo>
                    <a:pt x="442" y="545"/>
                    <a:pt x="391" y="548"/>
                    <a:pt x="368" y="551"/>
                  </a:cubicBezTo>
                  <a:cubicBezTo>
                    <a:pt x="345" y="554"/>
                    <a:pt x="337" y="560"/>
                    <a:pt x="326" y="572"/>
                  </a:cubicBezTo>
                  <a:cubicBezTo>
                    <a:pt x="315" y="584"/>
                    <a:pt x="319" y="613"/>
                    <a:pt x="302" y="626"/>
                  </a:cubicBezTo>
                  <a:cubicBezTo>
                    <a:pt x="285" y="639"/>
                    <a:pt x="246" y="646"/>
                    <a:pt x="224" y="647"/>
                  </a:cubicBezTo>
                  <a:cubicBezTo>
                    <a:pt x="202" y="648"/>
                    <a:pt x="175" y="673"/>
                    <a:pt x="170" y="632"/>
                  </a:cubicBezTo>
                  <a:cubicBezTo>
                    <a:pt x="165" y="591"/>
                    <a:pt x="177" y="483"/>
                    <a:pt x="194" y="398"/>
                  </a:cubicBezTo>
                  <a:cubicBezTo>
                    <a:pt x="211" y="313"/>
                    <a:pt x="251" y="181"/>
                    <a:pt x="272" y="119"/>
                  </a:cubicBezTo>
                  <a:cubicBezTo>
                    <a:pt x="293" y="57"/>
                    <a:pt x="320" y="32"/>
                    <a:pt x="320" y="23"/>
                  </a:cubicBezTo>
                  <a:cubicBezTo>
                    <a:pt x="320" y="14"/>
                    <a:pt x="296" y="38"/>
                    <a:pt x="272" y="6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00"/>
                </a:gs>
                <a:gs pos="50000">
                  <a:srgbClr val="990000"/>
                </a:gs>
                <a:gs pos="100000">
                  <a:srgbClr val="CC3300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Georgia" pitchFamily="18" charset="0"/>
              </a:endParaRPr>
            </a:p>
          </p:txBody>
        </p:sp>
        <p:grpSp>
          <p:nvGrpSpPr>
            <p:cNvPr id="6" name="Group 367"/>
            <p:cNvGrpSpPr>
              <a:grpSpLocks/>
            </p:cNvGrpSpPr>
            <p:nvPr/>
          </p:nvGrpSpPr>
          <p:grpSpPr bwMode="auto">
            <a:xfrm rot="-4219699">
              <a:off x="2901" y="1755"/>
              <a:ext cx="444" cy="294"/>
              <a:chOff x="4224" y="3648"/>
              <a:chExt cx="576" cy="384"/>
            </a:xfrm>
          </p:grpSpPr>
          <p:sp>
            <p:nvSpPr>
              <p:cNvPr id="11532" name="Freeform 368"/>
              <p:cNvSpPr>
                <a:spLocks/>
              </p:cNvSpPr>
              <p:nvPr/>
            </p:nvSpPr>
            <p:spPr bwMode="auto">
              <a:xfrm>
                <a:off x="4224" y="3648"/>
                <a:ext cx="576" cy="384"/>
              </a:xfrm>
              <a:custGeom>
                <a:avLst/>
                <a:gdLst>
                  <a:gd name="T0" fmla="*/ 288 w 576"/>
                  <a:gd name="T1" fmla="*/ 240 h 384"/>
                  <a:gd name="T2" fmla="*/ 0 w 576"/>
                  <a:gd name="T3" fmla="*/ 192 h 384"/>
                  <a:gd name="T4" fmla="*/ 96 w 576"/>
                  <a:gd name="T5" fmla="*/ 0 h 384"/>
                  <a:gd name="T6" fmla="*/ 288 w 576"/>
                  <a:gd name="T7" fmla="*/ 144 h 384"/>
                  <a:gd name="T8" fmla="*/ 576 w 576"/>
                  <a:gd name="T9" fmla="*/ 192 h 384"/>
                  <a:gd name="T10" fmla="*/ 528 w 576"/>
                  <a:gd name="T11" fmla="*/ 336 h 384"/>
                  <a:gd name="T12" fmla="*/ 432 w 576"/>
                  <a:gd name="T13" fmla="*/ 384 h 384"/>
                  <a:gd name="T14" fmla="*/ 240 w 576"/>
                  <a:gd name="T15" fmla="*/ 192 h 3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384"/>
                  <a:gd name="T26" fmla="*/ 576 w 576"/>
                  <a:gd name="T27" fmla="*/ 384 h 3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384">
                    <a:moveTo>
                      <a:pt x="288" y="240"/>
                    </a:moveTo>
                    <a:lnTo>
                      <a:pt x="0" y="192"/>
                    </a:lnTo>
                    <a:lnTo>
                      <a:pt x="96" y="0"/>
                    </a:lnTo>
                    <a:lnTo>
                      <a:pt x="288" y="144"/>
                    </a:lnTo>
                    <a:lnTo>
                      <a:pt x="576" y="192"/>
                    </a:lnTo>
                    <a:lnTo>
                      <a:pt x="528" y="336"/>
                    </a:lnTo>
                    <a:lnTo>
                      <a:pt x="432" y="384"/>
                    </a:lnTo>
                    <a:lnTo>
                      <a:pt x="240" y="192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533" name="Oval 369"/>
              <p:cNvSpPr>
                <a:spLocks noChangeArrowheads="1"/>
              </p:cNvSpPr>
              <p:nvPr/>
            </p:nvSpPr>
            <p:spPr bwMode="auto">
              <a:xfrm>
                <a:off x="4464" y="37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Georgia" pitchFamily="18" charset="0"/>
                </a:endParaRPr>
              </a:p>
            </p:txBody>
          </p:sp>
        </p:grpSp>
      </p:grpSp>
      <p:grpSp>
        <p:nvGrpSpPr>
          <p:cNvPr id="7" name="Group 195"/>
          <p:cNvGrpSpPr>
            <a:grpSpLocks/>
          </p:cNvGrpSpPr>
          <p:nvPr/>
        </p:nvGrpSpPr>
        <p:grpSpPr bwMode="auto">
          <a:xfrm>
            <a:off x="3563938" y="2133600"/>
            <a:ext cx="1114425" cy="1295400"/>
            <a:chOff x="1824" y="192"/>
            <a:chExt cx="1723" cy="1197"/>
          </a:xfrm>
        </p:grpSpPr>
        <p:grpSp>
          <p:nvGrpSpPr>
            <p:cNvPr id="8" name="Group 196"/>
            <p:cNvGrpSpPr>
              <a:grpSpLocks/>
            </p:cNvGrpSpPr>
            <p:nvPr/>
          </p:nvGrpSpPr>
          <p:grpSpPr bwMode="auto">
            <a:xfrm>
              <a:off x="1824" y="192"/>
              <a:ext cx="1723" cy="1197"/>
              <a:chOff x="351" y="272"/>
              <a:chExt cx="1723" cy="1197"/>
            </a:xfrm>
          </p:grpSpPr>
          <p:sp>
            <p:nvSpPr>
              <p:cNvPr id="307" name="Freeform 197"/>
              <p:cNvSpPr>
                <a:spLocks/>
              </p:cNvSpPr>
              <p:nvPr/>
            </p:nvSpPr>
            <p:spPr bwMode="auto">
              <a:xfrm rot="-23917262">
                <a:off x="763" y="507"/>
                <a:ext cx="1311" cy="962"/>
              </a:xfrm>
              <a:custGeom>
                <a:avLst/>
                <a:gdLst/>
                <a:ahLst/>
                <a:cxnLst>
                  <a:cxn ang="0">
                    <a:pos x="29" y="69"/>
                  </a:cxn>
                  <a:cxn ang="0">
                    <a:pos x="157" y="717"/>
                  </a:cxn>
                  <a:cxn ang="0">
                    <a:pos x="365" y="1029"/>
                  </a:cxn>
                  <a:cxn ang="0">
                    <a:pos x="557" y="1125"/>
                  </a:cxn>
                  <a:cxn ang="0">
                    <a:pos x="941" y="1125"/>
                  </a:cxn>
                  <a:cxn ang="0">
                    <a:pos x="1277" y="1117"/>
                  </a:cxn>
                  <a:cxn ang="0">
                    <a:pos x="1549" y="813"/>
                  </a:cxn>
                  <a:cxn ang="0">
                    <a:pos x="1661" y="477"/>
                  </a:cxn>
                  <a:cxn ang="0">
                    <a:pos x="1725" y="61"/>
                  </a:cxn>
                  <a:cxn ang="0">
                    <a:pos x="1533" y="109"/>
                  </a:cxn>
                  <a:cxn ang="0">
                    <a:pos x="1341" y="189"/>
                  </a:cxn>
                  <a:cxn ang="0">
                    <a:pos x="829" y="205"/>
                  </a:cxn>
                  <a:cxn ang="0">
                    <a:pos x="333" y="189"/>
                  </a:cxn>
                  <a:cxn ang="0">
                    <a:pos x="29" y="69"/>
                  </a:cxn>
                </a:cxnLst>
                <a:rect l="0" t="0" r="r" b="b"/>
                <a:pathLst>
                  <a:path w="1746" h="1169">
                    <a:moveTo>
                      <a:pt x="29" y="69"/>
                    </a:moveTo>
                    <a:cubicBezTo>
                      <a:pt x="0" y="157"/>
                      <a:pt x="101" y="557"/>
                      <a:pt x="157" y="717"/>
                    </a:cubicBezTo>
                    <a:cubicBezTo>
                      <a:pt x="213" y="877"/>
                      <a:pt x="298" y="961"/>
                      <a:pt x="365" y="1029"/>
                    </a:cubicBezTo>
                    <a:cubicBezTo>
                      <a:pt x="432" y="1097"/>
                      <a:pt x="461" y="1109"/>
                      <a:pt x="557" y="1125"/>
                    </a:cubicBezTo>
                    <a:cubicBezTo>
                      <a:pt x="653" y="1141"/>
                      <a:pt x="821" y="1126"/>
                      <a:pt x="941" y="1125"/>
                    </a:cubicBezTo>
                    <a:cubicBezTo>
                      <a:pt x="1061" y="1124"/>
                      <a:pt x="1176" y="1169"/>
                      <a:pt x="1277" y="1117"/>
                    </a:cubicBezTo>
                    <a:cubicBezTo>
                      <a:pt x="1378" y="1065"/>
                      <a:pt x="1485" y="920"/>
                      <a:pt x="1549" y="813"/>
                    </a:cubicBezTo>
                    <a:cubicBezTo>
                      <a:pt x="1613" y="706"/>
                      <a:pt x="1632" y="602"/>
                      <a:pt x="1661" y="477"/>
                    </a:cubicBezTo>
                    <a:cubicBezTo>
                      <a:pt x="1690" y="352"/>
                      <a:pt x="1746" y="122"/>
                      <a:pt x="1725" y="61"/>
                    </a:cubicBezTo>
                    <a:cubicBezTo>
                      <a:pt x="1704" y="0"/>
                      <a:pt x="1597" y="88"/>
                      <a:pt x="1533" y="109"/>
                    </a:cubicBezTo>
                    <a:cubicBezTo>
                      <a:pt x="1469" y="130"/>
                      <a:pt x="1458" y="173"/>
                      <a:pt x="1341" y="189"/>
                    </a:cubicBezTo>
                    <a:cubicBezTo>
                      <a:pt x="1224" y="205"/>
                      <a:pt x="997" y="205"/>
                      <a:pt x="829" y="205"/>
                    </a:cubicBezTo>
                    <a:cubicBezTo>
                      <a:pt x="661" y="205"/>
                      <a:pt x="466" y="212"/>
                      <a:pt x="333" y="189"/>
                    </a:cubicBezTo>
                    <a:cubicBezTo>
                      <a:pt x="200" y="166"/>
                      <a:pt x="92" y="94"/>
                      <a:pt x="29" y="6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00FFFF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1520" name="Oval 198"/>
              <p:cNvSpPr>
                <a:spLocks noChangeArrowheads="1"/>
              </p:cNvSpPr>
              <p:nvPr/>
            </p:nvSpPr>
            <p:spPr bwMode="auto">
              <a:xfrm rot="-2317262">
                <a:off x="351" y="543"/>
                <a:ext cx="1464" cy="28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309" name="Freeform 199"/>
              <p:cNvSpPr>
                <a:spLocks/>
              </p:cNvSpPr>
              <p:nvPr/>
            </p:nvSpPr>
            <p:spPr bwMode="auto">
              <a:xfrm rot="-23066662">
                <a:off x="1713" y="272"/>
                <a:ext cx="356" cy="670"/>
              </a:xfrm>
              <a:custGeom>
                <a:avLst/>
                <a:gdLst/>
                <a:ahLst/>
                <a:cxnLst>
                  <a:cxn ang="0">
                    <a:pos x="102" y="270"/>
                  </a:cxn>
                  <a:cxn ang="0">
                    <a:pos x="103" y="248"/>
                  </a:cxn>
                  <a:cxn ang="0">
                    <a:pos x="112" y="203"/>
                  </a:cxn>
                  <a:cxn ang="0">
                    <a:pos x="145" y="149"/>
                  </a:cxn>
                  <a:cxn ang="0">
                    <a:pos x="190" y="92"/>
                  </a:cxn>
                  <a:cxn ang="0">
                    <a:pos x="271" y="83"/>
                  </a:cxn>
                  <a:cxn ang="0">
                    <a:pos x="298" y="158"/>
                  </a:cxn>
                  <a:cxn ang="0">
                    <a:pos x="289" y="245"/>
                  </a:cxn>
                  <a:cxn ang="0">
                    <a:pos x="235" y="332"/>
                  </a:cxn>
                  <a:cxn ang="0">
                    <a:pos x="145" y="389"/>
                  </a:cxn>
                  <a:cxn ang="0">
                    <a:pos x="76" y="425"/>
                  </a:cxn>
                  <a:cxn ang="0">
                    <a:pos x="22" y="479"/>
                  </a:cxn>
                  <a:cxn ang="0">
                    <a:pos x="7" y="554"/>
                  </a:cxn>
                  <a:cxn ang="0">
                    <a:pos x="7" y="619"/>
                  </a:cxn>
                  <a:cxn ang="0">
                    <a:pos x="46" y="581"/>
                  </a:cxn>
                  <a:cxn ang="0">
                    <a:pos x="71" y="497"/>
                  </a:cxn>
                  <a:cxn ang="0">
                    <a:pos x="192" y="444"/>
                  </a:cxn>
                  <a:cxn ang="0">
                    <a:pos x="318" y="354"/>
                  </a:cxn>
                  <a:cxn ang="0">
                    <a:pos x="375" y="167"/>
                  </a:cxn>
                  <a:cxn ang="0">
                    <a:pos x="329" y="31"/>
                  </a:cxn>
                  <a:cxn ang="0">
                    <a:pos x="242" y="0"/>
                  </a:cxn>
                  <a:cxn ang="0">
                    <a:pos x="147" y="34"/>
                  </a:cxn>
                  <a:cxn ang="0">
                    <a:pos x="85" y="102"/>
                  </a:cxn>
                  <a:cxn ang="0">
                    <a:pos x="54" y="230"/>
                  </a:cxn>
                  <a:cxn ang="0">
                    <a:pos x="82" y="295"/>
                  </a:cxn>
                  <a:cxn ang="0">
                    <a:pos x="105" y="295"/>
                  </a:cxn>
                  <a:cxn ang="0">
                    <a:pos x="102" y="270"/>
                  </a:cxn>
                </a:cxnLst>
                <a:rect l="0" t="0" r="r" b="b"/>
                <a:pathLst>
                  <a:path w="377" h="623">
                    <a:moveTo>
                      <a:pt x="102" y="270"/>
                    </a:moveTo>
                    <a:cubicBezTo>
                      <a:pt x="102" y="262"/>
                      <a:pt x="101" y="259"/>
                      <a:pt x="103" y="248"/>
                    </a:cubicBezTo>
                    <a:cubicBezTo>
                      <a:pt x="105" y="237"/>
                      <a:pt x="105" y="219"/>
                      <a:pt x="112" y="203"/>
                    </a:cubicBezTo>
                    <a:cubicBezTo>
                      <a:pt x="119" y="187"/>
                      <a:pt x="132" y="167"/>
                      <a:pt x="145" y="149"/>
                    </a:cubicBezTo>
                    <a:cubicBezTo>
                      <a:pt x="158" y="131"/>
                      <a:pt x="169" y="103"/>
                      <a:pt x="190" y="92"/>
                    </a:cubicBezTo>
                    <a:cubicBezTo>
                      <a:pt x="211" y="81"/>
                      <a:pt x="253" y="72"/>
                      <a:pt x="271" y="83"/>
                    </a:cubicBezTo>
                    <a:cubicBezTo>
                      <a:pt x="289" y="94"/>
                      <a:pt x="295" y="131"/>
                      <a:pt x="298" y="158"/>
                    </a:cubicBezTo>
                    <a:cubicBezTo>
                      <a:pt x="301" y="185"/>
                      <a:pt x="299" y="216"/>
                      <a:pt x="289" y="245"/>
                    </a:cubicBezTo>
                    <a:cubicBezTo>
                      <a:pt x="279" y="274"/>
                      <a:pt x="259" y="308"/>
                      <a:pt x="235" y="332"/>
                    </a:cubicBezTo>
                    <a:cubicBezTo>
                      <a:pt x="211" y="356"/>
                      <a:pt x="171" y="374"/>
                      <a:pt x="145" y="389"/>
                    </a:cubicBezTo>
                    <a:cubicBezTo>
                      <a:pt x="119" y="404"/>
                      <a:pt x="96" y="410"/>
                      <a:pt x="76" y="425"/>
                    </a:cubicBezTo>
                    <a:cubicBezTo>
                      <a:pt x="56" y="440"/>
                      <a:pt x="33" y="458"/>
                      <a:pt x="22" y="479"/>
                    </a:cubicBezTo>
                    <a:cubicBezTo>
                      <a:pt x="11" y="500"/>
                      <a:pt x="9" y="531"/>
                      <a:pt x="7" y="554"/>
                    </a:cubicBezTo>
                    <a:cubicBezTo>
                      <a:pt x="5" y="577"/>
                      <a:pt x="0" y="615"/>
                      <a:pt x="7" y="619"/>
                    </a:cubicBezTo>
                    <a:cubicBezTo>
                      <a:pt x="13" y="623"/>
                      <a:pt x="36" y="601"/>
                      <a:pt x="46" y="581"/>
                    </a:cubicBezTo>
                    <a:cubicBezTo>
                      <a:pt x="56" y="560"/>
                      <a:pt x="47" y="520"/>
                      <a:pt x="71" y="497"/>
                    </a:cubicBezTo>
                    <a:cubicBezTo>
                      <a:pt x="95" y="474"/>
                      <a:pt x="151" y="468"/>
                      <a:pt x="192" y="444"/>
                    </a:cubicBezTo>
                    <a:cubicBezTo>
                      <a:pt x="233" y="420"/>
                      <a:pt x="287" y="401"/>
                      <a:pt x="318" y="354"/>
                    </a:cubicBezTo>
                    <a:cubicBezTo>
                      <a:pt x="349" y="307"/>
                      <a:pt x="373" y="220"/>
                      <a:pt x="375" y="167"/>
                    </a:cubicBezTo>
                    <a:cubicBezTo>
                      <a:pt x="377" y="113"/>
                      <a:pt x="352" y="59"/>
                      <a:pt x="329" y="31"/>
                    </a:cubicBezTo>
                    <a:cubicBezTo>
                      <a:pt x="307" y="3"/>
                      <a:pt x="272" y="0"/>
                      <a:pt x="242" y="0"/>
                    </a:cubicBezTo>
                    <a:cubicBezTo>
                      <a:pt x="212" y="0"/>
                      <a:pt x="173" y="18"/>
                      <a:pt x="147" y="34"/>
                    </a:cubicBezTo>
                    <a:cubicBezTo>
                      <a:pt x="121" y="51"/>
                      <a:pt x="100" y="69"/>
                      <a:pt x="85" y="102"/>
                    </a:cubicBezTo>
                    <a:cubicBezTo>
                      <a:pt x="70" y="136"/>
                      <a:pt x="55" y="198"/>
                      <a:pt x="54" y="230"/>
                    </a:cubicBezTo>
                    <a:cubicBezTo>
                      <a:pt x="53" y="262"/>
                      <a:pt x="74" y="285"/>
                      <a:pt x="82" y="295"/>
                    </a:cubicBezTo>
                    <a:cubicBezTo>
                      <a:pt x="91" y="305"/>
                      <a:pt x="102" y="299"/>
                      <a:pt x="105" y="295"/>
                    </a:cubicBezTo>
                    <a:cubicBezTo>
                      <a:pt x="108" y="291"/>
                      <a:pt x="104" y="278"/>
                      <a:pt x="102" y="27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00FFFF"/>
                  </a:gs>
                  <a:gs pos="100000">
                    <a:schemeClr val="bg1"/>
                  </a:gs>
                </a:gsLst>
                <a:lin ang="18900000" scaled="1"/>
              </a:gra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9" name="Group 200"/>
            <p:cNvGrpSpPr>
              <a:grpSpLocks/>
            </p:cNvGrpSpPr>
            <p:nvPr/>
          </p:nvGrpSpPr>
          <p:grpSpPr bwMode="auto">
            <a:xfrm rot="-2136471">
              <a:off x="2645" y="669"/>
              <a:ext cx="674" cy="625"/>
              <a:chOff x="3792" y="1920"/>
              <a:chExt cx="1056" cy="897"/>
            </a:xfrm>
          </p:grpSpPr>
          <p:sp>
            <p:nvSpPr>
              <p:cNvPr id="11430" name="Freeform 201"/>
              <p:cNvSpPr>
                <a:spLocks/>
              </p:cNvSpPr>
              <p:nvPr/>
            </p:nvSpPr>
            <p:spPr bwMode="auto">
              <a:xfrm rot="-7662373">
                <a:off x="3919" y="2177"/>
                <a:ext cx="369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31" name="Freeform 202"/>
              <p:cNvSpPr>
                <a:spLocks/>
              </p:cNvSpPr>
              <p:nvPr/>
            </p:nvSpPr>
            <p:spPr bwMode="auto">
              <a:xfrm rot="-7662373">
                <a:off x="3871" y="2465"/>
                <a:ext cx="369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32" name="Freeform 203"/>
              <p:cNvSpPr>
                <a:spLocks/>
              </p:cNvSpPr>
              <p:nvPr/>
            </p:nvSpPr>
            <p:spPr bwMode="auto">
              <a:xfrm rot="-1343585">
                <a:off x="4176" y="1968"/>
                <a:ext cx="480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33" name="Freeform 204"/>
              <p:cNvSpPr>
                <a:spLocks/>
              </p:cNvSpPr>
              <p:nvPr/>
            </p:nvSpPr>
            <p:spPr bwMode="auto">
              <a:xfrm rot="2801507">
                <a:off x="3720" y="1992"/>
                <a:ext cx="480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10" name="Group 205"/>
              <p:cNvGrpSpPr>
                <a:grpSpLocks/>
              </p:cNvGrpSpPr>
              <p:nvPr/>
            </p:nvGrpSpPr>
            <p:grpSpPr bwMode="auto">
              <a:xfrm>
                <a:off x="4464" y="2493"/>
                <a:ext cx="240" cy="287"/>
                <a:chOff x="3744" y="1920"/>
                <a:chExt cx="664" cy="696"/>
              </a:xfrm>
            </p:grpSpPr>
            <p:grpSp>
              <p:nvGrpSpPr>
                <p:cNvPr id="11" name="Group 206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517" name="Freeform 207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518" name="Freeform 208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501" name="Freeform 209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2" name="Freeform 210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3" name="Freeform 211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4" name="Freeform 212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5" name="Freeform 213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6" name="Freeform 214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7" name="Freeform 215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8" name="Freeform 216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09" name="Freeform 217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0" name="Freeform 218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1" name="Freeform 219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2" name="Freeform 220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3" name="Freeform 221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4" name="Freeform 222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5" name="Freeform 223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516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435" name="Freeform 225"/>
              <p:cNvSpPr>
                <a:spLocks/>
              </p:cNvSpPr>
              <p:nvPr/>
            </p:nvSpPr>
            <p:spPr bwMode="auto">
              <a:xfrm>
                <a:off x="4224" y="2179"/>
                <a:ext cx="515" cy="557"/>
              </a:xfrm>
              <a:custGeom>
                <a:avLst/>
                <a:gdLst>
                  <a:gd name="T0" fmla="*/ 480 w 515"/>
                  <a:gd name="T1" fmla="*/ 192 h 557"/>
                  <a:gd name="T2" fmla="*/ 480 w 515"/>
                  <a:gd name="T3" fmla="*/ 160 h 557"/>
                  <a:gd name="T4" fmla="*/ 272 w 515"/>
                  <a:gd name="T5" fmla="*/ 13 h 557"/>
                  <a:gd name="T6" fmla="*/ 80 w 515"/>
                  <a:gd name="T7" fmla="*/ 237 h 557"/>
                  <a:gd name="T8" fmla="*/ 0 w 515"/>
                  <a:gd name="T9" fmla="*/ 557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557"/>
                  <a:gd name="T17" fmla="*/ 515 w 515"/>
                  <a:gd name="T18" fmla="*/ 557 h 5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557">
                    <a:moveTo>
                      <a:pt x="480" y="192"/>
                    </a:moveTo>
                    <a:cubicBezTo>
                      <a:pt x="483" y="187"/>
                      <a:pt x="515" y="190"/>
                      <a:pt x="480" y="160"/>
                    </a:cubicBezTo>
                    <a:cubicBezTo>
                      <a:pt x="445" y="130"/>
                      <a:pt x="339" y="0"/>
                      <a:pt x="272" y="13"/>
                    </a:cubicBezTo>
                    <a:cubicBezTo>
                      <a:pt x="205" y="26"/>
                      <a:pt x="125" y="146"/>
                      <a:pt x="80" y="237"/>
                    </a:cubicBezTo>
                    <a:cubicBezTo>
                      <a:pt x="35" y="328"/>
                      <a:pt x="17" y="490"/>
                      <a:pt x="0" y="557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36" name="Freeform 226"/>
              <p:cNvSpPr>
                <a:spLocks/>
              </p:cNvSpPr>
              <p:nvPr/>
            </p:nvSpPr>
            <p:spPr bwMode="auto">
              <a:xfrm>
                <a:off x="4176" y="2112"/>
                <a:ext cx="56" cy="640"/>
              </a:xfrm>
              <a:custGeom>
                <a:avLst/>
                <a:gdLst>
                  <a:gd name="T0" fmla="*/ 0 w 56"/>
                  <a:gd name="T1" fmla="*/ 0 h 640"/>
                  <a:gd name="T2" fmla="*/ 48 w 56"/>
                  <a:gd name="T3" fmla="*/ 304 h 640"/>
                  <a:gd name="T4" fmla="*/ 48 w 56"/>
                  <a:gd name="T5" fmla="*/ 640 h 640"/>
                  <a:gd name="T6" fmla="*/ 0 60000 65536"/>
                  <a:gd name="T7" fmla="*/ 0 60000 65536"/>
                  <a:gd name="T8" fmla="*/ 0 60000 65536"/>
                  <a:gd name="T9" fmla="*/ 0 w 56"/>
                  <a:gd name="T10" fmla="*/ 0 h 640"/>
                  <a:gd name="T11" fmla="*/ 56 w 56"/>
                  <a:gd name="T12" fmla="*/ 640 h 6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" h="640">
                    <a:moveTo>
                      <a:pt x="0" y="0"/>
                    </a:moveTo>
                    <a:cubicBezTo>
                      <a:pt x="5" y="51"/>
                      <a:pt x="40" y="197"/>
                      <a:pt x="48" y="304"/>
                    </a:cubicBezTo>
                    <a:cubicBezTo>
                      <a:pt x="56" y="411"/>
                      <a:pt x="40" y="516"/>
                      <a:pt x="48" y="640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12" name="Group 227"/>
              <p:cNvGrpSpPr>
                <a:grpSpLocks/>
              </p:cNvGrpSpPr>
              <p:nvPr/>
            </p:nvGrpSpPr>
            <p:grpSpPr bwMode="auto">
              <a:xfrm>
                <a:off x="4080" y="2016"/>
                <a:ext cx="240" cy="192"/>
                <a:chOff x="3984" y="1920"/>
                <a:chExt cx="576" cy="552"/>
              </a:xfrm>
            </p:grpSpPr>
            <p:grpSp>
              <p:nvGrpSpPr>
                <p:cNvPr id="13" name="Group 228"/>
                <p:cNvGrpSpPr>
                  <a:grpSpLocks/>
                </p:cNvGrpSpPr>
                <p:nvPr/>
              </p:nvGrpSpPr>
              <p:grpSpPr bwMode="auto">
                <a:xfrm>
                  <a:off x="3984" y="1920"/>
                  <a:ext cx="576" cy="528"/>
                  <a:chOff x="3984" y="1920"/>
                  <a:chExt cx="576" cy="528"/>
                </a:xfrm>
              </p:grpSpPr>
              <p:sp>
                <p:nvSpPr>
                  <p:cNvPr id="11494" name="Freeform 229"/>
                  <p:cNvSpPr>
                    <a:spLocks/>
                  </p:cNvSpPr>
                  <p:nvPr/>
                </p:nvSpPr>
                <p:spPr bwMode="auto">
                  <a:xfrm rot="4016713">
                    <a:off x="3996" y="2052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5" name="Freeform 230"/>
                  <p:cNvSpPr>
                    <a:spLocks/>
                  </p:cNvSpPr>
                  <p:nvPr/>
                </p:nvSpPr>
                <p:spPr bwMode="auto">
                  <a:xfrm>
                    <a:off x="4080" y="2208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6" name="Freeform 231"/>
                  <p:cNvSpPr>
                    <a:spLocks/>
                  </p:cNvSpPr>
                  <p:nvPr/>
                </p:nvSpPr>
                <p:spPr bwMode="auto">
                  <a:xfrm rot="3793270">
                    <a:off x="4332" y="2100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7" name="Freeform 232"/>
                  <p:cNvSpPr>
                    <a:spLocks/>
                  </p:cNvSpPr>
                  <p:nvPr/>
                </p:nvSpPr>
                <p:spPr bwMode="auto">
                  <a:xfrm rot="7033587">
                    <a:off x="4092" y="1956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8" name="Freeform 233"/>
                  <p:cNvSpPr>
                    <a:spLocks/>
                  </p:cNvSpPr>
                  <p:nvPr/>
                </p:nvSpPr>
                <p:spPr bwMode="auto">
                  <a:xfrm>
                    <a:off x="4272" y="1920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9" name="Freeform 234"/>
                  <p:cNvSpPr>
                    <a:spLocks/>
                  </p:cNvSpPr>
                  <p:nvPr/>
                </p:nvSpPr>
                <p:spPr bwMode="auto">
                  <a:xfrm>
                    <a:off x="4224" y="2160"/>
                    <a:ext cx="96" cy="96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33CC33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93" name="Freeform 235"/>
                <p:cNvSpPr>
                  <a:spLocks/>
                </p:cNvSpPr>
                <p:nvPr/>
              </p:nvSpPr>
              <p:spPr bwMode="auto">
                <a:xfrm rot="6716713">
                  <a:off x="4236" y="2244"/>
                  <a:ext cx="216" cy="240"/>
                </a:xfrm>
                <a:custGeom>
                  <a:avLst/>
                  <a:gdLst>
                    <a:gd name="T0" fmla="*/ 168 w 224"/>
                    <a:gd name="T1" fmla="*/ 8 h 328"/>
                    <a:gd name="T2" fmla="*/ 24 w 224"/>
                    <a:gd name="T3" fmla="*/ 104 h 328"/>
                    <a:gd name="T4" fmla="*/ 24 w 224"/>
                    <a:gd name="T5" fmla="*/ 296 h 328"/>
                    <a:gd name="T6" fmla="*/ 120 w 224"/>
                    <a:gd name="T7" fmla="*/ 296 h 328"/>
                    <a:gd name="T8" fmla="*/ 216 w 224"/>
                    <a:gd name="T9" fmla="*/ 152 h 328"/>
                    <a:gd name="T10" fmla="*/ 168 w 224"/>
                    <a:gd name="T11" fmla="*/ 8 h 3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4"/>
                    <a:gd name="T19" fmla="*/ 0 h 328"/>
                    <a:gd name="T20" fmla="*/ 224 w 224"/>
                    <a:gd name="T21" fmla="*/ 328 h 3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4" h="328">
                      <a:moveTo>
                        <a:pt x="168" y="8"/>
                      </a:moveTo>
                      <a:cubicBezTo>
                        <a:pt x="136" y="0"/>
                        <a:pt x="48" y="56"/>
                        <a:pt x="24" y="104"/>
                      </a:cubicBezTo>
                      <a:cubicBezTo>
                        <a:pt x="0" y="152"/>
                        <a:pt x="8" y="264"/>
                        <a:pt x="24" y="296"/>
                      </a:cubicBezTo>
                      <a:cubicBezTo>
                        <a:pt x="40" y="328"/>
                        <a:pt x="88" y="320"/>
                        <a:pt x="120" y="296"/>
                      </a:cubicBezTo>
                      <a:cubicBezTo>
                        <a:pt x="152" y="272"/>
                        <a:pt x="208" y="200"/>
                        <a:pt x="216" y="152"/>
                      </a:cubicBezTo>
                      <a:cubicBezTo>
                        <a:pt x="224" y="104"/>
                        <a:pt x="200" y="16"/>
                        <a:pt x="168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438" name="Freeform 236"/>
              <p:cNvSpPr>
                <a:spLocks/>
              </p:cNvSpPr>
              <p:nvPr/>
            </p:nvSpPr>
            <p:spPr bwMode="auto">
              <a:xfrm>
                <a:off x="4224" y="2208"/>
                <a:ext cx="416" cy="515"/>
              </a:xfrm>
              <a:custGeom>
                <a:avLst/>
                <a:gdLst>
                  <a:gd name="T0" fmla="*/ 384 w 416"/>
                  <a:gd name="T1" fmla="*/ 211 h 515"/>
                  <a:gd name="T2" fmla="*/ 384 w 416"/>
                  <a:gd name="T3" fmla="*/ 179 h 515"/>
                  <a:gd name="T4" fmla="*/ 192 w 416"/>
                  <a:gd name="T5" fmla="*/ 3 h 515"/>
                  <a:gd name="T6" fmla="*/ 37 w 416"/>
                  <a:gd name="T7" fmla="*/ 195 h 515"/>
                  <a:gd name="T8" fmla="*/ 0 w 416"/>
                  <a:gd name="T9" fmla="*/ 515 h 5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515"/>
                  <a:gd name="T17" fmla="*/ 416 w 416"/>
                  <a:gd name="T18" fmla="*/ 515 h 5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515">
                    <a:moveTo>
                      <a:pt x="384" y="211"/>
                    </a:moveTo>
                    <a:cubicBezTo>
                      <a:pt x="387" y="206"/>
                      <a:pt x="416" y="214"/>
                      <a:pt x="384" y="179"/>
                    </a:cubicBezTo>
                    <a:cubicBezTo>
                      <a:pt x="352" y="144"/>
                      <a:pt x="250" y="0"/>
                      <a:pt x="192" y="3"/>
                    </a:cubicBezTo>
                    <a:cubicBezTo>
                      <a:pt x="134" y="6"/>
                      <a:pt x="69" y="110"/>
                      <a:pt x="37" y="195"/>
                    </a:cubicBezTo>
                    <a:cubicBezTo>
                      <a:pt x="5" y="280"/>
                      <a:pt x="8" y="448"/>
                      <a:pt x="0" y="515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39" name="Freeform 237"/>
              <p:cNvSpPr>
                <a:spLocks/>
              </p:cNvSpPr>
              <p:nvPr/>
            </p:nvSpPr>
            <p:spPr bwMode="auto">
              <a:xfrm>
                <a:off x="4224" y="2347"/>
                <a:ext cx="344" cy="389"/>
              </a:xfrm>
              <a:custGeom>
                <a:avLst/>
                <a:gdLst>
                  <a:gd name="T0" fmla="*/ 320 w 344"/>
                  <a:gd name="T1" fmla="*/ 149 h 389"/>
                  <a:gd name="T2" fmla="*/ 320 w 344"/>
                  <a:gd name="T3" fmla="*/ 165 h 389"/>
                  <a:gd name="T4" fmla="*/ 176 w 344"/>
                  <a:gd name="T5" fmla="*/ 5 h 389"/>
                  <a:gd name="T6" fmla="*/ 80 w 344"/>
                  <a:gd name="T7" fmla="*/ 133 h 389"/>
                  <a:gd name="T8" fmla="*/ 0 w 344"/>
                  <a:gd name="T9" fmla="*/ 389 h 3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"/>
                  <a:gd name="T16" fmla="*/ 0 h 389"/>
                  <a:gd name="T17" fmla="*/ 344 w 344"/>
                  <a:gd name="T18" fmla="*/ 389 h 3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" h="389">
                    <a:moveTo>
                      <a:pt x="320" y="149"/>
                    </a:moveTo>
                    <a:cubicBezTo>
                      <a:pt x="317" y="152"/>
                      <a:pt x="344" y="189"/>
                      <a:pt x="320" y="165"/>
                    </a:cubicBezTo>
                    <a:cubicBezTo>
                      <a:pt x="296" y="141"/>
                      <a:pt x="216" y="10"/>
                      <a:pt x="176" y="5"/>
                    </a:cubicBezTo>
                    <a:cubicBezTo>
                      <a:pt x="136" y="0"/>
                      <a:pt x="109" y="69"/>
                      <a:pt x="80" y="133"/>
                    </a:cubicBezTo>
                    <a:cubicBezTo>
                      <a:pt x="51" y="197"/>
                      <a:pt x="17" y="336"/>
                      <a:pt x="0" y="389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14" name="Group 238"/>
              <p:cNvGrpSpPr>
                <a:grpSpLocks/>
              </p:cNvGrpSpPr>
              <p:nvPr/>
            </p:nvGrpSpPr>
            <p:grpSpPr bwMode="auto">
              <a:xfrm>
                <a:off x="4320" y="1968"/>
                <a:ext cx="240" cy="192"/>
                <a:chOff x="3984" y="1920"/>
                <a:chExt cx="576" cy="552"/>
              </a:xfrm>
            </p:grpSpPr>
            <p:grpSp>
              <p:nvGrpSpPr>
                <p:cNvPr id="15" name="Group 239"/>
                <p:cNvGrpSpPr>
                  <a:grpSpLocks/>
                </p:cNvGrpSpPr>
                <p:nvPr/>
              </p:nvGrpSpPr>
              <p:grpSpPr bwMode="auto">
                <a:xfrm>
                  <a:off x="3984" y="1920"/>
                  <a:ext cx="576" cy="528"/>
                  <a:chOff x="3984" y="1920"/>
                  <a:chExt cx="576" cy="528"/>
                </a:xfrm>
              </p:grpSpPr>
              <p:sp>
                <p:nvSpPr>
                  <p:cNvPr id="11486" name="Freeform 240"/>
                  <p:cNvSpPr>
                    <a:spLocks/>
                  </p:cNvSpPr>
                  <p:nvPr/>
                </p:nvSpPr>
                <p:spPr bwMode="auto">
                  <a:xfrm rot="4016713">
                    <a:off x="3996" y="2052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87" name="Freeform 241"/>
                  <p:cNvSpPr>
                    <a:spLocks/>
                  </p:cNvSpPr>
                  <p:nvPr/>
                </p:nvSpPr>
                <p:spPr bwMode="auto">
                  <a:xfrm>
                    <a:off x="4080" y="2208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88" name="Freeform 242"/>
                  <p:cNvSpPr>
                    <a:spLocks/>
                  </p:cNvSpPr>
                  <p:nvPr/>
                </p:nvSpPr>
                <p:spPr bwMode="auto">
                  <a:xfrm rot="3793270">
                    <a:off x="4332" y="2100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89" name="Freeform 243"/>
                  <p:cNvSpPr>
                    <a:spLocks/>
                  </p:cNvSpPr>
                  <p:nvPr/>
                </p:nvSpPr>
                <p:spPr bwMode="auto">
                  <a:xfrm rot="7033587">
                    <a:off x="4092" y="1956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0" name="Freeform 244"/>
                  <p:cNvSpPr>
                    <a:spLocks/>
                  </p:cNvSpPr>
                  <p:nvPr/>
                </p:nvSpPr>
                <p:spPr bwMode="auto">
                  <a:xfrm>
                    <a:off x="4272" y="1920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91" name="Freeform 245"/>
                  <p:cNvSpPr>
                    <a:spLocks/>
                  </p:cNvSpPr>
                  <p:nvPr/>
                </p:nvSpPr>
                <p:spPr bwMode="auto">
                  <a:xfrm>
                    <a:off x="4224" y="2160"/>
                    <a:ext cx="96" cy="96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33CC33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85" name="Freeform 246"/>
                <p:cNvSpPr>
                  <a:spLocks/>
                </p:cNvSpPr>
                <p:nvPr/>
              </p:nvSpPr>
              <p:spPr bwMode="auto">
                <a:xfrm rot="6716713">
                  <a:off x="4236" y="2244"/>
                  <a:ext cx="216" cy="240"/>
                </a:xfrm>
                <a:custGeom>
                  <a:avLst/>
                  <a:gdLst>
                    <a:gd name="T0" fmla="*/ 168 w 224"/>
                    <a:gd name="T1" fmla="*/ 8 h 328"/>
                    <a:gd name="T2" fmla="*/ 24 w 224"/>
                    <a:gd name="T3" fmla="*/ 104 h 328"/>
                    <a:gd name="T4" fmla="*/ 24 w 224"/>
                    <a:gd name="T5" fmla="*/ 296 h 328"/>
                    <a:gd name="T6" fmla="*/ 120 w 224"/>
                    <a:gd name="T7" fmla="*/ 296 h 328"/>
                    <a:gd name="T8" fmla="*/ 216 w 224"/>
                    <a:gd name="T9" fmla="*/ 152 h 328"/>
                    <a:gd name="T10" fmla="*/ 168 w 224"/>
                    <a:gd name="T11" fmla="*/ 8 h 3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4"/>
                    <a:gd name="T19" fmla="*/ 0 h 328"/>
                    <a:gd name="T20" fmla="*/ 224 w 224"/>
                    <a:gd name="T21" fmla="*/ 328 h 3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4" h="328">
                      <a:moveTo>
                        <a:pt x="168" y="8"/>
                      </a:moveTo>
                      <a:cubicBezTo>
                        <a:pt x="136" y="0"/>
                        <a:pt x="48" y="56"/>
                        <a:pt x="24" y="104"/>
                      </a:cubicBezTo>
                      <a:cubicBezTo>
                        <a:pt x="0" y="152"/>
                        <a:pt x="8" y="264"/>
                        <a:pt x="24" y="296"/>
                      </a:cubicBezTo>
                      <a:cubicBezTo>
                        <a:pt x="40" y="328"/>
                        <a:pt x="88" y="320"/>
                        <a:pt x="120" y="296"/>
                      </a:cubicBezTo>
                      <a:cubicBezTo>
                        <a:pt x="152" y="272"/>
                        <a:pt x="208" y="200"/>
                        <a:pt x="216" y="152"/>
                      </a:cubicBezTo>
                      <a:cubicBezTo>
                        <a:pt x="224" y="104"/>
                        <a:pt x="200" y="16"/>
                        <a:pt x="168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grpSp>
            <p:nvGrpSpPr>
              <p:cNvPr id="16" name="Group 247"/>
              <p:cNvGrpSpPr>
                <a:grpSpLocks/>
              </p:cNvGrpSpPr>
              <p:nvPr/>
            </p:nvGrpSpPr>
            <p:grpSpPr bwMode="auto">
              <a:xfrm>
                <a:off x="4608" y="2301"/>
                <a:ext cx="240" cy="287"/>
                <a:chOff x="3744" y="1920"/>
                <a:chExt cx="664" cy="696"/>
              </a:xfrm>
            </p:grpSpPr>
            <p:grpSp>
              <p:nvGrpSpPr>
                <p:cNvPr id="17" name="Group 248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482" name="Freeform 249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83" name="Freeform 250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66" name="Freeform 251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7" name="Freeform 252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8" name="Freeform 253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9" name="Freeform 254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0" name="Freeform 255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1" name="Freeform 256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2" name="Freeform 257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3" name="Freeform 258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4" name="Freeform 259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5" name="Freeform 260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6" name="Freeform 261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7" name="Freeform 262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8" name="Freeform 263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79" name="Freeform 264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80" name="Freeform 265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81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grpSp>
            <p:nvGrpSpPr>
              <p:cNvPr id="18" name="Group 267"/>
              <p:cNvGrpSpPr>
                <a:grpSpLocks/>
              </p:cNvGrpSpPr>
              <p:nvPr/>
            </p:nvGrpSpPr>
            <p:grpSpPr bwMode="auto">
              <a:xfrm>
                <a:off x="4464" y="2253"/>
                <a:ext cx="240" cy="287"/>
                <a:chOff x="3744" y="1920"/>
                <a:chExt cx="664" cy="696"/>
              </a:xfrm>
            </p:grpSpPr>
            <p:grpSp>
              <p:nvGrpSpPr>
                <p:cNvPr id="19" name="Group 268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463" name="Freeform 269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64" name="Freeform 270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47" name="Freeform 271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48" name="Freeform 272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49" name="Freeform 273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0" name="Freeform 274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1" name="Freeform 275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2" name="Freeform 276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3" name="Freeform 277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4" name="Freeform 278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5" name="Freeform 279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6" name="Freeform 280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7" name="Freeform 281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8" name="Freeform 282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59" name="Freeform 283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0" name="Freeform 284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1" name="Freeform 285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62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443" name="Freeform 287"/>
              <p:cNvSpPr>
                <a:spLocks/>
              </p:cNvSpPr>
              <p:nvPr/>
            </p:nvSpPr>
            <p:spPr bwMode="auto">
              <a:xfrm rot="2801507">
                <a:off x="3999" y="2346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44" name="Freeform 288"/>
              <p:cNvSpPr>
                <a:spLocks/>
              </p:cNvSpPr>
              <p:nvPr/>
            </p:nvSpPr>
            <p:spPr bwMode="auto">
              <a:xfrm rot="2801507">
                <a:off x="3984" y="2592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445" name="Freeform 289"/>
              <p:cNvSpPr>
                <a:spLocks/>
              </p:cNvSpPr>
              <p:nvPr/>
            </p:nvSpPr>
            <p:spPr bwMode="auto">
              <a:xfrm rot="9276658">
                <a:off x="4176" y="2544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</p:grpSp>
      </p:grpSp>
      <p:grpSp>
        <p:nvGrpSpPr>
          <p:cNvPr id="20" name="Group 290"/>
          <p:cNvGrpSpPr>
            <a:grpSpLocks/>
          </p:cNvGrpSpPr>
          <p:nvPr/>
        </p:nvGrpSpPr>
        <p:grpSpPr bwMode="auto">
          <a:xfrm>
            <a:off x="3708400" y="2852738"/>
            <a:ext cx="1223963" cy="936625"/>
            <a:chOff x="656" y="1050"/>
            <a:chExt cx="1456" cy="966"/>
          </a:xfrm>
        </p:grpSpPr>
        <p:sp>
          <p:nvSpPr>
            <p:cNvPr id="311" name="Freeform 291"/>
            <p:cNvSpPr>
              <a:spLocks/>
            </p:cNvSpPr>
            <p:nvPr/>
          </p:nvSpPr>
          <p:spPr bwMode="auto">
            <a:xfrm>
              <a:off x="656" y="1050"/>
              <a:ext cx="1316" cy="966"/>
            </a:xfrm>
            <a:custGeom>
              <a:avLst/>
              <a:gdLst/>
              <a:ahLst/>
              <a:cxnLst>
                <a:cxn ang="0">
                  <a:pos x="19" y="129"/>
                </a:cxn>
                <a:cxn ang="0">
                  <a:pos x="134" y="594"/>
                </a:cxn>
                <a:cxn ang="0">
                  <a:pos x="290" y="851"/>
                </a:cxn>
                <a:cxn ang="0">
                  <a:pos x="434" y="930"/>
                </a:cxn>
                <a:cxn ang="0">
                  <a:pos x="723" y="930"/>
                </a:cxn>
                <a:cxn ang="0">
                  <a:pos x="975" y="923"/>
                </a:cxn>
                <a:cxn ang="0">
                  <a:pos x="1179" y="673"/>
                </a:cxn>
                <a:cxn ang="0">
                  <a:pos x="1263" y="397"/>
                </a:cxn>
                <a:cxn ang="0">
                  <a:pos x="1311" y="54"/>
                </a:cxn>
                <a:cxn ang="0">
                  <a:pos x="1297" y="75"/>
                </a:cxn>
                <a:cxn ang="0">
                  <a:pos x="1261" y="105"/>
                </a:cxn>
                <a:cxn ang="0">
                  <a:pos x="1135" y="141"/>
                </a:cxn>
                <a:cxn ang="0">
                  <a:pos x="853" y="183"/>
                </a:cxn>
                <a:cxn ang="0">
                  <a:pos x="559" y="183"/>
                </a:cxn>
                <a:cxn ang="0">
                  <a:pos x="241" y="147"/>
                </a:cxn>
                <a:cxn ang="0">
                  <a:pos x="97" y="111"/>
                </a:cxn>
                <a:cxn ang="0">
                  <a:pos x="37" y="87"/>
                </a:cxn>
                <a:cxn ang="0">
                  <a:pos x="19" y="45"/>
                </a:cxn>
                <a:cxn ang="0">
                  <a:pos x="19" y="129"/>
                </a:cxn>
              </a:cxnLst>
              <a:rect l="0" t="0" r="r" b="b"/>
              <a:pathLst>
                <a:path w="1317" h="966">
                  <a:moveTo>
                    <a:pt x="19" y="129"/>
                  </a:moveTo>
                  <a:cubicBezTo>
                    <a:pt x="38" y="220"/>
                    <a:pt x="89" y="474"/>
                    <a:pt x="134" y="594"/>
                  </a:cubicBezTo>
                  <a:cubicBezTo>
                    <a:pt x="179" y="714"/>
                    <a:pt x="240" y="795"/>
                    <a:pt x="290" y="851"/>
                  </a:cubicBezTo>
                  <a:cubicBezTo>
                    <a:pt x="340" y="907"/>
                    <a:pt x="362" y="917"/>
                    <a:pt x="434" y="930"/>
                  </a:cubicBezTo>
                  <a:cubicBezTo>
                    <a:pt x="506" y="943"/>
                    <a:pt x="632" y="931"/>
                    <a:pt x="723" y="930"/>
                  </a:cubicBezTo>
                  <a:cubicBezTo>
                    <a:pt x="813" y="929"/>
                    <a:pt x="899" y="966"/>
                    <a:pt x="975" y="923"/>
                  </a:cubicBezTo>
                  <a:cubicBezTo>
                    <a:pt x="1051" y="880"/>
                    <a:pt x="1131" y="761"/>
                    <a:pt x="1179" y="673"/>
                  </a:cubicBezTo>
                  <a:cubicBezTo>
                    <a:pt x="1227" y="585"/>
                    <a:pt x="1241" y="499"/>
                    <a:pt x="1263" y="397"/>
                  </a:cubicBezTo>
                  <a:cubicBezTo>
                    <a:pt x="1285" y="294"/>
                    <a:pt x="1305" y="108"/>
                    <a:pt x="1311" y="54"/>
                  </a:cubicBezTo>
                  <a:cubicBezTo>
                    <a:pt x="1317" y="0"/>
                    <a:pt x="1305" y="66"/>
                    <a:pt x="1297" y="75"/>
                  </a:cubicBezTo>
                  <a:cubicBezTo>
                    <a:pt x="1289" y="84"/>
                    <a:pt x="1288" y="94"/>
                    <a:pt x="1261" y="105"/>
                  </a:cubicBezTo>
                  <a:cubicBezTo>
                    <a:pt x="1234" y="116"/>
                    <a:pt x="1203" y="128"/>
                    <a:pt x="1135" y="141"/>
                  </a:cubicBezTo>
                  <a:cubicBezTo>
                    <a:pt x="1067" y="154"/>
                    <a:pt x="949" y="176"/>
                    <a:pt x="853" y="183"/>
                  </a:cubicBezTo>
                  <a:cubicBezTo>
                    <a:pt x="757" y="190"/>
                    <a:pt x="661" y="189"/>
                    <a:pt x="559" y="183"/>
                  </a:cubicBezTo>
                  <a:cubicBezTo>
                    <a:pt x="457" y="177"/>
                    <a:pt x="318" y="159"/>
                    <a:pt x="241" y="147"/>
                  </a:cubicBezTo>
                  <a:cubicBezTo>
                    <a:pt x="164" y="135"/>
                    <a:pt x="131" y="121"/>
                    <a:pt x="97" y="111"/>
                  </a:cubicBezTo>
                  <a:cubicBezTo>
                    <a:pt x="63" y="101"/>
                    <a:pt x="50" y="98"/>
                    <a:pt x="37" y="87"/>
                  </a:cubicBezTo>
                  <a:cubicBezTo>
                    <a:pt x="24" y="76"/>
                    <a:pt x="22" y="38"/>
                    <a:pt x="19" y="45"/>
                  </a:cubicBezTo>
                  <a:cubicBezTo>
                    <a:pt x="16" y="52"/>
                    <a:pt x="0" y="38"/>
                    <a:pt x="19" y="129"/>
                  </a:cubicBezTo>
                  <a:close/>
                </a:path>
              </a:pathLst>
            </a:cu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2" name="Freeform 292"/>
            <p:cNvSpPr>
              <a:spLocks/>
            </p:cNvSpPr>
            <p:nvPr/>
          </p:nvSpPr>
          <p:spPr bwMode="auto">
            <a:xfrm rot="850600">
              <a:off x="1757" y="1197"/>
              <a:ext cx="355" cy="671"/>
            </a:xfrm>
            <a:custGeom>
              <a:avLst/>
              <a:gdLst/>
              <a:ahLst/>
              <a:cxnLst>
                <a:cxn ang="0">
                  <a:pos x="102" y="270"/>
                </a:cxn>
                <a:cxn ang="0">
                  <a:pos x="103" y="248"/>
                </a:cxn>
                <a:cxn ang="0">
                  <a:pos x="112" y="203"/>
                </a:cxn>
                <a:cxn ang="0">
                  <a:pos x="145" y="149"/>
                </a:cxn>
                <a:cxn ang="0">
                  <a:pos x="190" y="92"/>
                </a:cxn>
                <a:cxn ang="0">
                  <a:pos x="271" y="83"/>
                </a:cxn>
                <a:cxn ang="0">
                  <a:pos x="298" y="158"/>
                </a:cxn>
                <a:cxn ang="0">
                  <a:pos x="289" y="245"/>
                </a:cxn>
                <a:cxn ang="0">
                  <a:pos x="235" y="332"/>
                </a:cxn>
                <a:cxn ang="0">
                  <a:pos x="145" y="389"/>
                </a:cxn>
                <a:cxn ang="0">
                  <a:pos x="76" y="425"/>
                </a:cxn>
                <a:cxn ang="0">
                  <a:pos x="22" y="479"/>
                </a:cxn>
                <a:cxn ang="0">
                  <a:pos x="7" y="554"/>
                </a:cxn>
                <a:cxn ang="0">
                  <a:pos x="7" y="619"/>
                </a:cxn>
                <a:cxn ang="0">
                  <a:pos x="46" y="581"/>
                </a:cxn>
                <a:cxn ang="0">
                  <a:pos x="71" y="497"/>
                </a:cxn>
                <a:cxn ang="0">
                  <a:pos x="192" y="444"/>
                </a:cxn>
                <a:cxn ang="0">
                  <a:pos x="318" y="354"/>
                </a:cxn>
                <a:cxn ang="0">
                  <a:pos x="375" y="167"/>
                </a:cxn>
                <a:cxn ang="0">
                  <a:pos x="329" y="31"/>
                </a:cxn>
                <a:cxn ang="0">
                  <a:pos x="242" y="0"/>
                </a:cxn>
                <a:cxn ang="0">
                  <a:pos x="147" y="34"/>
                </a:cxn>
                <a:cxn ang="0">
                  <a:pos x="85" y="102"/>
                </a:cxn>
                <a:cxn ang="0">
                  <a:pos x="54" y="230"/>
                </a:cxn>
                <a:cxn ang="0">
                  <a:pos x="82" y="295"/>
                </a:cxn>
                <a:cxn ang="0">
                  <a:pos x="105" y="295"/>
                </a:cxn>
                <a:cxn ang="0">
                  <a:pos x="102" y="270"/>
                </a:cxn>
              </a:cxnLst>
              <a:rect l="0" t="0" r="r" b="b"/>
              <a:pathLst>
                <a:path w="377" h="623">
                  <a:moveTo>
                    <a:pt x="102" y="270"/>
                  </a:moveTo>
                  <a:cubicBezTo>
                    <a:pt x="102" y="262"/>
                    <a:pt x="101" y="259"/>
                    <a:pt x="103" y="248"/>
                  </a:cubicBezTo>
                  <a:cubicBezTo>
                    <a:pt x="105" y="237"/>
                    <a:pt x="105" y="219"/>
                    <a:pt x="112" y="203"/>
                  </a:cubicBezTo>
                  <a:cubicBezTo>
                    <a:pt x="119" y="187"/>
                    <a:pt x="132" y="167"/>
                    <a:pt x="145" y="149"/>
                  </a:cubicBezTo>
                  <a:cubicBezTo>
                    <a:pt x="158" y="131"/>
                    <a:pt x="169" y="103"/>
                    <a:pt x="190" y="92"/>
                  </a:cubicBezTo>
                  <a:cubicBezTo>
                    <a:pt x="211" y="81"/>
                    <a:pt x="253" y="72"/>
                    <a:pt x="271" y="83"/>
                  </a:cubicBezTo>
                  <a:cubicBezTo>
                    <a:pt x="289" y="94"/>
                    <a:pt x="295" y="131"/>
                    <a:pt x="298" y="158"/>
                  </a:cubicBezTo>
                  <a:cubicBezTo>
                    <a:pt x="301" y="185"/>
                    <a:pt x="299" y="216"/>
                    <a:pt x="289" y="245"/>
                  </a:cubicBezTo>
                  <a:cubicBezTo>
                    <a:pt x="279" y="274"/>
                    <a:pt x="259" y="308"/>
                    <a:pt x="235" y="332"/>
                  </a:cubicBezTo>
                  <a:cubicBezTo>
                    <a:pt x="211" y="356"/>
                    <a:pt x="171" y="374"/>
                    <a:pt x="145" y="389"/>
                  </a:cubicBezTo>
                  <a:cubicBezTo>
                    <a:pt x="119" y="404"/>
                    <a:pt x="96" y="410"/>
                    <a:pt x="76" y="425"/>
                  </a:cubicBezTo>
                  <a:cubicBezTo>
                    <a:pt x="56" y="440"/>
                    <a:pt x="33" y="458"/>
                    <a:pt x="22" y="479"/>
                  </a:cubicBezTo>
                  <a:cubicBezTo>
                    <a:pt x="11" y="500"/>
                    <a:pt x="9" y="531"/>
                    <a:pt x="7" y="554"/>
                  </a:cubicBezTo>
                  <a:cubicBezTo>
                    <a:pt x="5" y="577"/>
                    <a:pt x="0" y="615"/>
                    <a:pt x="7" y="619"/>
                  </a:cubicBezTo>
                  <a:cubicBezTo>
                    <a:pt x="13" y="623"/>
                    <a:pt x="36" y="601"/>
                    <a:pt x="46" y="581"/>
                  </a:cubicBezTo>
                  <a:cubicBezTo>
                    <a:pt x="56" y="560"/>
                    <a:pt x="47" y="520"/>
                    <a:pt x="71" y="497"/>
                  </a:cubicBezTo>
                  <a:cubicBezTo>
                    <a:pt x="95" y="474"/>
                    <a:pt x="151" y="468"/>
                    <a:pt x="192" y="444"/>
                  </a:cubicBezTo>
                  <a:cubicBezTo>
                    <a:pt x="233" y="420"/>
                    <a:pt x="287" y="401"/>
                    <a:pt x="318" y="354"/>
                  </a:cubicBezTo>
                  <a:cubicBezTo>
                    <a:pt x="349" y="307"/>
                    <a:pt x="373" y="220"/>
                    <a:pt x="375" y="167"/>
                  </a:cubicBezTo>
                  <a:cubicBezTo>
                    <a:pt x="377" y="113"/>
                    <a:pt x="352" y="59"/>
                    <a:pt x="329" y="31"/>
                  </a:cubicBezTo>
                  <a:cubicBezTo>
                    <a:pt x="307" y="3"/>
                    <a:pt x="272" y="0"/>
                    <a:pt x="242" y="0"/>
                  </a:cubicBezTo>
                  <a:cubicBezTo>
                    <a:pt x="212" y="0"/>
                    <a:pt x="173" y="18"/>
                    <a:pt x="147" y="34"/>
                  </a:cubicBezTo>
                  <a:cubicBezTo>
                    <a:pt x="121" y="51"/>
                    <a:pt x="100" y="69"/>
                    <a:pt x="85" y="102"/>
                  </a:cubicBezTo>
                  <a:cubicBezTo>
                    <a:pt x="70" y="136"/>
                    <a:pt x="55" y="198"/>
                    <a:pt x="54" y="230"/>
                  </a:cubicBezTo>
                  <a:cubicBezTo>
                    <a:pt x="53" y="262"/>
                    <a:pt x="74" y="285"/>
                    <a:pt x="82" y="295"/>
                  </a:cubicBezTo>
                  <a:cubicBezTo>
                    <a:pt x="91" y="305"/>
                    <a:pt x="102" y="299"/>
                    <a:pt x="105" y="295"/>
                  </a:cubicBezTo>
                  <a:cubicBezTo>
                    <a:pt x="108" y="291"/>
                    <a:pt x="104" y="278"/>
                    <a:pt x="102" y="27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00FFFF"/>
                </a:gs>
                <a:gs pos="100000">
                  <a:schemeClr val="bg1"/>
                </a:gs>
              </a:gsLst>
              <a:lin ang="18900000" scaled="1"/>
            </a:gra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grpSp>
          <p:nvGrpSpPr>
            <p:cNvPr id="21" name="Group 293"/>
            <p:cNvGrpSpPr>
              <a:grpSpLocks/>
            </p:cNvGrpSpPr>
            <p:nvPr/>
          </p:nvGrpSpPr>
          <p:grpSpPr bwMode="auto">
            <a:xfrm rot="418716">
              <a:off x="977" y="1297"/>
              <a:ext cx="674" cy="625"/>
              <a:chOff x="3792" y="1920"/>
              <a:chExt cx="1056" cy="897"/>
            </a:xfrm>
          </p:grpSpPr>
          <p:sp>
            <p:nvSpPr>
              <p:cNvPr id="11339" name="Freeform 294"/>
              <p:cNvSpPr>
                <a:spLocks/>
              </p:cNvSpPr>
              <p:nvPr/>
            </p:nvSpPr>
            <p:spPr bwMode="auto">
              <a:xfrm rot="-7662373">
                <a:off x="3919" y="2177"/>
                <a:ext cx="369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40" name="Freeform 295"/>
              <p:cNvSpPr>
                <a:spLocks/>
              </p:cNvSpPr>
              <p:nvPr/>
            </p:nvSpPr>
            <p:spPr bwMode="auto">
              <a:xfrm rot="-7662373">
                <a:off x="3871" y="2465"/>
                <a:ext cx="369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008000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41" name="Freeform 296"/>
              <p:cNvSpPr>
                <a:spLocks/>
              </p:cNvSpPr>
              <p:nvPr/>
            </p:nvSpPr>
            <p:spPr bwMode="auto">
              <a:xfrm rot="-1343585">
                <a:off x="4176" y="1968"/>
                <a:ext cx="480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42" name="Freeform 297"/>
              <p:cNvSpPr>
                <a:spLocks/>
              </p:cNvSpPr>
              <p:nvPr/>
            </p:nvSpPr>
            <p:spPr bwMode="auto">
              <a:xfrm rot="2801507">
                <a:off x="3720" y="1992"/>
                <a:ext cx="480" cy="336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22" name="Group 298"/>
              <p:cNvGrpSpPr>
                <a:grpSpLocks/>
              </p:cNvGrpSpPr>
              <p:nvPr/>
            </p:nvGrpSpPr>
            <p:grpSpPr bwMode="auto">
              <a:xfrm>
                <a:off x="4464" y="2493"/>
                <a:ext cx="240" cy="287"/>
                <a:chOff x="3744" y="1920"/>
                <a:chExt cx="664" cy="696"/>
              </a:xfrm>
            </p:grpSpPr>
            <p:grpSp>
              <p:nvGrpSpPr>
                <p:cNvPr id="23" name="Group 299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426" name="Freeform 300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27" name="Freeform 301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10" name="Freeform 302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1" name="Freeform 303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2" name="Freeform 304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3" name="Freeform 305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4" name="Freeform 306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5" name="Freeform 307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6" name="Freeform 308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7" name="Freeform 309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8" name="Freeform 310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19" name="Freeform 311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0" name="Freeform 312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1" name="Freeform 313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2" name="Freeform 314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3" name="Freeform 315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4" name="Freeform 316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425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344" name="Freeform 318"/>
              <p:cNvSpPr>
                <a:spLocks/>
              </p:cNvSpPr>
              <p:nvPr/>
            </p:nvSpPr>
            <p:spPr bwMode="auto">
              <a:xfrm>
                <a:off x="4224" y="2179"/>
                <a:ext cx="515" cy="557"/>
              </a:xfrm>
              <a:custGeom>
                <a:avLst/>
                <a:gdLst>
                  <a:gd name="T0" fmla="*/ 480 w 515"/>
                  <a:gd name="T1" fmla="*/ 192 h 557"/>
                  <a:gd name="T2" fmla="*/ 480 w 515"/>
                  <a:gd name="T3" fmla="*/ 160 h 557"/>
                  <a:gd name="T4" fmla="*/ 272 w 515"/>
                  <a:gd name="T5" fmla="*/ 13 h 557"/>
                  <a:gd name="T6" fmla="*/ 80 w 515"/>
                  <a:gd name="T7" fmla="*/ 237 h 557"/>
                  <a:gd name="T8" fmla="*/ 0 w 515"/>
                  <a:gd name="T9" fmla="*/ 557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557"/>
                  <a:gd name="T17" fmla="*/ 515 w 515"/>
                  <a:gd name="T18" fmla="*/ 557 h 5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557">
                    <a:moveTo>
                      <a:pt x="480" y="192"/>
                    </a:moveTo>
                    <a:cubicBezTo>
                      <a:pt x="483" y="187"/>
                      <a:pt x="515" y="190"/>
                      <a:pt x="480" y="160"/>
                    </a:cubicBezTo>
                    <a:cubicBezTo>
                      <a:pt x="445" y="130"/>
                      <a:pt x="339" y="0"/>
                      <a:pt x="272" y="13"/>
                    </a:cubicBezTo>
                    <a:cubicBezTo>
                      <a:pt x="205" y="26"/>
                      <a:pt x="125" y="146"/>
                      <a:pt x="80" y="237"/>
                    </a:cubicBezTo>
                    <a:cubicBezTo>
                      <a:pt x="35" y="328"/>
                      <a:pt x="17" y="490"/>
                      <a:pt x="0" y="557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45" name="Freeform 319"/>
              <p:cNvSpPr>
                <a:spLocks/>
              </p:cNvSpPr>
              <p:nvPr/>
            </p:nvSpPr>
            <p:spPr bwMode="auto">
              <a:xfrm>
                <a:off x="4176" y="2112"/>
                <a:ext cx="56" cy="640"/>
              </a:xfrm>
              <a:custGeom>
                <a:avLst/>
                <a:gdLst>
                  <a:gd name="T0" fmla="*/ 0 w 56"/>
                  <a:gd name="T1" fmla="*/ 0 h 640"/>
                  <a:gd name="T2" fmla="*/ 48 w 56"/>
                  <a:gd name="T3" fmla="*/ 304 h 640"/>
                  <a:gd name="T4" fmla="*/ 48 w 56"/>
                  <a:gd name="T5" fmla="*/ 640 h 640"/>
                  <a:gd name="T6" fmla="*/ 0 60000 65536"/>
                  <a:gd name="T7" fmla="*/ 0 60000 65536"/>
                  <a:gd name="T8" fmla="*/ 0 60000 65536"/>
                  <a:gd name="T9" fmla="*/ 0 w 56"/>
                  <a:gd name="T10" fmla="*/ 0 h 640"/>
                  <a:gd name="T11" fmla="*/ 56 w 56"/>
                  <a:gd name="T12" fmla="*/ 640 h 6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" h="640">
                    <a:moveTo>
                      <a:pt x="0" y="0"/>
                    </a:moveTo>
                    <a:cubicBezTo>
                      <a:pt x="5" y="51"/>
                      <a:pt x="40" y="197"/>
                      <a:pt x="48" y="304"/>
                    </a:cubicBezTo>
                    <a:cubicBezTo>
                      <a:pt x="56" y="411"/>
                      <a:pt x="40" y="516"/>
                      <a:pt x="48" y="640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24" name="Group 320"/>
              <p:cNvGrpSpPr>
                <a:grpSpLocks/>
              </p:cNvGrpSpPr>
              <p:nvPr/>
            </p:nvGrpSpPr>
            <p:grpSpPr bwMode="auto">
              <a:xfrm>
                <a:off x="4080" y="2016"/>
                <a:ext cx="240" cy="192"/>
                <a:chOff x="3984" y="1920"/>
                <a:chExt cx="576" cy="552"/>
              </a:xfrm>
            </p:grpSpPr>
            <p:grpSp>
              <p:nvGrpSpPr>
                <p:cNvPr id="25" name="Group 321"/>
                <p:cNvGrpSpPr>
                  <a:grpSpLocks/>
                </p:cNvGrpSpPr>
                <p:nvPr/>
              </p:nvGrpSpPr>
              <p:grpSpPr bwMode="auto">
                <a:xfrm>
                  <a:off x="3984" y="1920"/>
                  <a:ext cx="576" cy="528"/>
                  <a:chOff x="3984" y="1920"/>
                  <a:chExt cx="576" cy="528"/>
                </a:xfrm>
              </p:grpSpPr>
              <p:sp>
                <p:nvSpPr>
                  <p:cNvPr id="11403" name="Freeform 322"/>
                  <p:cNvSpPr>
                    <a:spLocks/>
                  </p:cNvSpPr>
                  <p:nvPr/>
                </p:nvSpPr>
                <p:spPr bwMode="auto">
                  <a:xfrm rot="4016713">
                    <a:off x="3996" y="2052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4" name="Freeform 323"/>
                  <p:cNvSpPr>
                    <a:spLocks/>
                  </p:cNvSpPr>
                  <p:nvPr/>
                </p:nvSpPr>
                <p:spPr bwMode="auto">
                  <a:xfrm>
                    <a:off x="4080" y="2208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5" name="Freeform 324"/>
                  <p:cNvSpPr>
                    <a:spLocks/>
                  </p:cNvSpPr>
                  <p:nvPr/>
                </p:nvSpPr>
                <p:spPr bwMode="auto">
                  <a:xfrm rot="3793270">
                    <a:off x="4332" y="2100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6" name="Freeform 325"/>
                  <p:cNvSpPr>
                    <a:spLocks/>
                  </p:cNvSpPr>
                  <p:nvPr/>
                </p:nvSpPr>
                <p:spPr bwMode="auto">
                  <a:xfrm rot="7033587">
                    <a:off x="4092" y="1956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7" name="Freeform 326"/>
                  <p:cNvSpPr>
                    <a:spLocks/>
                  </p:cNvSpPr>
                  <p:nvPr/>
                </p:nvSpPr>
                <p:spPr bwMode="auto">
                  <a:xfrm>
                    <a:off x="4272" y="1920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8" name="Freeform 327"/>
                  <p:cNvSpPr>
                    <a:spLocks/>
                  </p:cNvSpPr>
                  <p:nvPr/>
                </p:nvSpPr>
                <p:spPr bwMode="auto">
                  <a:xfrm>
                    <a:off x="4224" y="2160"/>
                    <a:ext cx="96" cy="96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33CC33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402" name="Freeform 328"/>
                <p:cNvSpPr>
                  <a:spLocks/>
                </p:cNvSpPr>
                <p:nvPr/>
              </p:nvSpPr>
              <p:spPr bwMode="auto">
                <a:xfrm rot="6716713">
                  <a:off x="4236" y="2244"/>
                  <a:ext cx="216" cy="240"/>
                </a:xfrm>
                <a:custGeom>
                  <a:avLst/>
                  <a:gdLst>
                    <a:gd name="T0" fmla="*/ 168 w 224"/>
                    <a:gd name="T1" fmla="*/ 8 h 328"/>
                    <a:gd name="T2" fmla="*/ 24 w 224"/>
                    <a:gd name="T3" fmla="*/ 104 h 328"/>
                    <a:gd name="T4" fmla="*/ 24 w 224"/>
                    <a:gd name="T5" fmla="*/ 296 h 328"/>
                    <a:gd name="T6" fmla="*/ 120 w 224"/>
                    <a:gd name="T7" fmla="*/ 296 h 328"/>
                    <a:gd name="T8" fmla="*/ 216 w 224"/>
                    <a:gd name="T9" fmla="*/ 152 h 328"/>
                    <a:gd name="T10" fmla="*/ 168 w 224"/>
                    <a:gd name="T11" fmla="*/ 8 h 3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4"/>
                    <a:gd name="T19" fmla="*/ 0 h 328"/>
                    <a:gd name="T20" fmla="*/ 224 w 224"/>
                    <a:gd name="T21" fmla="*/ 328 h 3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4" h="328">
                      <a:moveTo>
                        <a:pt x="168" y="8"/>
                      </a:moveTo>
                      <a:cubicBezTo>
                        <a:pt x="136" y="0"/>
                        <a:pt x="48" y="56"/>
                        <a:pt x="24" y="104"/>
                      </a:cubicBezTo>
                      <a:cubicBezTo>
                        <a:pt x="0" y="152"/>
                        <a:pt x="8" y="264"/>
                        <a:pt x="24" y="296"/>
                      </a:cubicBezTo>
                      <a:cubicBezTo>
                        <a:pt x="40" y="328"/>
                        <a:pt x="88" y="320"/>
                        <a:pt x="120" y="296"/>
                      </a:cubicBezTo>
                      <a:cubicBezTo>
                        <a:pt x="152" y="272"/>
                        <a:pt x="208" y="200"/>
                        <a:pt x="216" y="152"/>
                      </a:cubicBezTo>
                      <a:cubicBezTo>
                        <a:pt x="224" y="104"/>
                        <a:pt x="200" y="16"/>
                        <a:pt x="168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347" name="Freeform 329"/>
              <p:cNvSpPr>
                <a:spLocks/>
              </p:cNvSpPr>
              <p:nvPr/>
            </p:nvSpPr>
            <p:spPr bwMode="auto">
              <a:xfrm>
                <a:off x="4224" y="2208"/>
                <a:ext cx="416" cy="515"/>
              </a:xfrm>
              <a:custGeom>
                <a:avLst/>
                <a:gdLst>
                  <a:gd name="T0" fmla="*/ 384 w 416"/>
                  <a:gd name="T1" fmla="*/ 211 h 515"/>
                  <a:gd name="T2" fmla="*/ 384 w 416"/>
                  <a:gd name="T3" fmla="*/ 179 h 515"/>
                  <a:gd name="T4" fmla="*/ 192 w 416"/>
                  <a:gd name="T5" fmla="*/ 3 h 515"/>
                  <a:gd name="T6" fmla="*/ 37 w 416"/>
                  <a:gd name="T7" fmla="*/ 195 h 515"/>
                  <a:gd name="T8" fmla="*/ 0 w 416"/>
                  <a:gd name="T9" fmla="*/ 515 h 5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515"/>
                  <a:gd name="T17" fmla="*/ 416 w 416"/>
                  <a:gd name="T18" fmla="*/ 515 h 5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515">
                    <a:moveTo>
                      <a:pt x="384" y="211"/>
                    </a:moveTo>
                    <a:cubicBezTo>
                      <a:pt x="387" y="206"/>
                      <a:pt x="416" y="214"/>
                      <a:pt x="384" y="179"/>
                    </a:cubicBezTo>
                    <a:cubicBezTo>
                      <a:pt x="352" y="144"/>
                      <a:pt x="250" y="0"/>
                      <a:pt x="192" y="3"/>
                    </a:cubicBezTo>
                    <a:cubicBezTo>
                      <a:pt x="134" y="6"/>
                      <a:pt x="69" y="110"/>
                      <a:pt x="37" y="195"/>
                    </a:cubicBezTo>
                    <a:cubicBezTo>
                      <a:pt x="5" y="280"/>
                      <a:pt x="8" y="448"/>
                      <a:pt x="0" y="515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48" name="Freeform 330"/>
              <p:cNvSpPr>
                <a:spLocks/>
              </p:cNvSpPr>
              <p:nvPr/>
            </p:nvSpPr>
            <p:spPr bwMode="auto">
              <a:xfrm>
                <a:off x="4224" y="2347"/>
                <a:ext cx="344" cy="389"/>
              </a:xfrm>
              <a:custGeom>
                <a:avLst/>
                <a:gdLst>
                  <a:gd name="T0" fmla="*/ 320 w 344"/>
                  <a:gd name="T1" fmla="*/ 149 h 389"/>
                  <a:gd name="T2" fmla="*/ 320 w 344"/>
                  <a:gd name="T3" fmla="*/ 165 h 389"/>
                  <a:gd name="T4" fmla="*/ 176 w 344"/>
                  <a:gd name="T5" fmla="*/ 5 h 389"/>
                  <a:gd name="T6" fmla="*/ 80 w 344"/>
                  <a:gd name="T7" fmla="*/ 133 h 389"/>
                  <a:gd name="T8" fmla="*/ 0 w 344"/>
                  <a:gd name="T9" fmla="*/ 389 h 3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"/>
                  <a:gd name="T16" fmla="*/ 0 h 389"/>
                  <a:gd name="T17" fmla="*/ 344 w 344"/>
                  <a:gd name="T18" fmla="*/ 389 h 3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" h="389">
                    <a:moveTo>
                      <a:pt x="320" y="149"/>
                    </a:moveTo>
                    <a:cubicBezTo>
                      <a:pt x="317" y="152"/>
                      <a:pt x="344" y="189"/>
                      <a:pt x="320" y="165"/>
                    </a:cubicBezTo>
                    <a:cubicBezTo>
                      <a:pt x="296" y="141"/>
                      <a:pt x="216" y="10"/>
                      <a:pt x="176" y="5"/>
                    </a:cubicBezTo>
                    <a:cubicBezTo>
                      <a:pt x="136" y="0"/>
                      <a:pt x="109" y="69"/>
                      <a:pt x="80" y="133"/>
                    </a:cubicBezTo>
                    <a:cubicBezTo>
                      <a:pt x="51" y="197"/>
                      <a:pt x="17" y="336"/>
                      <a:pt x="0" y="389"/>
                    </a:cubicBezTo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grpSp>
            <p:nvGrpSpPr>
              <p:cNvPr id="26" name="Group 331"/>
              <p:cNvGrpSpPr>
                <a:grpSpLocks/>
              </p:cNvGrpSpPr>
              <p:nvPr/>
            </p:nvGrpSpPr>
            <p:grpSpPr bwMode="auto">
              <a:xfrm>
                <a:off x="4320" y="1968"/>
                <a:ext cx="240" cy="192"/>
                <a:chOff x="3984" y="1920"/>
                <a:chExt cx="576" cy="552"/>
              </a:xfrm>
            </p:grpSpPr>
            <p:grpSp>
              <p:nvGrpSpPr>
                <p:cNvPr id="27" name="Group 332"/>
                <p:cNvGrpSpPr>
                  <a:grpSpLocks/>
                </p:cNvGrpSpPr>
                <p:nvPr/>
              </p:nvGrpSpPr>
              <p:grpSpPr bwMode="auto">
                <a:xfrm>
                  <a:off x="3984" y="1920"/>
                  <a:ext cx="576" cy="528"/>
                  <a:chOff x="3984" y="1920"/>
                  <a:chExt cx="576" cy="528"/>
                </a:xfrm>
              </p:grpSpPr>
              <p:sp>
                <p:nvSpPr>
                  <p:cNvPr id="11395" name="Freeform 333"/>
                  <p:cNvSpPr>
                    <a:spLocks/>
                  </p:cNvSpPr>
                  <p:nvPr/>
                </p:nvSpPr>
                <p:spPr bwMode="auto">
                  <a:xfrm rot="4016713">
                    <a:off x="3996" y="2052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96" name="Freeform 334"/>
                  <p:cNvSpPr>
                    <a:spLocks/>
                  </p:cNvSpPr>
                  <p:nvPr/>
                </p:nvSpPr>
                <p:spPr bwMode="auto">
                  <a:xfrm>
                    <a:off x="4080" y="2208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97" name="Freeform 335"/>
                  <p:cNvSpPr>
                    <a:spLocks/>
                  </p:cNvSpPr>
                  <p:nvPr/>
                </p:nvSpPr>
                <p:spPr bwMode="auto">
                  <a:xfrm rot="3793270">
                    <a:off x="4332" y="2100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98" name="Freeform 336"/>
                  <p:cNvSpPr>
                    <a:spLocks/>
                  </p:cNvSpPr>
                  <p:nvPr/>
                </p:nvSpPr>
                <p:spPr bwMode="auto">
                  <a:xfrm rot="7033587">
                    <a:off x="4092" y="1956"/>
                    <a:ext cx="216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99" name="Freeform 337"/>
                  <p:cNvSpPr>
                    <a:spLocks/>
                  </p:cNvSpPr>
                  <p:nvPr/>
                </p:nvSpPr>
                <p:spPr bwMode="auto">
                  <a:xfrm>
                    <a:off x="4272" y="1920"/>
                    <a:ext cx="192" cy="240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400" name="Freeform 338"/>
                  <p:cNvSpPr>
                    <a:spLocks/>
                  </p:cNvSpPr>
                  <p:nvPr/>
                </p:nvSpPr>
                <p:spPr bwMode="auto">
                  <a:xfrm>
                    <a:off x="4224" y="2160"/>
                    <a:ext cx="96" cy="96"/>
                  </a:xfrm>
                  <a:custGeom>
                    <a:avLst/>
                    <a:gdLst>
                      <a:gd name="T0" fmla="*/ 168 w 224"/>
                      <a:gd name="T1" fmla="*/ 8 h 328"/>
                      <a:gd name="T2" fmla="*/ 24 w 224"/>
                      <a:gd name="T3" fmla="*/ 104 h 328"/>
                      <a:gd name="T4" fmla="*/ 24 w 224"/>
                      <a:gd name="T5" fmla="*/ 296 h 328"/>
                      <a:gd name="T6" fmla="*/ 120 w 224"/>
                      <a:gd name="T7" fmla="*/ 296 h 328"/>
                      <a:gd name="T8" fmla="*/ 216 w 224"/>
                      <a:gd name="T9" fmla="*/ 152 h 328"/>
                      <a:gd name="T10" fmla="*/ 168 w 224"/>
                      <a:gd name="T11" fmla="*/ 8 h 32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24"/>
                      <a:gd name="T19" fmla="*/ 0 h 328"/>
                      <a:gd name="T20" fmla="*/ 224 w 224"/>
                      <a:gd name="T21" fmla="*/ 328 h 328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24" h="328">
                        <a:moveTo>
                          <a:pt x="168" y="8"/>
                        </a:moveTo>
                        <a:cubicBezTo>
                          <a:pt x="136" y="0"/>
                          <a:pt x="48" y="56"/>
                          <a:pt x="24" y="104"/>
                        </a:cubicBezTo>
                        <a:cubicBezTo>
                          <a:pt x="0" y="152"/>
                          <a:pt x="8" y="264"/>
                          <a:pt x="24" y="296"/>
                        </a:cubicBezTo>
                        <a:cubicBezTo>
                          <a:pt x="40" y="328"/>
                          <a:pt x="88" y="320"/>
                          <a:pt x="120" y="296"/>
                        </a:cubicBezTo>
                        <a:cubicBezTo>
                          <a:pt x="152" y="272"/>
                          <a:pt x="208" y="200"/>
                          <a:pt x="216" y="152"/>
                        </a:cubicBezTo>
                        <a:cubicBezTo>
                          <a:pt x="224" y="104"/>
                          <a:pt x="200" y="16"/>
                          <a:pt x="168" y="8"/>
                        </a:cubicBezTo>
                        <a:close/>
                      </a:path>
                    </a:pathLst>
                  </a:custGeom>
                  <a:solidFill>
                    <a:srgbClr val="33CC33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394" name="Freeform 339"/>
                <p:cNvSpPr>
                  <a:spLocks/>
                </p:cNvSpPr>
                <p:nvPr/>
              </p:nvSpPr>
              <p:spPr bwMode="auto">
                <a:xfrm rot="6716713">
                  <a:off x="4236" y="2244"/>
                  <a:ext cx="216" cy="240"/>
                </a:xfrm>
                <a:custGeom>
                  <a:avLst/>
                  <a:gdLst>
                    <a:gd name="T0" fmla="*/ 168 w 224"/>
                    <a:gd name="T1" fmla="*/ 8 h 328"/>
                    <a:gd name="T2" fmla="*/ 24 w 224"/>
                    <a:gd name="T3" fmla="*/ 104 h 328"/>
                    <a:gd name="T4" fmla="*/ 24 w 224"/>
                    <a:gd name="T5" fmla="*/ 296 h 328"/>
                    <a:gd name="T6" fmla="*/ 120 w 224"/>
                    <a:gd name="T7" fmla="*/ 296 h 328"/>
                    <a:gd name="T8" fmla="*/ 216 w 224"/>
                    <a:gd name="T9" fmla="*/ 152 h 328"/>
                    <a:gd name="T10" fmla="*/ 168 w 224"/>
                    <a:gd name="T11" fmla="*/ 8 h 3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4"/>
                    <a:gd name="T19" fmla="*/ 0 h 328"/>
                    <a:gd name="T20" fmla="*/ 224 w 224"/>
                    <a:gd name="T21" fmla="*/ 328 h 3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4" h="328">
                      <a:moveTo>
                        <a:pt x="168" y="8"/>
                      </a:moveTo>
                      <a:cubicBezTo>
                        <a:pt x="136" y="0"/>
                        <a:pt x="48" y="56"/>
                        <a:pt x="24" y="104"/>
                      </a:cubicBezTo>
                      <a:cubicBezTo>
                        <a:pt x="0" y="152"/>
                        <a:pt x="8" y="264"/>
                        <a:pt x="24" y="296"/>
                      </a:cubicBezTo>
                      <a:cubicBezTo>
                        <a:pt x="40" y="328"/>
                        <a:pt x="88" y="320"/>
                        <a:pt x="120" y="296"/>
                      </a:cubicBezTo>
                      <a:cubicBezTo>
                        <a:pt x="152" y="272"/>
                        <a:pt x="208" y="200"/>
                        <a:pt x="216" y="152"/>
                      </a:cubicBezTo>
                      <a:cubicBezTo>
                        <a:pt x="224" y="104"/>
                        <a:pt x="200" y="16"/>
                        <a:pt x="168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grpSp>
            <p:nvGrpSpPr>
              <p:cNvPr id="28" name="Group 340"/>
              <p:cNvGrpSpPr>
                <a:grpSpLocks/>
              </p:cNvGrpSpPr>
              <p:nvPr/>
            </p:nvGrpSpPr>
            <p:grpSpPr bwMode="auto">
              <a:xfrm>
                <a:off x="4608" y="2301"/>
                <a:ext cx="240" cy="287"/>
                <a:chOff x="3744" y="1920"/>
                <a:chExt cx="664" cy="696"/>
              </a:xfrm>
            </p:grpSpPr>
            <p:grpSp>
              <p:nvGrpSpPr>
                <p:cNvPr id="29" name="Group 341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391" name="Freeform 342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92" name="Freeform 343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375" name="Freeform 344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6" name="Freeform 345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7" name="Freeform 346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8" name="Freeform 347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9" name="Freeform 348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0" name="Freeform 349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1" name="Freeform 350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2" name="Freeform 351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3" name="Freeform 352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4" name="Freeform 353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5" name="Freeform 354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6" name="Freeform 355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7" name="Freeform 356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8" name="Freeform 357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89" name="Freeform 358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90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grpSp>
            <p:nvGrpSpPr>
              <p:cNvPr id="30" name="Group 360"/>
              <p:cNvGrpSpPr>
                <a:grpSpLocks/>
              </p:cNvGrpSpPr>
              <p:nvPr/>
            </p:nvGrpSpPr>
            <p:grpSpPr bwMode="auto">
              <a:xfrm>
                <a:off x="4464" y="2253"/>
                <a:ext cx="240" cy="287"/>
                <a:chOff x="3744" y="1920"/>
                <a:chExt cx="664" cy="696"/>
              </a:xfrm>
            </p:grpSpPr>
            <p:grpSp>
              <p:nvGrpSpPr>
                <p:cNvPr id="31" name="Group 361"/>
                <p:cNvGrpSpPr>
                  <a:grpSpLocks/>
                </p:cNvGrpSpPr>
                <p:nvPr/>
              </p:nvGrpSpPr>
              <p:grpSpPr bwMode="auto">
                <a:xfrm rot="10650084">
                  <a:off x="3744" y="2064"/>
                  <a:ext cx="664" cy="552"/>
                  <a:chOff x="3744" y="2064"/>
                  <a:chExt cx="664" cy="552"/>
                </a:xfrm>
              </p:grpSpPr>
              <p:sp>
                <p:nvSpPr>
                  <p:cNvPr id="11372" name="Freeform 362"/>
                  <p:cNvSpPr>
                    <a:spLocks/>
                  </p:cNvSpPr>
                  <p:nvPr/>
                </p:nvSpPr>
                <p:spPr bwMode="auto">
                  <a:xfrm>
                    <a:off x="3744" y="2064"/>
                    <a:ext cx="29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  <p:sp>
                <p:nvSpPr>
                  <p:cNvPr id="11373" name="Freeform 363"/>
                  <p:cNvSpPr>
                    <a:spLocks/>
                  </p:cNvSpPr>
                  <p:nvPr/>
                </p:nvSpPr>
                <p:spPr bwMode="auto">
                  <a:xfrm flipH="1">
                    <a:off x="4032" y="2064"/>
                    <a:ext cx="376" cy="552"/>
                  </a:xfrm>
                  <a:custGeom>
                    <a:avLst/>
                    <a:gdLst>
                      <a:gd name="T0" fmla="*/ 296 w 296"/>
                      <a:gd name="T1" fmla="*/ 528 h 552"/>
                      <a:gd name="T2" fmla="*/ 104 w 296"/>
                      <a:gd name="T3" fmla="*/ 528 h 552"/>
                      <a:gd name="T4" fmla="*/ 8 w 296"/>
                      <a:gd name="T5" fmla="*/ 384 h 552"/>
                      <a:gd name="T6" fmla="*/ 56 w 296"/>
                      <a:gd name="T7" fmla="*/ 192 h 552"/>
                      <a:gd name="T8" fmla="*/ 200 w 296"/>
                      <a:gd name="T9" fmla="*/ 48 h 552"/>
                      <a:gd name="T10" fmla="*/ 296 w 296"/>
                      <a:gd name="T11" fmla="*/ 0 h 55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96"/>
                      <a:gd name="T19" fmla="*/ 0 h 552"/>
                      <a:gd name="T20" fmla="*/ 296 w 296"/>
                      <a:gd name="T21" fmla="*/ 552 h 55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96" h="552">
                        <a:moveTo>
                          <a:pt x="296" y="528"/>
                        </a:moveTo>
                        <a:cubicBezTo>
                          <a:pt x="224" y="540"/>
                          <a:pt x="152" y="552"/>
                          <a:pt x="104" y="528"/>
                        </a:cubicBezTo>
                        <a:cubicBezTo>
                          <a:pt x="56" y="504"/>
                          <a:pt x="16" y="440"/>
                          <a:pt x="8" y="384"/>
                        </a:cubicBezTo>
                        <a:cubicBezTo>
                          <a:pt x="0" y="328"/>
                          <a:pt x="24" y="248"/>
                          <a:pt x="56" y="192"/>
                        </a:cubicBezTo>
                        <a:cubicBezTo>
                          <a:pt x="88" y="136"/>
                          <a:pt x="160" y="80"/>
                          <a:pt x="200" y="48"/>
                        </a:cubicBezTo>
                        <a:cubicBezTo>
                          <a:pt x="240" y="16"/>
                          <a:pt x="268" y="8"/>
                          <a:pt x="296" y="0"/>
                        </a:cubicBezTo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</p:spPr>
                <p:txBody>
                  <a:bodyPr/>
                  <a:lstStyle/>
                  <a:p>
                    <a:endParaRPr lang="ru-RU">
                      <a:latin typeface="Georgia" pitchFamily="18" charset="0"/>
                    </a:endParaRPr>
                  </a:p>
                </p:txBody>
              </p:sp>
            </p:grpSp>
            <p:sp>
              <p:nvSpPr>
                <p:cNvPr id="11356" name="Freeform 364"/>
                <p:cNvSpPr>
                  <a:spLocks/>
                </p:cNvSpPr>
                <p:nvPr/>
              </p:nvSpPr>
              <p:spPr bwMode="auto">
                <a:xfrm flipV="1">
                  <a:off x="4128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57" name="Freeform 365"/>
                <p:cNvSpPr>
                  <a:spLocks/>
                </p:cNvSpPr>
                <p:nvPr/>
              </p:nvSpPr>
              <p:spPr bwMode="auto">
                <a:xfrm flipV="1">
                  <a:off x="3888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58" name="Freeform 366"/>
                <p:cNvSpPr>
                  <a:spLocks/>
                </p:cNvSpPr>
                <p:nvPr/>
              </p:nvSpPr>
              <p:spPr bwMode="auto">
                <a:xfrm flipV="1">
                  <a:off x="3936" y="220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59" name="Freeform 367"/>
                <p:cNvSpPr>
                  <a:spLocks/>
                </p:cNvSpPr>
                <p:nvPr/>
              </p:nvSpPr>
              <p:spPr bwMode="auto">
                <a:xfrm flipV="1">
                  <a:off x="4032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0" name="Freeform 368"/>
                <p:cNvSpPr>
                  <a:spLocks/>
                </p:cNvSpPr>
                <p:nvPr/>
              </p:nvSpPr>
              <p:spPr bwMode="auto">
                <a:xfrm flipV="1">
                  <a:off x="3984" y="2352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1" name="Freeform 369"/>
                <p:cNvSpPr>
                  <a:spLocks/>
                </p:cNvSpPr>
                <p:nvPr/>
              </p:nvSpPr>
              <p:spPr bwMode="auto">
                <a:xfrm flipV="1">
                  <a:off x="393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2" name="Freeform 370"/>
                <p:cNvSpPr>
                  <a:spLocks/>
                </p:cNvSpPr>
                <p:nvPr/>
              </p:nvSpPr>
              <p:spPr bwMode="auto">
                <a:xfrm flipV="1">
                  <a:off x="3984" y="2448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3" name="Freeform 371"/>
                <p:cNvSpPr>
                  <a:spLocks/>
                </p:cNvSpPr>
                <p:nvPr/>
              </p:nvSpPr>
              <p:spPr bwMode="auto">
                <a:xfrm flipV="1">
                  <a:off x="4080" y="249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4" name="Freeform 372"/>
                <p:cNvSpPr>
                  <a:spLocks/>
                </p:cNvSpPr>
                <p:nvPr/>
              </p:nvSpPr>
              <p:spPr bwMode="auto">
                <a:xfrm flipV="1">
                  <a:off x="3840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5" name="Freeform 373"/>
                <p:cNvSpPr>
                  <a:spLocks/>
                </p:cNvSpPr>
                <p:nvPr/>
              </p:nvSpPr>
              <p:spPr bwMode="auto">
                <a:xfrm flipV="1">
                  <a:off x="388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6" name="Freeform 374"/>
                <p:cNvSpPr>
                  <a:spLocks/>
                </p:cNvSpPr>
                <p:nvPr/>
              </p:nvSpPr>
              <p:spPr bwMode="auto">
                <a:xfrm flipH="1" flipV="1">
                  <a:off x="4080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7" name="Freeform 375"/>
                <p:cNvSpPr>
                  <a:spLocks/>
                </p:cNvSpPr>
                <p:nvPr/>
              </p:nvSpPr>
              <p:spPr bwMode="auto">
                <a:xfrm flipH="1" flipV="1">
                  <a:off x="4176" y="240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8" name="Freeform 376"/>
                <p:cNvSpPr>
                  <a:spLocks/>
                </p:cNvSpPr>
                <p:nvPr/>
              </p:nvSpPr>
              <p:spPr bwMode="auto">
                <a:xfrm flipH="1" flipV="1">
                  <a:off x="4128" y="2304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69" name="Freeform 377"/>
                <p:cNvSpPr>
                  <a:spLocks/>
                </p:cNvSpPr>
                <p:nvPr/>
              </p:nvSpPr>
              <p:spPr bwMode="auto">
                <a:xfrm flipH="1" flipV="1">
                  <a:off x="4224" y="2256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0" name="Freeform 378"/>
                <p:cNvSpPr>
                  <a:spLocks/>
                </p:cNvSpPr>
                <p:nvPr/>
              </p:nvSpPr>
              <p:spPr bwMode="auto">
                <a:xfrm flipH="1" flipV="1">
                  <a:off x="4224" y="2160"/>
                  <a:ext cx="48" cy="48"/>
                </a:xfrm>
                <a:custGeom>
                  <a:avLst/>
                  <a:gdLst>
                    <a:gd name="T0" fmla="*/ 0 w 192"/>
                    <a:gd name="T1" fmla="*/ 288 h 288"/>
                    <a:gd name="T2" fmla="*/ 192 w 192"/>
                    <a:gd name="T3" fmla="*/ 288 h 288"/>
                    <a:gd name="T4" fmla="*/ 48 w 192"/>
                    <a:gd name="T5" fmla="*/ 0 h 288"/>
                    <a:gd name="T6" fmla="*/ 0 w 192"/>
                    <a:gd name="T7" fmla="*/ 288 h 2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2"/>
                    <a:gd name="T13" fmla="*/ 0 h 288"/>
                    <a:gd name="T14" fmla="*/ 192 w 192"/>
                    <a:gd name="T15" fmla="*/ 288 h 2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2" h="288">
                      <a:moveTo>
                        <a:pt x="0" y="288"/>
                      </a:moveTo>
                      <a:lnTo>
                        <a:pt x="192" y="288"/>
                      </a:lnTo>
                      <a:lnTo>
                        <a:pt x="48" y="0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12700">
                  <a:solidFill>
                    <a:srgbClr val="000000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  <p:sp>
              <p:nvSpPr>
                <p:cNvPr id="11371" name="plant"/>
                <p:cNvSpPr>
                  <a:spLocks noEditPoints="1" noChangeArrowheads="1"/>
                </p:cNvSpPr>
                <p:nvPr/>
              </p:nvSpPr>
              <p:spPr bwMode="auto">
                <a:xfrm>
                  <a:off x="3888" y="1920"/>
                  <a:ext cx="378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189 w 21600"/>
                    <a:gd name="T3" fmla="*/ 0 h 21600"/>
                    <a:gd name="T4" fmla="*/ 378 w 21600"/>
                    <a:gd name="T5" fmla="*/ 0 h 21600"/>
                    <a:gd name="T6" fmla="*/ 378 w 21600"/>
                    <a:gd name="T7" fmla="*/ 117 h 21600"/>
                    <a:gd name="T8" fmla="*/ 378 w 21600"/>
                    <a:gd name="T9" fmla="*/ 234 h 21600"/>
                    <a:gd name="T10" fmla="*/ 189 w 21600"/>
                    <a:gd name="T11" fmla="*/ 234 h 21600"/>
                    <a:gd name="T12" fmla="*/ 0 w 21600"/>
                    <a:gd name="T13" fmla="*/ 234 h 21600"/>
                    <a:gd name="T14" fmla="*/ 0 w 21600"/>
                    <a:gd name="T15" fmla="*/ 117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7086 w 21600"/>
                    <a:gd name="T25" fmla="*/ 10062 h 21600"/>
                    <a:gd name="T26" fmla="*/ 14571 w 21600"/>
                    <a:gd name="T27" fmla="*/ 13569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9368" y="9002"/>
                      </a:moveTo>
                      <a:lnTo>
                        <a:pt x="9254" y="8422"/>
                      </a:lnTo>
                      <a:lnTo>
                        <a:pt x="9139" y="7935"/>
                      </a:lnTo>
                      <a:lnTo>
                        <a:pt x="8819" y="7355"/>
                      </a:lnTo>
                      <a:lnTo>
                        <a:pt x="8475" y="6728"/>
                      </a:lnTo>
                      <a:lnTo>
                        <a:pt x="8040" y="6287"/>
                      </a:lnTo>
                      <a:lnTo>
                        <a:pt x="7421" y="5707"/>
                      </a:lnTo>
                      <a:lnTo>
                        <a:pt x="6574" y="5429"/>
                      </a:lnTo>
                      <a:lnTo>
                        <a:pt x="5452" y="5313"/>
                      </a:lnTo>
                      <a:lnTo>
                        <a:pt x="4856" y="5220"/>
                      </a:lnTo>
                      <a:lnTo>
                        <a:pt x="4169" y="5220"/>
                      </a:lnTo>
                      <a:lnTo>
                        <a:pt x="3665" y="5104"/>
                      </a:lnTo>
                      <a:lnTo>
                        <a:pt x="3001" y="4872"/>
                      </a:lnTo>
                      <a:lnTo>
                        <a:pt x="2497" y="4756"/>
                      </a:lnTo>
                      <a:lnTo>
                        <a:pt x="2062" y="4408"/>
                      </a:lnTo>
                      <a:lnTo>
                        <a:pt x="1603" y="4083"/>
                      </a:lnTo>
                      <a:lnTo>
                        <a:pt x="1283" y="3689"/>
                      </a:lnTo>
                      <a:lnTo>
                        <a:pt x="1283" y="4315"/>
                      </a:lnTo>
                      <a:lnTo>
                        <a:pt x="1489" y="5104"/>
                      </a:lnTo>
                      <a:lnTo>
                        <a:pt x="1832" y="6055"/>
                      </a:lnTo>
                      <a:lnTo>
                        <a:pt x="2382" y="6914"/>
                      </a:lnTo>
                      <a:lnTo>
                        <a:pt x="2680" y="7471"/>
                      </a:lnTo>
                      <a:lnTo>
                        <a:pt x="3115" y="7935"/>
                      </a:lnTo>
                      <a:lnTo>
                        <a:pt x="3573" y="8213"/>
                      </a:lnTo>
                      <a:lnTo>
                        <a:pt x="4077" y="8654"/>
                      </a:lnTo>
                      <a:lnTo>
                        <a:pt x="4627" y="9002"/>
                      </a:lnTo>
                      <a:lnTo>
                        <a:pt x="5245" y="9234"/>
                      </a:lnTo>
                      <a:lnTo>
                        <a:pt x="6024" y="9443"/>
                      </a:lnTo>
                      <a:lnTo>
                        <a:pt x="6757" y="9628"/>
                      </a:lnTo>
                      <a:lnTo>
                        <a:pt x="5177" y="10069"/>
                      </a:lnTo>
                      <a:lnTo>
                        <a:pt x="3963" y="10649"/>
                      </a:lnTo>
                      <a:lnTo>
                        <a:pt x="3344" y="11044"/>
                      </a:lnTo>
                      <a:lnTo>
                        <a:pt x="2886" y="11600"/>
                      </a:lnTo>
                      <a:lnTo>
                        <a:pt x="2497" y="12041"/>
                      </a:lnTo>
                      <a:lnTo>
                        <a:pt x="1947" y="12343"/>
                      </a:lnTo>
                      <a:lnTo>
                        <a:pt x="1168" y="12668"/>
                      </a:lnTo>
                      <a:lnTo>
                        <a:pt x="0" y="12900"/>
                      </a:lnTo>
                      <a:lnTo>
                        <a:pt x="435" y="13248"/>
                      </a:lnTo>
                      <a:lnTo>
                        <a:pt x="779" y="13456"/>
                      </a:lnTo>
                      <a:lnTo>
                        <a:pt x="1283" y="13642"/>
                      </a:lnTo>
                      <a:lnTo>
                        <a:pt x="1718" y="13758"/>
                      </a:lnTo>
                      <a:lnTo>
                        <a:pt x="2680" y="13851"/>
                      </a:lnTo>
                      <a:lnTo>
                        <a:pt x="3573" y="13758"/>
                      </a:lnTo>
                      <a:lnTo>
                        <a:pt x="4512" y="13526"/>
                      </a:lnTo>
                      <a:lnTo>
                        <a:pt x="5360" y="13248"/>
                      </a:lnTo>
                      <a:lnTo>
                        <a:pt x="6139" y="12900"/>
                      </a:lnTo>
                      <a:lnTo>
                        <a:pt x="6757" y="12552"/>
                      </a:lnTo>
                      <a:lnTo>
                        <a:pt x="6459" y="13132"/>
                      </a:lnTo>
                      <a:lnTo>
                        <a:pt x="6139" y="13642"/>
                      </a:lnTo>
                      <a:lnTo>
                        <a:pt x="5910" y="14199"/>
                      </a:lnTo>
                      <a:lnTo>
                        <a:pt x="5681" y="14663"/>
                      </a:lnTo>
                      <a:lnTo>
                        <a:pt x="5681" y="15150"/>
                      </a:lnTo>
                      <a:lnTo>
                        <a:pt x="5681" y="15730"/>
                      </a:lnTo>
                      <a:lnTo>
                        <a:pt x="5681" y="16241"/>
                      </a:lnTo>
                      <a:lnTo>
                        <a:pt x="5795" y="16913"/>
                      </a:lnTo>
                      <a:lnTo>
                        <a:pt x="5910" y="17586"/>
                      </a:lnTo>
                      <a:lnTo>
                        <a:pt x="5910" y="18213"/>
                      </a:lnTo>
                      <a:lnTo>
                        <a:pt x="5795" y="18885"/>
                      </a:lnTo>
                      <a:lnTo>
                        <a:pt x="5566" y="19396"/>
                      </a:lnTo>
                      <a:lnTo>
                        <a:pt x="5245" y="19976"/>
                      </a:lnTo>
                      <a:lnTo>
                        <a:pt x="4971" y="20370"/>
                      </a:lnTo>
                      <a:lnTo>
                        <a:pt x="4512" y="20811"/>
                      </a:lnTo>
                      <a:lnTo>
                        <a:pt x="4077" y="21043"/>
                      </a:lnTo>
                      <a:lnTo>
                        <a:pt x="5177" y="20927"/>
                      </a:lnTo>
                      <a:lnTo>
                        <a:pt x="6253" y="20486"/>
                      </a:lnTo>
                      <a:lnTo>
                        <a:pt x="7421" y="19976"/>
                      </a:lnTo>
                      <a:lnTo>
                        <a:pt x="8361" y="19187"/>
                      </a:lnTo>
                      <a:lnTo>
                        <a:pt x="8819" y="18769"/>
                      </a:lnTo>
                      <a:lnTo>
                        <a:pt x="9139" y="18213"/>
                      </a:lnTo>
                      <a:lnTo>
                        <a:pt x="9437" y="17772"/>
                      </a:lnTo>
                      <a:lnTo>
                        <a:pt x="9643" y="17261"/>
                      </a:lnTo>
                      <a:lnTo>
                        <a:pt x="9872" y="16681"/>
                      </a:lnTo>
                      <a:lnTo>
                        <a:pt x="9872" y="16171"/>
                      </a:lnTo>
                      <a:lnTo>
                        <a:pt x="9872" y="15614"/>
                      </a:lnTo>
                      <a:lnTo>
                        <a:pt x="9758" y="15057"/>
                      </a:lnTo>
                      <a:lnTo>
                        <a:pt x="10216" y="15498"/>
                      </a:lnTo>
                      <a:lnTo>
                        <a:pt x="10537" y="16241"/>
                      </a:lnTo>
                      <a:lnTo>
                        <a:pt x="10834" y="17145"/>
                      </a:lnTo>
                      <a:lnTo>
                        <a:pt x="11041" y="18213"/>
                      </a:lnTo>
                      <a:lnTo>
                        <a:pt x="11155" y="19187"/>
                      </a:lnTo>
                      <a:lnTo>
                        <a:pt x="11155" y="20185"/>
                      </a:lnTo>
                      <a:lnTo>
                        <a:pt x="11155" y="20579"/>
                      </a:lnTo>
                      <a:lnTo>
                        <a:pt x="11041" y="21043"/>
                      </a:lnTo>
                      <a:lnTo>
                        <a:pt x="10926" y="21391"/>
                      </a:lnTo>
                      <a:lnTo>
                        <a:pt x="10766" y="21600"/>
                      </a:lnTo>
                      <a:lnTo>
                        <a:pt x="11499" y="21484"/>
                      </a:lnTo>
                      <a:lnTo>
                        <a:pt x="12323" y="21043"/>
                      </a:lnTo>
                      <a:lnTo>
                        <a:pt x="13102" y="20370"/>
                      </a:lnTo>
                      <a:lnTo>
                        <a:pt x="13606" y="19628"/>
                      </a:lnTo>
                      <a:lnTo>
                        <a:pt x="13950" y="19071"/>
                      </a:lnTo>
                      <a:lnTo>
                        <a:pt x="14064" y="18677"/>
                      </a:lnTo>
                      <a:lnTo>
                        <a:pt x="14179" y="18097"/>
                      </a:lnTo>
                      <a:lnTo>
                        <a:pt x="14293" y="17586"/>
                      </a:lnTo>
                      <a:lnTo>
                        <a:pt x="14179" y="16913"/>
                      </a:lnTo>
                      <a:lnTo>
                        <a:pt x="14064" y="16241"/>
                      </a:lnTo>
                      <a:lnTo>
                        <a:pt x="13835" y="15614"/>
                      </a:lnTo>
                      <a:lnTo>
                        <a:pt x="13560" y="14872"/>
                      </a:lnTo>
                      <a:lnTo>
                        <a:pt x="13950" y="14941"/>
                      </a:lnTo>
                      <a:lnTo>
                        <a:pt x="14408" y="15150"/>
                      </a:lnTo>
                      <a:lnTo>
                        <a:pt x="14843" y="15266"/>
                      </a:lnTo>
                      <a:lnTo>
                        <a:pt x="15232" y="15614"/>
                      </a:lnTo>
                      <a:lnTo>
                        <a:pt x="15576" y="15846"/>
                      </a:lnTo>
                      <a:lnTo>
                        <a:pt x="15897" y="16171"/>
                      </a:lnTo>
                      <a:lnTo>
                        <a:pt x="16126" y="16473"/>
                      </a:lnTo>
                      <a:lnTo>
                        <a:pt x="16240" y="16913"/>
                      </a:lnTo>
                      <a:lnTo>
                        <a:pt x="16515" y="17261"/>
                      </a:lnTo>
                      <a:lnTo>
                        <a:pt x="17088" y="17586"/>
                      </a:lnTo>
                      <a:lnTo>
                        <a:pt x="17798" y="17865"/>
                      </a:lnTo>
                      <a:lnTo>
                        <a:pt x="18576" y="18097"/>
                      </a:lnTo>
                      <a:lnTo>
                        <a:pt x="19424" y="18213"/>
                      </a:lnTo>
                      <a:lnTo>
                        <a:pt x="20317" y="18213"/>
                      </a:lnTo>
                      <a:lnTo>
                        <a:pt x="21050" y="18213"/>
                      </a:lnTo>
                      <a:lnTo>
                        <a:pt x="21600" y="17865"/>
                      </a:lnTo>
                      <a:lnTo>
                        <a:pt x="21165" y="17656"/>
                      </a:lnTo>
                      <a:lnTo>
                        <a:pt x="20592" y="17470"/>
                      </a:lnTo>
                      <a:lnTo>
                        <a:pt x="20088" y="17029"/>
                      </a:lnTo>
                      <a:lnTo>
                        <a:pt x="19653" y="16681"/>
                      </a:lnTo>
                      <a:lnTo>
                        <a:pt x="19195" y="16241"/>
                      </a:lnTo>
                      <a:lnTo>
                        <a:pt x="18920" y="15962"/>
                      </a:lnTo>
                      <a:lnTo>
                        <a:pt x="18576" y="15498"/>
                      </a:lnTo>
                      <a:lnTo>
                        <a:pt x="18576" y="15057"/>
                      </a:lnTo>
                      <a:lnTo>
                        <a:pt x="18485" y="14756"/>
                      </a:lnTo>
                      <a:lnTo>
                        <a:pt x="18256" y="14199"/>
                      </a:lnTo>
                      <a:lnTo>
                        <a:pt x="17912" y="13526"/>
                      </a:lnTo>
                      <a:lnTo>
                        <a:pt x="17523" y="13016"/>
                      </a:lnTo>
                      <a:lnTo>
                        <a:pt x="16973" y="12436"/>
                      </a:lnTo>
                      <a:lnTo>
                        <a:pt x="16355" y="12041"/>
                      </a:lnTo>
                      <a:lnTo>
                        <a:pt x="16011" y="11832"/>
                      </a:lnTo>
                      <a:lnTo>
                        <a:pt x="15690" y="11716"/>
                      </a:lnTo>
                      <a:lnTo>
                        <a:pt x="15232" y="11716"/>
                      </a:lnTo>
                      <a:lnTo>
                        <a:pt x="14843" y="11716"/>
                      </a:lnTo>
                      <a:lnTo>
                        <a:pt x="15461" y="11252"/>
                      </a:lnTo>
                      <a:lnTo>
                        <a:pt x="16126" y="10858"/>
                      </a:lnTo>
                      <a:lnTo>
                        <a:pt x="16973" y="10649"/>
                      </a:lnTo>
                      <a:lnTo>
                        <a:pt x="17798" y="10417"/>
                      </a:lnTo>
                      <a:lnTo>
                        <a:pt x="18806" y="10301"/>
                      </a:lnTo>
                      <a:lnTo>
                        <a:pt x="19653" y="10301"/>
                      </a:lnTo>
                      <a:lnTo>
                        <a:pt x="20478" y="10417"/>
                      </a:lnTo>
                      <a:lnTo>
                        <a:pt x="21256" y="10533"/>
                      </a:lnTo>
                      <a:lnTo>
                        <a:pt x="20707" y="9837"/>
                      </a:lnTo>
                      <a:lnTo>
                        <a:pt x="19859" y="9234"/>
                      </a:lnTo>
                      <a:lnTo>
                        <a:pt x="18806" y="8538"/>
                      </a:lnTo>
                      <a:lnTo>
                        <a:pt x="17637" y="8144"/>
                      </a:lnTo>
                      <a:lnTo>
                        <a:pt x="16973" y="8027"/>
                      </a:lnTo>
                      <a:lnTo>
                        <a:pt x="16355" y="7935"/>
                      </a:lnTo>
                      <a:lnTo>
                        <a:pt x="15805" y="7935"/>
                      </a:lnTo>
                      <a:lnTo>
                        <a:pt x="15118" y="8027"/>
                      </a:lnTo>
                      <a:lnTo>
                        <a:pt x="14614" y="8144"/>
                      </a:lnTo>
                      <a:lnTo>
                        <a:pt x="14064" y="8422"/>
                      </a:lnTo>
                      <a:lnTo>
                        <a:pt x="13606" y="8886"/>
                      </a:lnTo>
                      <a:lnTo>
                        <a:pt x="13217" y="9327"/>
                      </a:lnTo>
                      <a:lnTo>
                        <a:pt x="13606" y="8538"/>
                      </a:lnTo>
                      <a:lnTo>
                        <a:pt x="13950" y="7935"/>
                      </a:lnTo>
                      <a:lnTo>
                        <a:pt x="14293" y="7123"/>
                      </a:lnTo>
                      <a:lnTo>
                        <a:pt x="14499" y="6519"/>
                      </a:lnTo>
                      <a:lnTo>
                        <a:pt x="14614" y="5823"/>
                      </a:lnTo>
                      <a:lnTo>
                        <a:pt x="14614" y="5220"/>
                      </a:lnTo>
                      <a:lnTo>
                        <a:pt x="14408" y="4524"/>
                      </a:lnTo>
                      <a:lnTo>
                        <a:pt x="14064" y="3898"/>
                      </a:lnTo>
                      <a:lnTo>
                        <a:pt x="13606" y="3225"/>
                      </a:lnTo>
                      <a:lnTo>
                        <a:pt x="13331" y="2598"/>
                      </a:lnTo>
                      <a:lnTo>
                        <a:pt x="13102" y="2042"/>
                      </a:lnTo>
                      <a:lnTo>
                        <a:pt x="12896" y="1485"/>
                      </a:lnTo>
                      <a:lnTo>
                        <a:pt x="12781" y="1090"/>
                      </a:lnTo>
                      <a:lnTo>
                        <a:pt x="12667" y="626"/>
                      </a:lnTo>
                      <a:lnTo>
                        <a:pt x="12667" y="278"/>
                      </a:lnTo>
                      <a:lnTo>
                        <a:pt x="12667" y="0"/>
                      </a:lnTo>
                      <a:lnTo>
                        <a:pt x="12163" y="394"/>
                      </a:lnTo>
                      <a:lnTo>
                        <a:pt x="11728" y="974"/>
                      </a:lnTo>
                      <a:lnTo>
                        <a:pt x="11155" y="1601"/>
                      </a:lnTo>
                      <a:lnTo>
                        <a:pt x="10766" y="2390"/>
                      </a:lnTo>
                      <a:lnTo>
                        <a:pt x="10330" y="3109"/>
                      </a:lnTo>
                      <a:lnTo>
                        <a:pt x="10101" y="3898"/>
                      </a:lnTo>
                      <a:lnTo>
                        <a:pt x="9987" y="4524"/>
                      </a:lnTo>
                      <a:lnTo>
                        <a:pt x="10101" y="5220"/>
                      </a:lnTo>
                      <a:lnTo>
                        <a:pt x="10216" y="5823"/>
                      </a:lnTo>
                      <a:lnTo>
                        <a:pt x="10330" y="6403"/>
                      </a:lnTo>
                      <a:lnTo>
                        <a:pt x="10330" y="6914"/>
                      </a:lnTo>
                      <a:lnTo>
                        <a:pt x="10216" y="7471"/>
                      </a:lnTo>
                      <a:lnTo>
                        <a:pt x="10101" y="7935"/>
                      </a:lnTo>
                      <a:lnTo>
                        <a:pt x="9872" y="8329"/>
                      </a:lnTo>
                      <a:lnTo>
                        <a:pt x="9643" y="8654"/>
                      </a:lnTo>
                      <a:lnTo>
                        <a:pt x="9368" y="9002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>
                    <a:latin typeface="Georgia" pitchFamily="18" charset="0"/>
                  </a:endParaRPr>
                </a:p>
              </p:txBody>
            </p:sp>
          </p:grpSp>
          <p:sp>
            <p:nvSpPr>
              <p:cNvPr id="11352" name="Freeform 380"/>
              <p:cNvSpPr>
                <a:spLocks/>
              </p:cNvSpPr>
              <p:nvPr/>
            </p:nvSpPr>
            <p:spPr bwMode="auto">
              <a:xfrm rot="2801507">
                <a:off x="3999" y="2346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53" name="Freeform 381"/>
              <p:cNvSpPr>
                <a:spLocks/>
              </p:cNvSpPr>
              <p:nvPr/>
            </p:nvSpPr>
            <p:spPr bwMode="auto">
              <a:xfrm rot="2801507">
                <a:off x="3984" y="2592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  <p:sp>
            <p:nvSpPr>
              <p:cNvPr id="11354" name="Freeform 382"/>
              <p:cNvSpPr>
                <a:spLocks/>
              </p:cNvSpPr>
              <p:nvPr/>
            </p:nvSpPr>
            <p:spPr bwMode="auto">
              <a:xfrm rot="9276658">
                <a:off x="4176" y="2544"/>
                <a:ext cx="225" cy="130"/>
              </a:xfrm>
              <a:custGeom>
                <a:avLst/>
                <a:gdLst>
                  <a:gd name="T0" fmla="*/ 0 w 507"/>
                  <a:gd name="T1" fmla="*/ 240 h 352"/>
                  <a:gd name="T2" fmla="*/ 336 w 507"/>
                  <a:gd name="T3" fmla="*/ 320 h 352"/>
                  <a:gd name="T4" fmla="*/ 496 w 507"/>
                  <a:gd name="T5" fmla="*/ 48 h 352"/>
                  <a:gd name="T6" fmla="*/ 400 w 507"/>
                  <a:gd name="T7" fmla="*/ 32 h 352"/>
                  <a:gd name="T8" fmla="*/ 288 w 507"/>
                  <a:gd name="T9" fmla="*/ 32 h 352"/>
                  <a:gd name="T10" fmla="*/ 96 w 507"/>
                  <a:gd name="T11" fmla="*/ 80 h 352"/>
                  <a:gd name="T12" fmla="*/ 48 w 507"/>
                  <a:gd name="T13" fmla="*/ 176 h 352"/>
                  <a:gd name="T14" fmla="*/ 0 w 507"/>
                  <a:gd name="T15" fmla="*/ 224 h 3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7"/>
                  <a:gd name="T25" fmla="*/ 0 h 352"/>
                  <a:gd name="T26" fmla="*/ 507 w 507"/>
                  <a:gd name="T27" fmla="*/ 352 h 3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7" h="352">
                    <a:moveTo>
                      <a:pt x="0" y="240"/>
                    </a:moveTo>
                    <a:cubicBezTo>
                      <a:pt x="56" y="251"/>
                      <a:pt x="253" y="352"/>
                      <a:pt x="336" y="320"/>
                    </a:cubicBezTo>
                    <a:cubicBezTo>
                      <a:pt x="419" y="288"/>
                      <a:pt x="485" y="96"/>
                      <a:pt x="496" y="48"/>
                    </a:cubicBezTo>
                    <a:cubicBezTo>
                      <a:pt x="507" y="0"/>
                      <a:pt x="435" y="35"/>
                      <a:pt x="400" y="32"/>
                    </a:cubicBezTo>
                    <a:cubicBezTo>
                      <a:pt x="365" y="29"/>
                      <a:pt x="339" y="24"/>
                      <a:pt x="288" y="32"/>
                    </a:cubicBezTo>
                    <a:cubicBezTo>
                      <a:pt x="237" y="40"/>
                      <a:pt x="136" y="56"/>
                      <a:pt x="96" y="80"/>
                    </a:cubicBezTo>
                    <a:cubicBezTo>
                      <a:pt x="56" y="104"/>
                      <a:pt x="64" y="152"/>
                      <a:pt x="48" y="176"/>
                    </a:cubicBezTo>
                    <a:cubicBezTo>
                      <a:pt x="32" y="200"/>
                      <a:pt x="16" y="212"/>
                      <a:pt x="0" y="224"/>
                    </a:cubicBezTo>
                  </a:path>
                </a:pathLst>
              </a:custGeom>
              <a:solidFill>
                <a:srgbClr val="33CC33"/>
              </a:solidFill>
              <a:ln w="12700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</p:spPr>
            <p:txBody>
              <a:bodyPr/>
              <a:lstStyle/>
              <a:p>
                <a:endParaRPr lang="ru-RU">
                  <a:latin typeface="Georgia" pitchFamily="18" charset="0"/>
                </a:endParaRPr>
              </a:p>
            </p:txBody>
          </p:sp>
        </p:grpSp>
      </p:grpSp>
      <p:sp>
        <p:nvSpPr>
          <p:cNvPr id="403" name="TextBox 402"/>
          <p:cNvSpPr txBox="1">
            <a:spLocks noChangeArrowheads="1"/>
          </p:cNvSpPr>
          <p:nvPr/>
        </p:nvSpPr>
        <p:spPr bwMode="auto">
          <a:xfrm>
            <a:off x="142844" y="4000504"/>
            <a:ext cx="1436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Georgia" pitchFamily="18" charset="0"/>
              </a:rPr>
              <a:t>Лена</a:t>
            </a:r>
          </a:p>
        </p:txBody>
      </p:sp>
      <p:sp>
        <p:nvSpPr>
          <p:cNvPr id="404" name="TextBox 403"/>
          <p:cNvSpPr txBox="1">
            <a:spLocks noChangeArrowheads="1"/>
          </p:cNvSpPr>
          <p:nvPr/>
        </p:nvSpPr>
        <p:spPr bwMode="auto">
          <a:xfrm>
            <a:off x="7286644" y="3571876"/>
            <a:ext cx="1665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Georgia" pitchFamily="18" charset="0"/>
              </a:rPr>
              <a:t>Маша</a:t>
            </a:r>
          </a:p>
        </p:txBody>
      </p:sp>
      <p:graphicFrame>
        <p:nvGraphicFramePr>
          <p:cNvPr id="407" name="Object 3"/>
          <p:cNvGraphicFramePr>
            <a:graphicFrameLocks noChangeAspect="1"/>
          </p:cNvGraphicFramePr>
          <p:nvPr/>
        </p:nvGraphicFramePr>
        <p:xfrm>
          <a:off x="285720" y="4786322"/>
          <a:ext cx="1150938" cy="850900"/>
        </p:xfrm>
        <a:graphic>
          <a:graphicData uri="http://schemas.openxmlformats.org/presentationml/2006/ole">
            <p:oleObj spid="_x0000_s100353" name="Формула" r:id="rId6" imgW="533160" imgH="393480" progId="Equation.3">
              <p:embed/>
            </p:oleObj>
          </a:graphicData>
        </a:graphic>
      </p:graphicFrame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7572396" y="4286256"/>
          <a:ext cx="1150938" cy="850900"/>
        </p:xfrm>
        <a:graphic>
          <a:graphicData uri="http://schemas.openxmlformats.org/presentationml/2006/ole">
            <p:oleObj spid="_x0000_s100354" name="Формула" r:id="rId7" imgW="5331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229600" cy="4578555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изучение действий сравнения обыкновенных дробей на основе организации совместной проблемной деятельности, в процессе которой учащиеся предлагают свои версии, учатся их грамотно формулировать, слушать.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Работа в группах</a:t>
            </a: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857364"/>
            <a:ext cx="6667500" cy="3238500"/>
          </a:xfrm>
        </p:spPr>
      </p:pic>
      <p:sp>
        <p:nvSpPr>
          <p:cNvPr id="5" name="TextBox 4"/>
          <p:cNvSpPr txBox="1"/>
          <p:nvPr/>
        </p:nvSpPr>
        <p:spPr>
          <a:xfrm>
            <a:off x="1928794" y="328612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7500958" y="5715016"/>
            <a:ext cx="1071570" cy="857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36_2_25"/>
          <p:cNvPicPr>
            <a:picLocks noChangeAspect="1" noChangeArrowheads="1" noCrop="1"/>
          </p:cNvPicPr>
          <p:nvPr/>
        </p:nvPicPr>
        <p:blipFill>
          <a:blip r:embed="rId2">
            <a:lum contrast="-10000"/>
          </a:blip>
          <a:srcRect/>
          <a:stretch>
            <a:fillRect/>
          </a:stretch>
        </p:blipFill>
        <p:spPr bwMode="auto">
          <a:xfrm>
            <a:off x="5357818" y="1214422"/>
            <a:ext cx="1620838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Box 2"/>
          <p:cNvSpPr txBox="1">
            <a:spLocks noChangeArrowheads="1"/>
          </p:cNvSpPr>
          <p:nvPr/>
        </p:nvSpPr>
        <p:spPr bwMode="auto">
          <a:xfrm>
            <a:off x="285750" y="1500188"/>
            <a:ext cx="49135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Сегодня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на уроке я 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узнал новое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…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Сам</a:t>
            </a:r>
            <a:r>
              <a:rPr lang="ru-RU" sz="2000" b="1" dirty="0">
                <a:solidFill>
                  <a:srgbClr val="002060"/>
                </a:solidFill>
              </a:rPr>
              <a:t>ым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трудн</a:t>
            </a:r>
            <a:r>
              <a:rPr lang="ru-RU" sz="2000" b="1" dirty="0">
                <a:solidFill>
                  <a:srgbClr val="002060"/>
                </a:solidFill>
              </a:rPr>
              <a:t>ым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для меня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было</a:t>
            </a: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…</a:t>
            </a: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На уроке мне понравилось…</a:t>
            </a:r>
          </a:p>
          <a:p>
            <a:pPr marL="342900" indent="-342900">
              <a:lnSpc>
                <a:spcPct val="200000"/>
              </a:lnSpc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                 не понравилось…</a:t>
            </a:r>
          </a:p>
          <a:p>
            <a:pPr marL="342900" indent="-342900">
              <a:lnSpc>
                <a:spcPct val="200000"/>
              </a:lnSpc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4. Свою работу я оцениваю на…</a:t>
            </a:r>
          </a:p>
          <a:p>
            <a:pPr marL="342900" indent="-342900">
              <a:lnSpc>
                <a:spcPct val="200000"/>
              </a:lnSpc>
            </a:pP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8131" name="TextBox 3"/>
          <p:cNvSpPr txBox="1">
            <a:spLocks noChangeArrowheads="1"/>
          </p:cNvSpPr>
          <p:nvPr/>
        </p:nvSpPr>
        <p:spPr bwMode="auto">
          <a:xfrm>
            <a:off x="1785938" y="357188"/>
            <a:ext cx="6310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Рефлексивный лист</a:t>
            </a:r>
          </a:p>
        </p:txBody>
      </p:sp>
      <p:pic>
        <p:nvPicPr>
          <p:cNvPr id="5" name="Picture 11" descr="36_2_24"/>
          <p:cNvPicPr>
            <a:picLocks noChangeAspect="1" noChangeArrowheads="1" noCrop="1"/>
          </p:cNvPicPr>
          <p:nvPr/>
        </p:nvPicPr>
        <p:blipFill>
          <a:blip r:embed="rId3">
            <a:lum contrast="-10000"/>
          </a:blip>
          <a:srcRect/>
          <a:stretch>
            <a:fillRect/>
          </a:stretch>
        </p:blipFill>
        <p:spPr bwMode="auto">
          <a:xfrm>
            <a:off x="5429256" y="4714884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36_2_19"/>
          <p:cNvPicPr>
            <a:picLocks noChangeAspect="1" noChangeArrowheads="1"/>
          </p:cNvPicPr>
          <p:nvPr/>
        </p:nvPicPr>
        <p:blipFill>
          <a:blip r:embed="rId4">
            <a:lum contrast="-10000"/>
          </a:blip>
          <a:srcRect/>
          <a:stretch>
            <a:fillRect/>
          </a:stretch>
        </p:blipFill>
        <p:spPr bwMode="auto">
          <a:xfrm>
            <a:off x="7572396" y="3000372"/>
            <a:ext cx="1217613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6" descr="roza8_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146583">
            <a:off x="571472" y="4673778"/>
            <a:ext cx="1714512" cy="218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лево 9">
            <a:hlinkClick r:id="rId6" action="ppaction://hlinksldjump"/>
          </p:cNvPr>
          <p:cNvSpPr/>
          <p:nvPr/>
        </p:nvSpPr>
        <p:spPr>
          <a:xfrm>
            <a:off x="7500958" y="5715016"/>
            <a:ext cx="1071570" cy="857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571500" y="565136"/>
            <a:ext cx="4038600" cy="492618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Домашнее задание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а)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пункт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11 учить правило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б)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№ 359, № 362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3"/>
          <p:cNvSpPr txBox="1">
            <a:spLocks/>
          </p:cNvSpPr>
          <p:nvPr/>
        </p:nvSpPr>
        <p:spPr>
          <a:xfrm>
            <a:off x="4622800" y="446088"/>
            <a:ext cx="4038600" cy="48545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в) Незнайка решил начать новую жизнь. Он составил себе такое расписание на сутки: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 \ 6 часть суток – чтение умных книг;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 \ 8  - совершение добрых дел;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 \ 12 - на прием пищи (завтрак, обед, ужин);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 \ 8– занятия спортом;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часов  на сон.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Сможете ли вы помочь Незнайке и сказать, выполним ли его план?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8314" name="Picture 10" descr="http://img-fotki.yandex.ru/get/4518/28257045.682/0_72b7c_f92daf72_L.j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3013683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0"/>
                            </p:stCondLst>
                            <p:childTnLst>
                              <p:par>
                                <p:cTn id="64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Информационные источники: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229600" cy="5078621"/>
          </a:xfrm>
        </p:spPr>
        <p:txBody>
          <a:bodyPr>
            <a:normAutofit/>
          </a:bodyPr>
          <a:lstStyle/>
          <a:p>
            <a:pPr marL="566928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Н.Я.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Виленкин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,  В.И.Жохов, А.С. Чесноков, С.И.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Шварцбурд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Математика 6. Москва: Мнемозина ,2013.</a:t>
            </a:r>
          </a:p>
          <a:p>
            <a:pPr marL="566928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CD. Универсальное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мультимедийное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пособие к учебнику Н.Я.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Виленкина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др. «Математика. 6 класс». (ФГОС)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Издательство «Экзамен»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Информационные источники:</a:t>
            </a:r>
            <a:endParaRPr lang="ru-RU" sz="240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8229600" cy="4792869"/>
          </a:xfrm>
        </p:spPr>
        <p:txBody>
          <a:bodyPr>
            <a:normAutofit/>
          </a:bodyPr>
          <a:lstStyle/>
          <a:p>
            <a:pPr lvl="0"/>
            <a:r>
              <a:rPr lang="ru-RU" sz="2400" u="sng" dirty="0" smtClean="0">
                <a:hlinkClick r:id="rId2"/>
              </a:rPr>
              <a:t>http://festival.1september.ru</a:t>
            </a:r>
            <a:r>
              <a:rPr lang="ru-RU" sz="2400" dirty="0" smtClean="0"/>
              <a:t> </a:t>
            </a:r>
          </a:p>
          <a:p>
            <a:r>
              <a:rPr lang="ru-RU" sz="2400" dirty="0" smtClean="0">
                <a:hlinkClick r:id="rId3"/>
              </a:rPr>
              <a:t>http://images.yandex.ru/</a:t>
            </a:r>
            <a:endParaRPr lang="ru-RU" sz="2400" dirty="0" smtClean="0"/>
          </a:p>
          <a:p>
            <a:pPr lvl="0"/>
            <a:endParaRPr lang="ru-RU" sz="2400" dirty="0" smtClean="0"/>
          </a:p>
          <a:p>
            <a:endParaRPr lang="en-US" sz="2400" u="sng" dirty="0" smtClean="0">
              <a:sym typeface="Wingdings" pitchFamily="2" charset="2"/>
              <a:hlinkClick r:id="rId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328612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4"/>
          <p:cNvSpPr>
            <a:spLocks noChangeArrowheads="1"/>
          </p:cNvSpPr>
          <p:nvPr/>
        </p:nvSpPr>
        <p:spPr bwMode="auto">
          <a:xfrm>
            <a:off x="2857500" y="198438"/>
            <a:ext cx="33896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  урока</a:t>
            </a: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323850" y="836613"/>
            <a:ext cx="19637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Учебные: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14282" y="1268412"/>
            <a:ext cx="8715435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организовать совместную деятельность, нацеленную на разрешение проблемной ситуации – достижение предметного результата: вывод правила сравнения  дробей с разными знаменателями; </a:t>
            </a:r>
          </a:p>
          <a:p>
            <a:pPr marL="179388" indent="-179388"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создать атмосферу комфортности, взаимодействия и успешности через организацию групповой работы;  организовать рефлексию совместной деятельности.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357158" y="2928934"/>
            <a:ext cx="2879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285720" y="3429000"/>
            <a:ext cx="864399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развивать внимание, зрительную память, логическое мышление, математическую речь, смекалку;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формировать навыки самостоятельной работы, самоконтроля и   самооценки учебного труда, самостоятельно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определять свои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знания -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незнания по изучаемой теме.</a:t>
            </a:r>
            <a:endParaRPr lang="ru-RU" dirty="0"/>
          </a:p>
        </p:txBody>
      </p:sp>
      <p:sp>
        <p:nvSpPr>
          <p:cNvPr id="10247" name="TextBox 3"/>
          <p:cNvSpPr txBox="1">
            <a:spLocks noChangeArrowheads="1"/>
          </p:cNvSpPr>
          <p:nvPr/>
        </p:nvSpPr>
        <p:spPr bwMode="auto">
          <a:xfrm>
            <a:off x="285720" y="4857760"/>
            <a:ext cx="345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Воспитывающие:</a:t>
            </a:r>
          </a:p>
        </p:txBody>
      </p:sp>
      <p:sp>
        <p:nvSpPr>
          <p:cNvPr id="10248" name="TextBox 4"/>
          <p:cNvSpPr txBox="1">
            <a:spLocks noChangeArrowheads="1"/>
          </p:cNvSpPr>
          <p:nvPr/>
        </p:nvSpPr>
        <p:spPr bwMode="auto">
          <a:xfrm>
            <a:off x="285720" y="5357826"/>
            <a:ext cx="850115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 algn="just">
              <a:buFontTx/>
              <a:buChar char="•"/>
            </a:pPr>
            <a:r>
              <a:rPr lang="ru-RU" sz="2000" dirty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интерес к предмету;</a:t>
            </a:r>
          </a:p>
          <a:p>
            <a:pPr marL="179388" indent="-179388" algn="just"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коммуникативные способности;</a:t>
            </a:r>
          </a:p>
          <a:p>
            <a:pPr marL="179388" indent="-179388" algn="just">
              <a:buFontTx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культуру поведения, формировать навыки сотрудничества.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урока</a:t>
            </a:r>
            <a:endParaRPr lang="ru-RU" b="1" dirty="0"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429288"/>
          </a:xfrm>
        </p:spPr>
        <p:txBody>
          <a:bodyPr>
            <a:normAutofit/>
          </a:bodyPr>
          <a:lstStyle/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Организационный этап.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Повторение опорных знаний.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Мотивация и актуализация.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Изучение нового материала.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Закрепление учебного материала.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Рефлексивно – оценочный этап;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 Домашнее задание.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566928" indent="-457200">
              <a:buFont typeface="+mj-lt"/>
              <a:buAutoNum type="arabicPeriod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428625" y="571500"/>
            <a:ext cx="85010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2550" algn="ctr">
              <a:lnSpc>
                <a:spcPct val="150000"/>
              </a:lnSpc>
              <a:buFont typeface="Wingdings 3" pitchFamily="18" charset="2"/>
              <a:buNone/>
            </a:pPr>
            <a:r>
              <a:rPr lang="ru-RU" sz="3200" b="1" dirty="0" err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Мультимедийная</a:t>
            </a:r>
            <a:r>
              <a:rPr lang="ru-RU" sz="32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разработка урока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785813" y="1857375"/>
            <a:ext cx="8143875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«Сравнение дробей с разными знаменателями»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6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класс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214938" y="4429125"/>
            <a:ext cx="3571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Остроумова О.В., учитель математики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3318" name="Picture 7" descr="C:\Users\Шахид\Desktop\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381500"/>
            <a:ext cx="23574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14348" y="1071546"/>
            <a:ext cx="7785100" cy="4856162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ru-RU" sz="5400" dirty="0" smtClean="0">
                <a:solidFill>
                  <a:srgbClr val="F80841"/>
                </a:solidFill>
              </a:rPr>
              <a:t>О сколько нам открытий чудных готовит просвещенья</a:t>
            </a:r>
          </a:p>
          <a:p>
            <a:pPr algn="ctr" eaLnBrk="1" hangingPunct="1">
              <a:buNone/>
            </a:pPr>
            <a:r>
              <a:rPr lang="ru-RU" sz="5400" dirty="0" smtClean="0">
                <a:solidFill>
                  <a:srgbClr val="F80841"/>
                </a:solidFill>
              </a:rPr>
              <a:t> дух…</a:t>
            </a:r>
          </a:p>
        </p:txBody>
      </p:sp>
      <p:pic>
        <p:nvPicPr>
          <p:cNvPr id="15363" name="Picture 12" descr="b30ba1f7ef1f911d6a7543594d89635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6588" y="5229225"/>
            <a:ext cx="2333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3" descr="Р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6550" y="3563938"/>
            <a:ext cx="2325688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4" descr="090a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29000"/>
            <a:ext cx="24003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5" descr="07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443663"/>
            <a:ext cx="3810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6" descr="07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67300" y="6443663"/>
            <a:ext cx="3810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2" descr="07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142875"/>
            <a:ext cx="3810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3" descr="07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42875"/>
            <a:ext cx="3810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8" descr="f93defe90a1df8235e7b12794ac696f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1538288"/>
            <a:ext cx="16922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7" descr="gl_elbfa_levo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1925" y="1493838"/>
            <a:ext cx="18272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лево 11">
            <a:hlinkClick r:id="rId9" action="ppaction://hlinksldjump"/>
          </p:cNvPr>
          <p:cNvSpPr/>
          <p:nvPr/>
        </p:nvSpPr>
        <p:spPr>
          <a:xfrm>
            <a:off x="7858148" y="5857892"/>
            <a:ext cx="1071570" cy="7143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14282" y="357166"/>
            <a:ext cx="8577263" cy="5822950"/>
            <a:chOff x="0" y="147"/>
            <a:chExt cx="5403" cy="3668"/>
          </a:xfrm>
        </p:grpSpPr>
        <p:sp>
          <p:nvSpPr>
            <p:cNvPr id="16398" name="AutoShape 9"/>
            <p:cNvSpPr>
              <a:spLocks noChangeArrowheads="1"/>
            </p:cNvSpPr>
            <p:nvPr/>
          </p:nvSpPr>
          <p:spPr bwMode="auto">
            <a:xfrm>
              <a:off x="725" y="147"/>
              <a:ext cx="4678" cy="851"/>
            </a:xfrm>
            <a:prstGeom prst="wedgeRoundRectCallout">
              <a:avLst>
                <a:gd name="adj1" fmla="val -48440"/>
                <a:gd name="adj2" fmla="val 197356"/>
                <a:gd name="adj3" fmla="val 16667"/>
              </a:avLst>
            </a:prstGeom>
            <a:solidFill>
              <a:srgbClr val="FFFF99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pic>
          <p:nvPicPr>
            <p:cNvPr id="16399" name="Picture 13" descr="CRCTR02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047"/>
              <a:ext cx="1011" cy="1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439" name="Rectangle 15"/>
          <p:cNvSpPr>
            <a:spLocks noGrp="1" noChangeArrowheads="1"/>
          </p:cNvSpPr>
          <p:nvPr>
            <p:ph type="title"/>
          </p:nvPr>
        </p:nvSpPr>
        <p:spPr>
          <a:xfrm>
            <a:off x="1500166" y="274638"/>
            <a:ext cx="6429420" cy="1143000"/>
          </a:xfrm>
          <a:noFill/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E70303"/>
                </a:solidFill>
                <a:latin typeface="Georgia" pitchFamily="18" charset="0"/>
              </a:rPr>
              <a:t>Устные упражнения</a:t>
            </a:r>
          </a:p>
        </p:txBody>
      </p:sp>
      <p:sp>
        <p:nvSpPr>
          <p:cNvPr id="103440" name="AutoShape 16"/>
          <p:cNvSpPr>
            <a:spLocks noChangeArrowheads="1"/>
          </p:cNvSpPr>
          <p:nvPr/>
        </p:nvSpPr>
        <p:spPr bwMode="auto">
          <a:xfrm>
            <a:off x="5357818" y="1500174"/>
            <a:ext cx="3509963" cy="2339975"/>
          </a:xfrm>
          <a:prstGeom prst="irregularSeal1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i="1" dirty="0" smtClean="0">
                <a:solidFill>
                  <a:srgbClr val="E7073C"/>
                </a:solidFill>
              </a:rPr>
              <a:t>В чем </a:t>
            </a:r>
          </a:p>
          <a:p>
            <a:pPr algn="ctr"/>
            <a:r>
              <a:rPr lang="ru-RU" sz="2000" i="1" dirty="0" smtClean="0">
                <a:solidFill>
                  <a:srgbClr val="E7073C"/>
                </a:solidFill>
              </a:rPr>
              <a:t>заключается</a:t>
            </a:r>
          </a:p>
          <a:p>
            <a:pPr algn="ctr"/>
            <a:r>
              <a:rPr lang="ru-RU" sz="2000" i="1" dirty="0" smtClean="0">
                <a:solidFill>
                  <a:srgbClr val="E7073C"/>
                </a:solidFill>
              </a:rPr>
              <a:t>основное свойство </a:t>
            </a:r>
          </a:p>
          <a:p>
            <a:pPr algn="ctr"/>
            <a:r>
              <a:rPr lang="ru-RU" sz="2000" i="1" dirty="0" smtClean="0">
                <a:solidFill>
                  <a:srgbClr val="E7073C"/>
                </a:solidFill>
              </a:rPr>
              <a:t>дроби?</a:t>
            </a:r>
            <a:endParaRPr lang="ru-RU" sz="2000" i="1" dirty="0">
              <a:solidFill>
                <a:srgbClr val="E7073C"/>
              </a:solidFill>
            </a:endParaRPr>
          </a:p>
        </p:txBody>
      </p:sp>
      <p:sp>
        <p:nvSpPr>
          <p:cNvPr id="103441" name="AutoShape 17"/>
          <p:cNvSpPr>
            <a:spLocks noChangeArrowheads="1"/>
          </p:cNvSpPr>
          <p:nvPr/>
        </p:nvSpPr>
        <p:spPr bwMode="auto">
          <a:xfrm rot="-704095">
            <a:off x="1344252" y="1618342"/>
            <a:ext cx="3509963" cy="2339975"/>
          </a:xfrm>
          <a:prstGeom prst="irregularSeal1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i="1" dirty="0" smtClean="0">
                <a:solidFill>
                  <a:srgbClr val="E7073C"/>
                </a:solidFill>
              </a:rPr>
              <a:t>Что значит </a:t>
            </a:r>
          </a:p>
          <a:p>
            <a:pPr algn="ctr"/>
            <a:r>
              <a:rPr lang="ru-RU" i="1" dirty="0" smtClean="0">
                <a:solidFill>
                  <a:srgbClr val="E7073C"/>
                </a:solidFill>
              </a:rPr>
              <a:t>сократить дробь?</a:t>
            </a:r>
            <a:endParaRPr lang="ru-RU" i="1" dirty="0">
              <a:solidFill>
                <a:srgbClr val="E7073C"/>
              </a:solidFill>
            </a:endParaRPr>
          </a:p>
        </p:txBody>
      </p:sp>
      <p:sp>
        <p:nvSpPr>
          <p:cNvPr id="103445" name="AutoShape 21"/>
          <p:cNvSpPr>
            <a:spLocks noChangeArrowheads="1"/>
          </p:cNvSpPr>
          <p:nvPr/>
        </p:nvSpPr>
        <p:spPr bwMode="auto">
          <a:xfrm rot="552257">
            <a:off x="2383430" y="3801567"/>
            <a:ext cx="3960812" cy="2430462"/>
          </a:xfrm>
          <a:prstGeom prst="irregularSeal2">
            <a:avLst/>
          </a:prstGeom>
          <a:gradFill rotWithShape="1">
            <a:gsLst>
              <a:gs pos="0">
                <a:srgbClr val="6699FF"/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 dirty="0" smtClean="0">
                <a:solidFill>
                  <a:srgbClr val="993300"/>
                </a:solidFill>
              </a:rPr>
              <a:t>Какая дробь</a:t>
            </a:r>
          </a:p>
          <a:p>
            <a:pPr algn="ctr"/>
            <a:r>
              <a:rPr lang="ru-RU" b="1" i="1" dirty="0" smtClean="0">
                <a:solidFill>
                  <a:srgbClr val="993300"/>
                </a:solidFill>
              </a:rPr>
              <a:t>называется </a:t>
            </a:r>
          </a:p>
          <a:p>
            <a:pPr algn="ctr"/>
            <a:r>
              <a:rPr lang="ru-RU" b="1" i="1" dirty="0" smtClean="0">
                <a:solidFill>
                  <a:srgbClr val="993300"/>
                </a:solidFill>
              </a:rPr>
              <a:t>несократимой?</a:t>
            </a:r>
            <a:endParaRPr lang="ru-RU" dirty="0">
              <a:solidFill>
                <a:srgbClr val="993300"/>
              </a:solidFill>
            </a:endParaRPr>
          </a:p>
          <a:p>
            <a:pPr algn="ctr">
              <a:buFont typeface="Wingdings" pitchFamily="2" charset="2"/>
              <a:buChar char="v"/>
            </a:pPr>
            <a:endParaRPr lang="ru-RU" dirty="0">
              <a:solidFill>
                <a:srgbClr val="993300"/>
              </a:solidFill>
            </a:endParaRPr>
          </a:p>
        </p:txBody>
      </p:sp>
      <p:sp>
        <p:nvSpPr>
          <p:cNvPr id="103449" name="WordArt 25"/>
          <p:cNvSpPr>
            <a:spLocks noChangeArrowheads="1" noChangeShapeType="1" noTextEdit="1"/>
          </p:cNvSpPr>
          <p:nvPr/>
        </p:nvSpPr>
        <p:spPr bwMode="auto">
          <a:xfrm>
            <a:off x="1643042" y="1500174"/>
            <a:ext cx="6075363" cy="39608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 dirty="0">
                <a:ln w="4127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  <p:pic>
        <p:nvPicPr>
          <p:cNvPr id="103450" name="Picture 75" descr="roza8_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786190"/>
            <a:ext cx="2581275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03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9" grpId="0"/>
      <p:bldP spid="103439" grpId="1"/>
      <p:bldP spid="103440" grpId="0" animBg="1"/>
      <p:bldP spid="103440" grpId="1" animBg="1"/>
      <p:bldP spid="103441" grpId="0" animBg="1"/>
      <p:bldP spid="103441" grpId="1" animBg="1"/>
      <p:bldP spid="103445" grpId="0" build="allAtOnce" animBg="1"/>
      <p:bldP spid="103445" grpId="1" build="allAtOnce" animBg="1"/>
      <p:bldP spid="1034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Устный счет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292935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Сократить дроби: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Привести дроби к знаменателю 12: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1571612"/>
            <a:ext cx="3250429" cy="642942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3429000"/>
            <a:ext cx="2047888" cy="857256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Picture 3" descr="C:\Users\Власов\Pictures\69490747_0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429000"/>
            <a:ext cx="23002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2619</TotalTime>
  <Words>1096</Words>
  <Application>Microsoft Office PowerPoint</Application>
  <PresentationFormat>Экран (4:3)</PresentationFormat>
  <Paragraphs>207</Paragraphs>
  <Slides>34</Slides>
  <Notes>5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Справедливость</vt:lpstr>
      <vt:lpstr>Формула</vt:lpstr>
      <vt:lpstr>Департамент образования и молодёжной политики Ханты-Мансийского автономного округа - Югры</vt:lpstr>
      <vt:lpstr> </vt:lpstr>
      <vt:lpstr>Цель урока:</vt:lpstr>
      <vt:lpstr>Слайд 4</vt:lpstr>
      <vt:lpstr>Этапы урока</vt:lpstr>
      <vt:lpstr>Слайд 6</vt:lpstr>
      <vt:lpstr>Слайд 7</vt:lpstr>
      <vt:lpstr>Устные упражнения</vt:lpstr>
      <vt:lpstr>Устный счет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Сравните числа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Работа в группах</vt:lpstr>
      <vt:lpstr>Слайд 31</vt:lpstr>
      <vt:lpstr>Слайд 32</vt:lpstr>
      <vt:lpstr>Информационные источники:</vt:lpstr>
      <vt:lpstr>Информационные источники: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And</dc:creator>
  <cp:lastModifiedBy>LexOs</cp:lastModifiedBy>
  <cp:revision>268</cp:revision>
  <dcterms:created xsi:type="dcterms:W3CDTF">2010-10-25T13:36:49Z</dcterms:created>
  <dcterms:modified xsi:type="dcterms:W3CDTF">2014-02-27T22:00:53Z</dcterms:modified>
</cp:coreProperties>
</file>