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0"/>
  </p:notesMasterIdLst>
  <p:sldIdLst>
    <p:sldId id="260" r:id="rId3"/>
    <p:sldId id="259" r:id="rId4"/>
    <p:sldId id="258" r:id="rId5"/>
    <p:sldId id="263" r:id="rId6"/>
    <p:sldId id="262" r:id="rId7"/>
    <p:sldId id="264" r:id="rId8"/>
    <p:sldId id="265" r:id="rId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20" autoAdjust="0"/>
    <p:restoredTop sz="94660"/>
  </p:normalViewPr>
  <p:slideViewPr>
    <p:cSldViewPr>
      <p:cViewPr varScale="1">
        <p:scale>
          <a:sx n="80" d="100"/>
          <a:sy n="80" d="100"/>
        </p:scale>
        <p:origin x="450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29440-387D-4CFE-B4E3-90AAFFFF9BCA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4738-ED01-4CF1-BD15-27346EF0C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4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5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3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5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04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40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52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9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1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22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5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64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2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79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05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3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58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84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11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64" indent="0">
              <a:buNone/>
              <a:defRPr sz="3033"/>
            </a:lvl2pPr>
            <a:lvl3pPr marL="990528" indent="0">
              <a:buNone/>
              <a:defRPr sz="2600"/>
            </a:lvl3pPr>
            <a:lvl4pPr marL="1485792" indent="0">
              <a:buNone/>
              <a:defRPr sz="2167"/>
            </a:lvl4pPr>
            <a:lvl5pPr marL="1981056" indent="0">
              <a:buNone/>
              <a:defRPr sz="2167"/>
            </a:lvl5pPr>
            <a:lvl6pPr marL="2476320" indent="0">
              <a:buNone/>
              <a:defRPr sz="2167"/>
            </a:lvl6pPr>
            <a:lvl7pPr marL="2971584" indent="0">
              <a:buNone/>
              <a:defRPr sz="2167"/>
            </a:lvl7pPr>
            <a:lvl8pPr marL="3466848" indent="0">
              <a:buNone/>
              <a:defRPr sz="2167"/>
            </a:lvl8pPr>
            <a:lvl9pPr marL="3962112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6790-38F4-47A0-BD82-ED9B6483F683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28" rtl="0" eaLnBrk="1" latinLnBrk="0" hangingPunct="1">
        <a:spcBef>
          <a:spcPct val="0"/>
        </a:spcBef>
        <a:buNone/>
        <a:defRPr sz="47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49" indent="-371449" algn="l" defTabSz="990528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04" indent="-309540" algn="l" defTabSz="990528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16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24" indent="-247632" algn="l" defTabSz="990528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687" indent="-247632" algn="l" defTabSz="990528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3952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216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48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743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6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2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9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56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32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4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11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616" y="2636912"/>
            <a:ext cx="7185248" cy="1800200"/>
          </a:xfrm>
        </p:spPr>
        <p:txBody>
          <a:bodyPr>
            <a:noAutofit/>
          </a:bodyPr>
          <a:lstStyle/>
          <a:p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КОНКУРС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ПРОФЕССИОНАЛЬНОГО ПЕДАГОГИЧЕСКОГО МАСТЕРСТВА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«ПЕДАГОГ-ПСИХОЛОГ ГОДА - 2022»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br>
              <a:rPr lang="ru-RU" sz="3033" dirty="0"/>
            </a:br>
            <a:endParaRPr lang="ru-RU" sz="43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4CE8FC8-7FAB-46A0-8096-4740304A2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50" y="3861048"/>
            <a:ext cx="2864768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334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Буровая </a:t>
            </a:r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алена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борисовна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48955"/>
              </p:ext>
            </p:extLst>
          </p:nvPr>
        </p:nvGraphicFramePr>
        <p:xfrm>
          <a:off x="2432720" y="620688"/>
          <a:ext cx="6912768" cy="18288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КАТЕГОРИЯ 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26.06.1991 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г. Сургут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ГОУ ВПО ХМАО-Югры «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государственный педагогический университет», 2015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МБОУ СОШ №26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Педагог – психолог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3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Нет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>
                          <a:solidFill>
                            <a:srgbClr val="11111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«Помогать людям!»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1111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1111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утешествия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1458" y="3284984"/>
            <a:ext cx="95160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Алена Борисовна работает с обучающимися в начальном звене в должности педагога – психолога более 3 лет.  Алена Борисовна - грамотный, инициативный, неравнодушный к своему делу педагог. Хорошие знания психологических особенностей детей помогают педагогу найти подход к каждому ученику.  На своих занятиях и консультациях она создает эмоционально-положительную атмосферу, используя различные методы и приемы работы. 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Отличительной чертой Алены Борисовны является открытость новому, постоянная потребность обучаться и совершенствоваться. При этом Алена Борисовна имеет активную жизненную позицию, инициативна, не боится ставить сложные задачи и успешно решает их.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Алена Борисовна сочетает в себе умение выстроить диалог с любым человеком, проявлять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эмпатию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чуткость, при этом четко выстроить профессиональный маршрут </a:t>
            </a:r>
            <a:r>
              <a:rPr 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сопровождения.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Основной целью работы педагога - психолога с детьми младшего школьного возраста Алена Борисовна находит в том, чтобы: увидеть трудности в адаптации; проблемы поведения; трудности в освоении школьной программы и другие сложности на начальном этапе.  Если упустить время, особенно в 1 классе, то скорректировать ребенка будет очень сложно в старшем возрасте.  Лишь триединство «Психолог – Родитель – Классный руководитель» помогут ребенку получить правильную коррекцию и помощь, какой бы сложной проблема у него она не была. 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332656"/>
            <a:ext cx="2016224" cy="21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7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A4701E9-71F9-4E30-BB6A-D9182FD0CC7E}"/>
              </a:ext>
            </a:extLst>
          </p:cNvPr>
          <p:cNvGraphicFramePr>
            <a:graphicFrameLocks noGrp="1"/>
          </p:cNvGraphicFramePr>
          <p:nvPr/>
        </p:nvGraphicFramePr>
        <p:xfrm>
          <a:off x="2576736" y="793749"/>
          <a:ext cx="6696744" cy="18002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27514">
                  <a:extLst>
                    <a:ext uri="{9D8B030D-6E8A-4147-A177-3AD203B41FA5}">
                      <a16:colId xmlns:a16="http://schemas.microsoft.com/office/drawing/2014/main" val="514510900"/>
                    </a:ext>
                  </a:extLst>
                </a:gridCol>
                <a:gridCol w="3869230">
                  <a:extLst>
                    <a:ext uri="{9D8B030D-6E8A-4147-A177-3AD203B41FA5}">
                      <a16:colId xmlns:a16="http://schemas.microsoft.com/office/drawing/2014/main" val="404991658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 КРЕДО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22.06.1991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Пос. Солнечный,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Сургутского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педагогический университет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9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воспитания ребёнка требуется более проникновенное мышление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более глубокая мудрость, чем для управления государством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(Ж.Ж. Руссо)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Чтение, йога, природа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534425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904730-A475-4C47-A23E-2C13C1B966E2}"/>
              </a:ext>
            </a:extLst>
          </p:cNvPr>
          <p:cNvSpPr/>
          <p:nvPr/>
        </p:nvSpPr>
        <p:spPr>
          <a:xfrm>
            <a:off x="256928" y="3140968"/>
            <a:ext cx="95206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Гривенная Надежда Петровна работает педагогом-психологом в МБОУ СШ № 9, где зарекомендовала себя как ответственного, компетентного и творчески направленного специалиста.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Обучающиеся под руководством Надежды Петровны неоднократно принимали участие,  становились призерами и победителями в конкурсах, акциях различного уровня, таких как: конкурс «Знатоков психологии для обучающихся 9-11 классов общеобразовательных учреждений,  онлайн-акции «Марафон без границ», в номинации «Эссе «Мой взгляд, мои мысли»», «онлайн-олимпиаде по психологии для школьников «Юные психологи».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Имеет благодарственные письма от «Школьной лиги РОСНАНО» за поддержку каникулярной школы и помощь в проведении общественно-значимых мероприятий. От «Центра адаптивного спорта» ХМАО-Югры за проведение лекции на тему: «Методики психомоторного развития детей-инвалидов». От администрации МБОУ СШ № 9 за личный вклад в развитие профсоюзного движения и помощь в проведении общественно-значимых мероприятий. За высокий профессионализм, творческий подход к организации внеурочной деятельности. От родителей МБОУ СШ № 9 за индивидуальный подход и чуткое отношение к личности детей.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151C45-01A4-4FFD-90BA-092C8A3A059D}"/>
              </a:ext>
            </a:extLst>
          </p:cNvPr>
          <p:cNvSpPr/>
          <p:nvPr/>
        </p:nvSpPr>
        <p:spPr>
          <a:xfrm>
            <a:off x="3296816" y="332656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ГРИВЕННАЯ НАДЕЖДА ПЕТРОВНА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548680"/>
            <a:ext cx="158417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4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0872" y="364014"/>
            <a:ext cx="4151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Дружук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анатольевна 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639" y="2800673"/>
            <a:ext cx="94667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Анастасия Анатольевна – молодой, инициативный, креативный педагог-психолог, владеющий необходимыми профессиональными компетенциями. К организации своей работы всегда подходит с профессиональным интересом, энтузиазмом, желанием. У Анастасии Анатольевны творческий подход к делу, организованность, удивительная работоспособность, неуемность в поиске нового, постоянное стремление к совершенствованию своих знаний. Отличительными качествами Анастасии Анатольевны являются соблюдение профессиональной этики общения, высокая требовательность в сочетании с коммуникабельностью, человеколюбием и тактичностью. Умеет находить общий язык с воспитанниками разного возраста, их родителями и педагогами. Принимает правильные решения в проблемных ситуациях, в случае возникающих трудностей быстро реагирует на причину их появления и устраняет.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Занятия Анастасии Анатольевны отличаются чётким целеполаганием, логичностью этапов, эффективностью выбранных средств, форм и приёмов. В работе использует активные формы развития как мыслительных процессов, так и эмоций воспитанников.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Анатольевна идет «в ногу со временем», совершенствуя своё педагогическое мастерство через курсы повышения квалификации,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Является активным участником городских методических объединений города Сургута, транслирует опыт работы на муниципальном, региональном, всероссийском уровнях.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80792" y="836712"/>
          <a:ext cx="6120680" cy="14401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78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27.12.1985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г. Сургут Тюменской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Сургутский государственный педагогический университет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МБДОУ №56 «Искорка»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года 7 месяцев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Проблем нет. Есть временные трудности.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Путешествия, фитнес, раскрашивание картин по номерам.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5" y="266329"/>
            <a:ext cx="2467439" cy="23705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496" y="2492896"/>
            <a:ext cx="907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7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28864" y="358838"/>
            <a:ext cx="4085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кристина анатольевна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348" y="2636912"/>
            <a:ext cx="9145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52800" y="744140"/>
          <a:ext cx="6336704" cy="167674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0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6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МЕСТО 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ДОЛЖНОСТЬ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16.12.1990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г. Сургут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Сургутский государственный педагогический университет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МБДОУ №20 «Югорка»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года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«В нашу жизнь приходит радость, когда у нас есть чем заняться;                                   есть кого любить; и есть на что надеяться». Виктор </a:t>
                      </a:r>
                      <a:r>
                        <a:rPr lang="ru-RU" sz="900" i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Франкл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книги, природа, музыка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1364" y="2680093"/>
            <a:ext cx="9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marR="104775" indent="35941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Иванова Кристина Анатольевна является молодым специалистом. За время работы показала себя компетентным, ответственным, доброжелательным, отзывчивым педагогом. Принимает активное участие в общественной жизни образовательного учреждения, а именно является членом группы по реализации муниципального инновационного проекта «От качества условий к качеству результата» по теме: «Использование современных, в том числе инновационных форм и методов взаимодействия дошкольного образовательного учреждения с семьями воспитанников».</a:t>
            </a:r>
          </a:p>
          <a:p>
            <a:pPr marL="163830" marR="104775" indent="35941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небольшой стаж работы прошла много куров повышения квалификации («Подготовка к школе. Нейропсихологический подход» и др.), реализует все полученные знания в работе с педагогами, детьми и родителями. </a:t>
            </a:r>
          </a:p>
          <a:p>
            <a:pPr marL="163830" marR="104775" indent="35941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новом учебном году выступила с докладом «Интерактивные формы работы с родителями старших дошкольников, имеющих статус ОВЗ» на ГМО педагогов-психологов. Заняла 2 место во всероссийском дистанционном заочном конкурсе «ВЕКТОРИАДА-2021» в номинации «Методическая разработка». Выступила на окружной конференции с темой: «Психолого-педагогическое сопровождение семьи воспитанников комбинированной группы со статусом ЗПР»</a:t>
            </a:r>
          </a:p>
          <a:p>
            <a:pPr marL="163830" marR="104775" indent="35941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Ввела в работу новое направление – использование метафорических ассоциативных карт с детьми, педагогами и родителями. </a:t>
            </a:r>
          </a:p>
          <a:p>
            <a:pPr marL="163830" marR="104775" indent="35941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Разработала и реализует программы дополнительного образования.</a:t>
            </a:r>
          </a:p>
          <a:p>
            <a:pPr marL="163830" marR="104775" indent="35941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Кристина Анатольевна не останавливается на достигнутом, совершенствует свои знания, методы обучения и воспитания детей, ищет новые пути.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5" y="260649"/>
            <a:ext cx="1512169" cy="21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3303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Саитова анна </a:t>
            </a:r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фаильевна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cap="al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32720" y="620688"/>
          <a:ext cx="6912768" cy="13716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9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МЕСТО 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 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30.03.1986</a:t>
                      </a: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Пос. Возжаевка Амурской области</a:t>
                      </a: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Стерлитамакская государственная педагогическая академия</a:t>
                      </a: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 18 имени В.Я. Алексеева</a:t>
                      </a: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лет </a:t>
                      </a: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Уметь слышать то, что другие не видят и не чувствуют</a:t>
                      </a: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Вышивка, вязание, нумизматика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2452" y="2780928"/>
            <a:ext cx="9649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2780928"/>
            <a:ext cx="9289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272997"/>
            <a:ext cx="1584176" cy="18334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0472" y="2106479"/>
            <a:ext cx="92890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Саитова Анна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Фаильевна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работает педагогом-психологом  в 9-11 классах МБОУ СОШ №18 им В.Я. Алексеева  с 2020 года.  Является руководителем школьной службы медиации (примирения).  За время работы в школе зарекомендовала себя как ответственный, творчески работающий, имеющий высокий уровень профессиональных знаний педагог-психолог.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под руководством Анны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Фаильевны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неоднократно принимали участие и становились победителями и призерами конкурсов и  олимпиад:  «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Профвикторина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«Знатоки психологии»,    III олимпиада по медиации среди школ города 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Анна Фаильевна сопровождает работу в классах для обучающихся с задержкой психического развития, с нарушением слуха, успешно проводит индивидуальные коррекционно-развивающие занятия, в том числе с обучающимися на дому, групповые занятия. Эффективно организует взаимодействие педагогических работников и родителей в рамках психолого-психологического сопровождения. С целью качественной подготовки старшеклассников к ГИА педагог разработала программы психологической подготовки к ГИА, снижению стрессоустойчивости в предэкзаменационный период.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Анна Фаильевна  в рамках профессиональной деятельности систематически принимает участие в заседаниях «Городского методического объединения педагогов-психологов» («Технологии и педагогические подходы   к работе с обучающимися с расстройствами аутистического спектра»,  «Формы и методы работы с родителями в экзаменационный период». «Организация ранней профессиональной ориентации детей с ограниченными возможностями здоровья»,  «Методики коррекции и развития высших психических функций у детей с расстройством аутистического спектра»), участвует в родительских собраниях, организовывает мастер-классы для учащихся.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Систематическому повышению профессионального мастерства Анны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Фаильевны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ее активная деятельность и постоянное самообразование.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132200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4177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Бакланова светлана Евгеньевна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32720" y="620688"/>
          <a:ext cx="6912768" cy="18288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КАТЕГОРИЯ 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06.01.1991 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г. Сургут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ГОУ ВПО ХМАО-Югры «Сургутский государственный университет»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СОШ №5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 – психолог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Нет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»Моя миссия – освещать путь»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1111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1111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утешествия, танцы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1458" y="3284984"/>
            <a:ext cx="95160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005" y="2564904"/>
            <a:ext cx="8856984" cy="3106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77470" indent="361315" algn="just">
              <a:lnSpc>
                <a:spcPct val="102000"/>
              </a:lnSpc>
              <a:spcAft>
                <a:spcPts val="35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Светлана Евгеньевна является руководителем методического объединение ППМС помощи; состоит в психолого – педагогическом консилиуме, совете профилактики, школьной службе медиации.</a:t>
            </a:r>
          </a:p>
          <a:p>
            <a:pPr marL="36195" marR="77470" indent="361315" algn="just">
              <a:lnSpc>
                <a:spcPct val="102000"/>
              </a:lnSpc>
              <a:spcAft>
                <a:spcPts val="35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период работы в МБОУ СОШ №5 Светлана Евгеньевна имела возможность получить обширный опыт работы по разным направлениям. </a:t>
            </a:r>
          </a:p>
          <a:p>
            <a:pPr marL="36195" marR="77470" indent="361315" algn="just">
              <a:lnSpc>
                <a:spcPct val="102000"/>
              </a:lnSpc>
              <a:spcAft>
                <a:spcPts val="35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Она осуществляла сопровождение несовершеннолетних по профилактике девиантного поведения, в т.ч. суицидального, аддиктивного. Проводила психологическую подготовку выпускников 9,11 классов; помогала учащимся 5, 10 классов в адаптационный период. Проводила диагностические обследования учащихся, направляемых на ТПМПК; сопровождала учащихся и их семьи, попавших в тяжелую жизненную ситуацию и в социально опасное положение. Проводила коррекционно – развивающие занятия с учащимися с ОВЗ, консультировала участников образовательного процесса, занималась профессиональным ориентированием старшеклассников.</a:t>
            </a:r>
          </a:p>
          <a:p>
            <a:pPr marL="36195" marR="77470" indent="361315" algn="just">
              <a:lnSpc>
                <a:spcPct val="102000"/>
              </a:lnSpc>
              <a:spcAft>
                <a:spcPts val="35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Светлана Евгеньевна активно развивает свои профессиональные компетенции.</a:t>
            </a:r>
            <a:r>
              <a:rPr lang="ru-RU" sz="1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2021-2022 учебном году прошла обучение по программе дополнительного профессионального образования: «Танцевальная терапия: теория и практика» и начинает внедрять полученный опыт и знания в свою профессиональную практику.</a:t>
            </a:r>
          </a:p>
          <a:p>
            <a:pPr marL="36195" marR="77470" indent="361315" algn="just">
              <a:lnSpc>
                <a:spcPct val="102000"/>
              </a:lnSpc>
              <a:spcAft>
                <a:spcPts val="35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же педагог – психолог активно принимает участие в жизни профсоюза: ежегодно участвует в соревнованиях по плаванию, пулевой стрельбе, туристическом слете. Среди коллег зарекомендовала себя как ответственного работника, надежного товарища, специалиста, обладающего развитой эмпатией, стойкостью и профессиональным опытом.</a:t>
            </a:r>
            <a:endParaRPr lang="ru-RU" sz="12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332655"/>
            <a:ext cx="1254629" cy="21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5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5753</TotalTime>
  <Words>1623</Words>
  <Application>Microsoft Office PowerPoint</Application>
  <PresentationFormat>Лист A4 (210x297 мм)</PresentationFormat>
  <Paragraphs>164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2_Тема Office</vt:lpstr>
      <vt:lpstr>КОНКУРС  ПРОФЕССИОНАЛЬНОГО ПЕДАГОГИЧЕСКОГО МАСТЕРСТВА  «ПЕДАГОГ-ПСИХОЛОГ ГОДА - 2022»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KGR</dc:creator>
  <cp:lastModifiedBy>Светлана Афанасьевна Зайцева</cp:lastModifiedBy>
  <cp:revision>159</cp:revision>
  <dcterms:created xsi:type="dcterms:W3CDTF">2017-10-18T11:42:21Z</dcterms:created>
  <dcterms:modified xsi:type="dcterms:W3CDTF">2022-09-26T05:17:59Z</dcterms:modified>
</cp:coreProperties>
</file>