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9" r:id="rId3"/>
    <p:sldId id="263" r:id="rId4"/>
    <p:sldId id="264" r:id="rId5"/>
    <p:sldId id="271" r:id="rId6"/>
    <p:sldId id="265" r:id="rId7"/>
    <p:sldId id="273" r:id="rId8"/>
    <p:sldId id="272" r:id="rId9"/>
    <p:sldId id="269" r:id="rId10"/>
    <p:sldId id="266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9DBE0-31D3-4FE6-85D4-B1A2F8BEC1E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6A676B-F572-4BD6-85BD-E0C4D31E4608}">
      <dgm:prSet phldrT="[Текст]" phldr="1"/>
      <dgm:spPr/>
      <dgm:t>
        <a:bodyPr/>
        <a:lstStyle/>
        <a:p>
          <a:endParaRPr lang="ru-RU" dirty="0"/>
        </a:p>
      </dgm:t>
    </dgm:pt>
    <dgm:pt modelId="{24616AE8-7471-4D79-B5FA-0077827143EC}" type="parTrans" cxnId="{A1A82E74-69F8-448D-9805-BD41A28451CA}">
      <dgm:prSet/>
      <dgm:spPr/>
      <dgm:t>
        <a:bodyPr/>
        <a:lstStyle/>
        <a:p>
          <a:endParaRPr lang="ru-RU"/>
        </a:p>
      </dgm:t>
    </dgm:pt>
    <dgm:pt modelId="{A83B22FD-0922-4576-A010-53FBE284218A}" type="sibTrans" cxnId="{A1A82E74-69F8-448D-9805-BD41A28451CA}">
      <dgm:prSet/>
      <dgm:spPr/>
      <dgm:t>
        <a:bodyPr/>
        <a:lstStyle/>
        <a:p>
          <a:endParaRPr lang="ru-RU"/>
        </a:p>
      </dgm:t>
    </dgm:pt>
    <dgm:pt modelId="{CB276202-9164-4BEB-938B-9046B0B231FF}">
      <dgm:prSet phldrT="[Текст]"/>
      <dgm:spPr/>
      <dgm:t>
        <a:bodyPr/>
        <a:lstStyle/>
        <a:p>
          <a:r>
            <a:rPr lang="ru-RU" dirty="0">
              <a:latin typeface="Georgia" panose="02040502050405020303" pitchFamily="18" charset="0"/>
              <a:ea typeface="Times New Roman" panose="02020603050405020304" pitchFamily="18" charset="0"/>
            </a:rPr>
            <a:t>национальные исследования качества образования (НИКО)</a:t>
          </a:r>
          <a:endParaRPr lang="ru-RU" dirty="0"/>
        </a:p>
      </dgm:t>
    </dgm:pt>
    <dgm:pt modelId="{9C42FD23-76FB-4701-9421-83935619BE70}" type="parTrans" cxnId="{F42F6DC3-F271-4A7F-B203-4E295D2E2EE5}">
      <dgm:prSet/>
      <dgm:spPr/>
      <dgm:t>
        <a:bodyPr/>
        <a:lstStyle/>
        <a:p>
          <a:endParaRPr lang="ru-RU"/>
        </a:p>
      </dgm:t>
    </dgm:pt>
    <dgm:pt modelId="{C7DF2F04-1E5A-4D2A-8BFA-98A02BF5C39F}" type="sibTrans" cxnId="{F42F6DC3-F271-4A7F-B203-4E295D2E2EE5}">
      <dgm:prSet/>
      <dgm:spPr/>
      <dgm:t>
        <a:bodyPr/>
        <a:lstStyle/>
        <a:p>
          <a:endParaRPr lang="ru-RU"/>
        </a:p>
      </dgm:t>
    </dgm:pt>
    <dgm:pt modelId="{82B76CDF-414B-413F-9E18-E47672BDCF59}">
      <dgm:prSet phldrT="[Текст]"/>
      <dgm:spPr/>
      <dgm:t>
        <a:bodyPr/>
        <a:lstStyle/>
        <a:p>
          <a:r>
            <a:rPr lang="ru-RU" dirty="0">
              <a:latin typeface="Georgia" panose="02040502050405020303" pitchFamily="18" charset="0"/>
              <a:ea typeface="Times New Roman" panose="02020603050405020304" pitchFamily="18" charset="0"/>
            </a:rPr>
            <a:t>всероссийские проверочные работы (ВПР);</a:t>
          </a:r>
          <a:endParaRPr lang="ru-RU" dirty="0"/>
        </a:p>
      </dgm:t>
    </dgm:pt>
    <dgm:pt modelId="{B1B4805E-B17F-4CE6-A1E0-3EAB364BAE2C}" type="parTrans" cxnId="{06FF596B-7475-4274-AE3A-DE9861E4D4CF}">
      <dgm:prSet/>
      <dgm:spPr/>
      <dgm:t>
        <a:bodyPr/>
        <a:lstStyle/>
        <a:p>
          <a:endParaRPr lang="ru-RU"/>
        </a:p>
      </dgm:t>
    </dgm:pt>
    <dgm:pt modelId="{CA8AB392-688F-4FF6-A645-F8014E06D9F1}" type="sibTrans" cxnId="{06FF596B-7475-4274-AE3A-DE9861E4D4CF}">
      <dgm:prSet/>
      <dgm:spPr/>
      <dgm:t>
        <a:bodyPr/>
        <a:lstStyle/>
        <a:p>
          <a:endParaRPr lang="ru-RU"/>
        </a:p>
      </dgm:t>
    </dgm:pt>
    <dgm:pt modelId="{5369395A-7BF1-4E2D-9C61-C1073FE97EE7}">
      <dgm:prSet phldrT="[Текст]"/>
      <dgm:spPr/>
      <dgm:t>
        <a:bodyPr/>
        <a:lstStyle/>
        <a:p>
          <a:r>
            <a:rPr lang="ru-RU" dirty="0">
              <a:latin typeface="Georgia" panose="02040502050405020303" pitchFamily="18" charset="0"/>
              <a:ea typeface="Times New Roman" panose="02020603050405020304" pitchFamily="18" charset="0"/>
            </a:rPr>
            <a:t>единый государственный экзамен (ЕГЭ), основной государственный экзамен (ОГЭ).</a:t>
          </a:r>
          <a:endParaRPr lang="ru-RU" dirty="0"/>
        </a:p>
      </dgm:t>
    </dgm:pt>
    <dgm:pt modelId="{EA4F81BE-A916-4C73-A5F9-E38C995EDEB2}" type="parTrans" cxnId="{0D95A327-3E61-480B-A8A5-38F3362A762F}">
      <dgm:prSet/>
      <dgm:spPr/>
      <dgm:t>
        <a:bodyPr/>
        <a:lstStyle/>
        <a:p>
          <a:endParaRPr lang="ru-RU"/>
        </a:p>
      </dgm:t>
    </dgm:pt>
    <dgm:pt modelId="{7E4C8589-E710-4B07-BDC9-9A793672295E}" type="sibTrans" cxnId="{0D95A327-3E61-480B-A8A5-38F3362A762F}">
      <dgm:prSet/>
      <dgm:spPr/>
      <dgm:t>
        <a:bodyPr/>
        <a:lstStyle/>
        <a:p>
          <a:endParaRPr lang="ru-RU"/>
        </a:p>
      </dgm:t>
    </dgm:pt>
    <dgm:pt modelId="{6A25EB23-54C5-4780-BDF7-C5AE4CC77222}">
      <dgm:prSet phldrT="[Текст]" phldr="1"/>
      <dgm:spPr/>
      <dgm:t>
        <a:bodyPr/>
        <a:lstStyle/>
        <a:p>
          <a:endParaRPr lang="ru-RU" dirty="0"/>
        </a:p>
      </dgm:t>
    </dgm:pt>
    <dgm:pt modelId="{64A48369-EE08-40E3-AD20-65BF7E0C475E}" type="sibTrans" cxnId="{60D1C654-0437-4B69-86F8-9542F0E19963}">
      <dgm:prSet/>
      <dgm:spPr/>
      <dgm:t>
        <a:bodyPr/>
        <a:lstStyle/>
        <a:p>
          <a:endParaRPr lang="ru-RU"/>
        </a:p>
      </dgm:t>
    </dgm:pt>
    <dgm:pt modelId="{69728936-E5BB-432C-9600-F98F52B3D0FF}" type="parTrans" cxnId="{60D1C654-0437-4B69-86F8-9542F0E19963}">
      <dgm:prSet/>
      <dgm:spPr/>
      <dgm:t>
        <a:bodyPr/>
        <a:lstStyle/>
        <a:p>
          <a:endParaRPr lang="ru-RU"/>
        </a:p>
      </dgm:t>
    </dgm:pt>
    <dgm:pt modelId="{2261D9EE-E492-4B88-96E0-BF3ABFF3F6FA}">
      <dgm:prSet phldrT="[Текст]" phldr="1"/>
      <dgm:spPr/>
      <dgm:t>
        <a:bodyPr/>
        <a:lstStyle/>
        <a:p>
          <a:endParaRPr lang="ru-RU" dirty="0"/>
        </a:p>
      </dgm:t>
    </dgm:pt>
    <dgm:pt modelId="{F352597F-E501-4785-A753-94195F58F955}" type="sibTrans" cxnId="{CAE97335-9ED6-42EA-83AF-64F993D19E0D}">
      <dgm:prSet/>
      <dgm:spPr/>
      <dgm:t>
        <a:bodyPr/>
        <a:lstStyle/>
        <a:p>
          <a:endParaRPr lang="ru-RU"/>
        </a:p>
      </dgm:t>
    </dgm:pt>
    <dgm:pt modelId="{DFAB9EFF-4698-4CFB-A0CD-9CF3DFFD827D}" type="parTrans" cxnId="{CAE97335-9ED6-42EA-83AF-64F993D19E0D}">
      <dgm:prSet/>
      <dgm:spPr/>
      <dgm:t>
        <a:bodyPr/>
        <a:lstStyle/>
        <a:p>
          <a:endParaRPr lang="ru-RU"/>
        </a:p>
      </dgm:t>
    </dgm:pt>
    <dgm:pt modelId="{CA79FC23-E283-49CF-9047-162CA3B4132F}" type="pres">
      <dgm:prSet presAssocID="{70F9DBE0-31D3-4FE6-85D4-B1A2F8BEC1E2}" presName="Name0" presStyleCnt="0">
        <dgm:presLayoutVars>
          <dgm:chMax/>
          <dgm:chPref/>
          <dgm:dir/>
        </dgm:presLayoutVars>
      </dgm:prSet>
      <dgm:spPr/>
    </dgm:pt>
    <dgm:pt modelId="{91C22C14-3641-492C-B09D-D1B316EB89C1}" type="pres">
      <dgm:prSet presAssocID="{2F6A676B-F572-4BD6-85BD-E0C4D31E4608}" presName="parenttextcomposite" presStyleCnt="0"/>
      <dgm:spPr/>
    </dgm:pt>
    <dgm:pt modelId="{6790121B-D078-4151-8953-0004AD88F243}" type="pres">
      <dgm:prSet presAssocID="{2F6A676B-F572-4BD6-85BD-E0C4D31E4608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86DF2667-1639-485C-BE9E-A173DC2C0222}" type="pres">
      <dgm:prSet presAssocID="{2F6A676B-F572-4BD6-85BD-E0C4D31E4608}" presName="composite" presStyleCnt="0"/>
      <dgm:spPr/>
    </dgm:pt>
    <dgm:pt modelId="{5AD202BA-67B2-432A-8455-178DAE3BAD63}" type="pres">
      <dgm:prSet presAssocID="{2F6A676B-F572-4BD6-85BD-E0C4D31E4608}" presName="chevron1" presStyleLbl="alignNode1" presStyleIdx="0" presStyleCnt="21"/>
      <dgm:spPr/>
    </dgm:pt>
    <dgm:pt modelId="{41F91B67-68DA-4D0D-AAF5-F7A5F586E53E}" type="pres">
      <dgm:prSet presAssocID="{2F6A676B-F572-4BD6-85BD-E0C4D31E4608}" presName="chevron2" presStyleLbl="alignNode1" presStyleIdx="1" presStyleCnt="21"/>
      <dgm:spPr/>
    </dgm:pt>
    <dgm:pt modelId="{A8C2245F-88A7-428A-9668-F180D5201908}" type="pres">
      <dgm:prSet presAssocID="{2F6A676B-F572-4BD6-85BD-E0C4D31E4608}" presName="chevron3" presStyleLbl="alignNode1" presStyleIdx="2" presStyleCnt="21"/>
      <dgm:spPr/>
    </dgm:pt>
    <dgm:pt modelId="{B610630D-3EAD-433C-AC2B-CB972A3835F7}" type="pres">
      <dgm:prSet presAssocID="{2F6A676B-F572-4BD6-85BD-E0C4D31E4608}" presName="chevron4" presStyleLbl="alignNode1" presStyleIdx="3" presStyleCnt="21"/>
      <dgm:spPr/>
    </dgm:pt>
    <dgm:pt modelId="{C55821E8-0A8B-48DB-8126-2238A9D58FD9}" type="pres">
      <dgm:prSet presAssocID="{2F6A676B-F572-4BD6-85BD-E0C4D31E4608}" presName="chevron5" presStyleLbl="alignNode1" presStyleIdx="4" presStyleCnt="21"/>
      <dgm:spPr/>
    </dgm:pt>
    <dgm:pt modelId="{9DC7A03A-6499-44FA-A61C-B4725125E3A0}" type="pres">
      <dgm:prSet presAssocID="{2F6A676B-F572-4BD6-85BD-E0C4D31E4608}" presName="chevron6" presStyleLbl="alignNode1" presStyleIdx="5" presStyleCnt="21"/>
      <dgm:spPr/>
    </dgm:pt>
    <dgm:pt modelId="{E44222D8-8012-4224-A653-9AAF1FD8B38B}" type="pres">
      <dgm:prSet presAssocID="{2F6A676B-F572-4BD6-85BD-E0C4D31E4608}" presName="chevron7" presStyleLbl="alignNode1" presStyleIdx="6" presStyleCnt="21"/>
      <dgm:spPr/>
    </dgm:pt>
    <dgm:pt modelId="{ACF4ABC0-4939-4A9D-A2A8-C39F4109AB94}" type="pres">
      <dgm:prSet presAssocID="{2F6A676B-F572-4BD6-85BD-E0C4D31E4608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8115398B-16A2-4341-A029-DFAA8D5E28C1}" type="pres">
      <dgm:prSet presAssocID="{A83B22FD-0922-4576-A010-53FBE284218A}" presName="sibTrans" presStyleCnt="0"/>
      <dgm:spPr/>
    </dgm:pt>
    <dgm:pt modelId="{5478E1F6-A168-4AC5-A51F-1A453A3EFCE2}" type="pres">
      <dgm:prSet presAssocID="{6A25EB23-54C5-4780-BDF7-C5AE4CC77222}" presName="parenttextcomposite" presStyleCnt="0"/>
      <dgm:spPr/>
    </dgm:pt>
    <dgm:pt modelId="{993B9E66-ECBD-42B6-822B-4D6DFF6BFA64}" type="pres">
      <dgm:prSet presAssocID="{6A25EB23-54C5-4780-BDF7-C5AE4CC77222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14129877-CFE2-478A-A1BB-F52923F8239B}" type="pres">
      <dgm:prSet presAssocID="{6A25EB23-54C5-4780-BDF7-C5AE4CC77222}" presName="composite" presStyleCnt="0"/>
      <dgm:spPr/>
    </dgm:pt>
    <dgm:pt modelId="{F2D3B36E-43B3-498A-9833-CB53DEAD2B92}" type="pres">
      <dgm:prSet presAssocID="{6A25EB23-54C5-4780-BDF7-C5AE4CC77222}" presName="chevron1" presStyleLbl="alignNode1" presStyleIdx="7" presStyleCnt="21"/>
      <dgm:spPr/>
    </dgm:pt>
    <dgm:pt modelId="{80A1F0C6-0DA5-4149-873E-F3A91F3D7139}" type="pres">
      <dgm:prSet presAssocID="{6A25EB23-54C5-4780-BDF7-C5AE4CC77222}" presName="chevron2" presStyleLbl="alignNode1" presStyleIdx="8" presStyleCnt="21"/>
      <dgm:spPr/>
    </dgm:pt>
    <dgm:pt modelId="{02FDBFD3-F4C9-4F60-9845-F67A041BC324}" type="pres">
      <dgm:prSet presAssocID="{6A25EB23-54C5-4780-BDF7-C5AE4CC77222}" presName="chevron3" presStyleLbl="alignNode1" presStyleIdx="9" presStyleCnt="21"/>
      <dgm:spPr/>
    </dgm:pt>
    <dgm:pt modelId="{94F1D65E-8CA1-40F3-8E83-5F7547906F7C}" type="pres">
      <dgm:prSet presAssocID="{6A25EB23-54C5-4780-BDF7-C5AE4CC77222}" presName="chevron4" presStyleLbl="alignNode1" presStyleIdx="10" presStyleCnt="21"/>
      <dgm:spPr/>
    </dgm:pt>
    <dgm:pt modelId="{27FB56AC-BA94-4770-A29C-867E71DD2122}" type="pres">
      <dgm:prSet presAssocID="{6A25EB23-54C5-4780-BDF7-C5AE4CC77222}" presName="chevron5" presStyleLbl="alignNode1" presStyleIdx="11" presStyleCnt="21"/>
      <dgm:spPr/>
    </dgm:pt>
    <dgm:pt modelId="{93E5E9E7-4578-4AC7-B7C2-1D2735D0BBE0}" type="pres">
      <dgm:prSet presAssocID="{6A25EB23-54C5-4780-BDF7-C5AE4CC77222}" presName="chevron6" presStyleLbl="alignNode1" presStyleIdx="12" presStyleCnt="21"/>
      <dgm:spPr/>
    </dgm:pt>
    <dgm:pt modelId="{27AD1C9F-7560-4168-88B3-784EC0A21761}" type="pres">
      <dgm:prSet presAssocID="{6A25EB23-54C5-4780-BDF7-C5AE4CC77222}" presName="chevron7" presStyleLbl="alignNode1" presStyleIdx="13" presStyleCnt="21"/>
      <dgm:spPr/>
    </dgm:pt>
    <dgm:pt modelId="{58FBF20E-5EF6-4002-BF0B-A1942683E492}" type="pres">
      <dgm:prSet presAssocID="{6A25EB23-54C5-4780-BDF7-C5AE4CC77222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5D3AE19C-E65E-4780-A973-5F450CA982FC}" type="pres">
      <dgm:prSet presAssocID="{64A48369-EE08-40E3-AD20-65BF7E0C475E}" presName="sibTrans" presStyleCnt="0"/>
      <dgm:spPr/>
    </dgm:pt>
    <dgm:pt modelId="{19B72CB1-23AD-4A8F-A9F1-91DDCCDB927B}" type="pres">
      <dgm:prSet presAssocID="{2261D9EE-E492-4B88-96E0-BF3ABFF3F6FA}" presName="parenttextcomposite" presStyleCnt="0"/>
      <dgm:spPr/>
    </dgm:pt>
    <dgm:pt modelId="{FE186FFA-D511-4C46-A847-4A9A52191C1D}" type="pres">
      <dgm:prSet presAssocID="{2261D9EE-E492-4B88-96E0-BF3ABFF3F6FA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8427DC59-7055-48E9-BCD6-B27B4CC848DD}" type="pres">
      <dgm:prSet presAssocID="{2261D9EE-E492-4B88-96E0-BF3ABFF3F6FA}" presName="composite" presStyleCnt="0"/>
      <dgm:spPr/>
    </dgm:pt>
    <dgm:pt modelId="{555ECDDF-F28C-40A9-B0C7-6E7CB0465824}" type="pres">
      <dgm:prSet presAssocID="{2261D9EE-E492-4B88-96E0-BF3ABFF3F6FA}" presName="chevron1" presStyleLbl="alignNode1" presStyleIdx="14" presStyleCnt="21"/>
      <dgm:spPr/>
    </dgm:pt>
    <dgm:pt modelId="{C7C19A2E-A410-411F-AFB4-93DF97CB6F76}" type="pres">
      <dgm:prSet presAssocID="{2261D9EE-E492-4B88-96E0-BF3ABFF3F6FA}" presName="chevron2" presStyleLbl="alignNode1" presStyleIdx="15" presStyleCnt="21"/>
      <dgm:spPr/>
    </dgm:pt>
    <dgm:pt modelId="{4F481FE7-AB94-4F4D-837D-253965340813}" type="pres">
      <dgm:prSet presAssocID="{2261D9EE-E492-4B88-96E0-BF3ABFF3F6FA}" presName="chevron3" presStyleLbl="alignNode1" presStyleIdx="16" presStyleCnt="21"/>
      <dgm:spPr/>
    </dgm:pt>
    <dgm:pt modelId="{A5FFEB6B-B3F2-4166-85D3-C53277A84F81}" type="pres">
      <dgm:prSet presAssocID="{2261D9EE-E492-4B88-96E0-BF3ABFF3F6FA}" presName="chevron4" presStyleLbl="alignNode1" presStyleIdx="17" presStyleCnt="21"/>
      <dgm:spPr/>
    </dgm:pt>
    <dgm:pt modelId="{F3F17C85-98FE-407F-BEE5-12338D72C198}" type="pres">
      <dgm:prSet presAssocID="{2261D9EE-E492-4B88-96E0-BF3ABFF3F6FA}" presName="chevron5" presStyleLbl="alignNode1" presStyleIdx="18" presStyleCnt="21"/>
      <dgm:spPr/>
    </dgm:pt>
    <dgm:pt modelId="{C8031BC3-577C-45E5-9FB4-DAD6C2DAD236}" type="pres">
      <dgm:prSet presAssocID="{2261D9EE-E492-4B88-96E0-BF3ABFF3F6FA}" presName="chevron6" presStyleLbl="alignNode1" presStyleIdx="19" presStyleCnt="21"/>
      <dgm:spPr/>
    </dgm:pt>
    <dgm:pt modelId="{571F257C-3DC9-4C2E-A90A-7BC318812BCE}" type="pres">
      <dgm:prSet presAssocID="{2261D9EE-E492-4B88-96E0-BF3ABFF3F6FA}" presName="chevron7" presStyleLbl="alignNode1" presStyleIdx="20" presStyleCnt="21"/>
      <dgm:spPr/>
    </dgm:pt>
    <dgm:pt modelId="{78FE3AB8-338A-4CE3-87CC-C45F23EA4B07}" type="pres">
      <dgm:prSet presAssocID="{2261D9EE-E492-4B88-96E0-BF3ABFF3F6FA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CD62440A-F6A7-4A21-8589-C3CA3D74AAAE}" type="presOf" srcId="{82B76CDF-414B-413F-9E18-E47672BDCF59}" destId="{58FBF20E-5EF6-4002-BF0B-A1942683E492}" srcOrd="0" destOrd="0" presId="urn:microsoft.com/office/officeart/2008/layout/VerticalAccentList"/>
    <dgm:cxn modelId="{3D50B70A-2A9F-4FF0-A2AA-F824CADA2757}" type="presOf" srcId="{2F6A676B-F572-4BD6-85BD-E0C4D31E4608}" destId="{6790121B-D078-4151-8953-0004AD88F243}" srcOrd="0" destOrd="0" presId="urn:microsoft.com/office/officeart/2008/layout/VerticalAccentList"/>
    <dgm:cxn modelId="{ADCEC113-C4D0-442E-909D-B0B053CF6CD4}" type="presOf" srcId="{6A25EB23-54C5-4780-BDF7-C5AE4CC77222}" destId="{993B9E66-ECBD-42B6-822B-4D6DFF6BFA64}" srcOrd="0" destOrd="0" presId="urn:microsoft.com/office/officeart/2008/layout/VerticalAccentList"/>
    <dgm:cxn modelId="{0D95A327-3E61-480B-A8A5-38F3362A762F}" srcId="{2261D9EE-E492-4B88-96E0-BF3ABFF3F6FA}" destId="{5369395A-7BF1-4E2D-9C61-C1073FE97EE7}" srcOrd="0" destOrd="0" parTransId="{EA4F81BE-A916-4C73-A5F9-E38C995EDEB2}" sibTransId="{7E4C8589-E710-4B07-BDC9-9A793672295E}"/>
    <dgm:cxn modelId="{CAE97335-9ED6-42EA-83AF-64F993D19E0D}" srcId="{70F9DBE0-31D3-4FE6-85D4-B1A2F8BEC1E2}" destId="{2261D9EE-E492-4B88-96E0-BF3ABFF3F6FA}" srcOrd="2" destOrd="0" parTransId="{DFAB9EFF-4698-4CFB-A0CD-9CF3DFFD827D}" sibTransId="{F352597F-E501-4785-A753-94195F58F955}"/>
    <dgm:cxn modelId="{06FF596B-7475-4274-AE3A-DE9861E4D4CF}" srcId="{6A25EB23-54C5-4780-BDF7-C5AE4CC77222}" destId="{82B76CDF-414B-413F-9E18-E47672BDCF59}" srcOrd="0" destOrd="0" parTransId="{B1B4805E-B17F-4CE6-A1E0-3EAB364BAE2C}" sibTransId="{CA8AB392-688F-4FF6-A645-F8014E06D9F1}"/>
    <dgm:cxn modelId="{A1A82E74-69F8-448D-9805-BD41A28451CA}" srcId="{70F9DBE0-31D3-4FE6-85D4-B1A2F8BEC1E2}" destId="{2F6A676B-F572-4BD6-85BD-E0C4D31E4608}" srcOrd="0" destOrd="0" parTransId="{24616AE8-7471-4D79-B5FA-0077827143EC}" sibTransId="{A83B22FD-0922-4576-A010-53FBE284218A}"/>
    <dgm:cxn modelId="{60D1C654-0437-4B69-86F8-9542F0E19963}" srcId="{70F9DBE0-31D3-4FE6-85D4-B1A2F8BEC1E2}" destId="{6A25EB23-54C5-4780-BDF7-C5AE4CC77222}" srcOrd="1" destOrd="0" parTransId="{69728936-E5BB-432C-9600-F98F52B3D0FF}" sibTransId="{64A48369-EE08-40E3-AD20-65BF7E0C475E}"/>
    <dgm:cxn modelId="{09DA287A-AA63-4699-92E2-B385670F20AE}" type="presOf" srcId="{2261D9EE-E492-4B88-96E0-BF3ABFF3F6FA}" destId="{FE186FFA-D511-4C46-A847-4A9A52191C1D}" srcOrd="0" destOrd="0" presId="urn:microsoft.com/office/officeart/2008/layout/VerticalAccentList"/>
    <dgm:cxn modelId="{318A31A4-6E04-4C1E-A6AD-50C2CF5A1F15}" type="presOf" srcId="{70F9DBE0-31D3-4FE6-85D4-B1A2F8BEC1E2}" destId="{CA79FC23-E283-49CF-9047-162CA3B4132F}" srcOrd="0" destOrd="0" presId="urn:microsoft.com/office/officeart/2008/layout/VerticalAccentList"/>
    <dgm:cxn modelId="{F42F6DC3-F271-4A7F-B203-4E295D2E2EE5}" srcId="{2F6A676B-F572-4BD6-85BD-E0C4D31E4608}" destId="{CB276202-9164-4BEB-938B-9046B0B231FF}" srcOrd="0" destOrd="0" parTransId="{9C42FD23-76FB-4701-9421-83935619BE70}" sibTransId="{C7DF2F04-1E5A-4D2A-8BFA-98A02BF5C39F}"/>
    <dgm:cxn modelId="{2367B0F4-5C5E-42CD-AB36-3DACB6835216}" type="presOf" srcId="{5369395A-7BF1-4E2D-9C61-C1073FE97EE7}" destId="{78FE3AB8-338A-4CE3-87CC-C45F23EA4B07}" srcOrd="0" destOrd="0" presId="urn:microsoft.com/office/officeart/2008/layout/VerticalAccentList"/>
    <dgm:cxn modelId="{AD250CF7-81F7-4942-9877-B27FF2671567}" type="presOf" srcId="{CB276202-9164-4BEB-938B-9046B0B231FF}" destId="{ACF4ABC0-4939-4A9D-A2A8-C39F4109AB94}" srcOrd="0" destOrd="0" presId="urn:microsoft.com/office/officeart/2008/layout/VerticalAccentList"/>
    <dgm:cxn modelId="{35D8CE99-BDD7-4886-B7B7-A333DFA7AFDC}" type="presParOf" srcId="{CA79FC23-E283-49CF-9047-162CA3B4132F}" destId="{91C22C14-3641-492C-B09D-D1B316EB89C1}" srcOrd="0" destOrd="0" presId="urn:microsoft.com/office/officeart/2008/layout/VerticalAccentList"/>
    <dgm:cxn modelId="{4A5AD2BB-5117-4329-BAAA-29056F4E1574}" type="presParOf" srcId="{91C22C14-3641-492C-B09D-D1B316EB89C1}" destId="{6790121B-D078-4151-8953-0004AD88F243}" srcOrd="0" destOrd="0" presId="urn:microsoft.com/office/officeart/2008/layout/VerticalAccentList"/>
    <dgm:cxn modelId="{5C6F0D06-BF2F-45CA-9610-2E34825F6769}" type="presParOf" srcId="{CA79FC23-E283-49CF-9047-162CA3B4132F}" destId="{86DF2667-1639-485C-BE9E-A173DC2C0222}" srcOrd="1" destOrd="0" presId="urn:microsoft.com/office/officeart/2008/layout/VerticalAccentList"/>
    <dgm:cxn modelId="{4B68222C-7947-45F6-B5FB-63B990283C5A}" type="presParOf" srcId="{86DF2667-1639-485C-BE9E-A173DC2C0222}" destId="{5AD202BA-67B2-432A-8455-178DAE3BAD63}" srcOrd="0" destOrd="0" presId="urn:microsoft.com/office/officeart/2008/layout/VerticalAccentList"/>
    <dgm:cxn modelId="{B494D622-2469-411A-A957-232C4F50E763}" type="presParOf" srcId="{86DF2667-1639-485C-BE9E-A173DC2C0222}" destId="{41F91B67-68DA-4D0D-AAF5-F7A5F586E53E}" srcOrd="1" destOrd="0" presId="urn:microsoft.com/office/officeart/2008/layout/VerticalAccentList"/>
    <dgm:cxn modelId="{10C36760-DDCC-4AEF-8ACD-603047797149}" type="presParOf" srcId="{86DF2667-1639-485C-BE9E-A173DC2C0222}" destId="{A8C2245F-88A7-428A-9668-F180D5201908}" srcOrd="2" destOrd="0" presId="urn:microsoft.com/office/officeart/2008/layout/VerticalAccentList"/>
    <dgm:cxn modelId="{3BD1AD97-511A-4FE0-B3A2-5747BE30A3F6}" type="presParOf" srcId="{86DF2667-1639-485C-BE9E-A173DC2C0222}" destId="{B610630D-3EAD-433C-AC2B-CB972A3835F7}" srcOrd="3" destOrd="0" presId="urn:microsoft.com/office/officeart/2008/layout/VerticalAccentList"/>
    <dgm:cxn modelId="{DBC78231-9DA1-49B8-834A-5F9B13C675B7}" type="presParOf" srcId="{86DF2667-1639-485C-BE9E-A173DC2C0222}" destId="{C55821E8-0A8B-48DB-8126-2238A9D58FD9}" srcOrd="4" destOrd="0" presId="urn:microsoft.com/office/officeart/2008/layout/VerticalAccentList"/>
    <dgm:cxn modelId="{36BCFFE4-CF1E-4C0C-BD84-6E97B8B0A628}" type="presParOf" srcId="{86DF2667-1639-485C-BE9E-A173DC2C0222}" destId="{9DC7A03A-6499-44FA-A61C-B4725125E3A0}" srcOrd="5" destOrd="0" presId="urn:microsoft.com/office/officeart/2008/layout/VerticalAccentList"/>
    <dgm:cxn modelId="{4915597A-B119-4B4C-B25A-FB5B225BB51A}" type="presParOf" srcId="{86DF2667-1639-485C-BE9E-A173DC2C0222}" destId="{E44222D8-8012-4224-A653-9AAF1FD8B38B}" srcOrd="6" destOrd="0" presId="urn:microsoft.com/office/officeart/2008/layout/VerticalAccentList"/>
    <dgm:cxn modelId="{F6A6801A-8466-4932-84B3-E46E491FC0D6}" type="presParOf" srcId="{86DF2667-1639-485C-BE9E-A173DC2C0222}" destId="{ACF4ABC0-4939-4A9D-A2A8-C39F4109AB94}" srcOrd="7" destOrd="0" presId="urn:microsoft.com/office/officeart/2008/layout/VerticalAccentList"/>
    <dgm:cxn modelId="{3DAC9F34-B77C-4D89-9F4A-04F8AF527A4A}" type="presParOf" srcId="{CA79FC23-E283-49CF-9047-162CA3B4132F}" destId="{8115398B-16A2-4341-A029-DFAA8D5E28C1}" srcOrd="2" destOrd="0" presId="urn:microsoft.com/office/officeart/2008/layout/VerticalAccentList"/>
    <dgm:cxn modelId="{D8904DD4-6C9B-47E7-BF28-A58EFDA55002}" type="presParOf" srcId="{CA79FC23-E283-49CF-9047-162CA3B4132F}" destId="{5478E1F6-A168-4AC5-A51F-1A453A3EFCE2}" srcOrd="3" destOrd="0" presId="urn:microsoft.com/office/officeart/2008/layout/VerticalAccentList"/>
    <dgm:cxn modelId="{3F045D4C-887C-4E38-8395-922003C502D0}" type="presParOf" srcId="{5478E1F6-A168-4AC5-A51F-1A453A3EFCE2}" destId="{993B9E66-ECBD-42B6-822B-4D6DFF6BFA64}" srcOrd="0" destOrd="0" presId="urn:microsoft.com/office/officeart/2008/layout/VerticalAccentList"/>
    <dgm:cxn modelId="{9912B342-0CE0-4B5A-BD80-94DDD594AEE4}" type="presParOf" srcId="{CA79FC23-E283-49CF-9047-162CA3B4132F}" destId="{14129877-CFE2-478A-A1BB-F52923F8239B}" srcOrd="4" destOrd="0" presId="urn:microsoft.com/office/officeart/2008/layout/VerticalAccentList"/>
    <dgm:cxn modelId="{2BB3AE0B-8242-46E8-807E-5458B38541AB}" type="presParOf" srcId="{14129877-CFE2-478A-A1BB-F52923F8239B}" destId="{F2D3B36E-43B3-498A-9833-CB53DEAD2B92}" srcOrd="0" destOrd="0" presId="urn:microsoft.com/office/officeart/2008/layout/VerticalAccentList"/>
    <dgm:cxn modelId="{3ACBCE02-17EA-4526-88F4-78F2CEF802CF}" type="presParOf" srcId="{14129877-CFE2-478A-A1BB-F52923F8239B}" destId="{80A1F0C6-0DA5-4149-873E-F3A91F3D7139}" srcOrd="1" destOrd="0" presId="urn:microsoft.com/office/officeart/2008/layout/VerticalAccentList"/>
    <dgm:cxn modelId="{45A9AE09-86BD-4F1B-A3B7-E91E77B78BF6}" type="presParOf" srcId="{14129877-CFE2-478A-A1BB-F52923F8239B}" destId="{02FDBFD3-F4C9-4F60-9845-F67A041BC324}" srcOrd="2" destOrd="0" presId="urn:microsoft.com/office/officeart/2008/layout/VerticalAccentList"/>
    <dgm:cxn modelId="{F58186D0-5228-4F42-A696-093AE55D62AA}" type="presParOf" srcId="{14129877-CFE2-478A-A1BB-F52923F8239B}" destId="{94F1D65E-8CA1-40F3-8E83-5F7547906F7C}" srcOrd="3" destOrd="0" presId="urn:microsoft.com/office/officeart/2008/layout/VerticalAccentList"/>
    <dgm:cxn modelId="{ECE4B061-44E9-4BA0-8801-5F403B444C52}" type="presParOf" srcId="{14129877-CFE2-478A-A1BB-F52923F8239B}" destId="{27FB56AC-BA94-4770-A29C-867E71DD2122}" srcOrd="4" destOrd="0" presId="urn:microsoft.com/office/officeart/2008/layout/VerticalAccentList"/>
    <dgm:cxn modelId="{4F46C87A-77EB-4AEF-B0DE-B3AB16668BEA}" type="presParOf" srcId="{14129877-CFE2-478A-A1BB-F52923F8239B}" destId="{93E5E9E7-4578-4AC7-B7C2-1D2735D0BBE0}" srcOrd="5" destOrd="0" presId="urn:microsoft.com/office/officeart/2008/layout/VerticalAccentList"/>
    <dgm:cxn modelId="{E04FE2B2-D4D3-4344-99BD-553DB9DD2340}" type="presParOf" srcId="{14129877-CFE2-478A-A1BB-F52923F8239B}" destId="{27AD1C9F-7560-4168-88B3-784EC0A21761}" srcOrd="6" destOrd="0" presId="urn:microsoft.com/office/officeart/2008/layout/VerticalAccentList"/>
    <dgm:cxn modelId="{F71C5DEE-30FC-4A51-98DC-E5732CBBD479}" type="presParOf" srcId="{14129877-CFE2-478A-A1BB-F52923F8239B}" destId="{58FBF20E-5EF6-4002-BF0B-A1942683E492}" srcOrd="7" destOrd="0" presId="urn:microsoft.com/office/officeart/2008/layout/VerticalAccentList"/>
    <dgm:cxn modelId="{51B64FFB-5A79-4A8F-A39F-1E95EF27080E}" type="presParOf" srcId="{CA79FC23-E283-49CF-9047-162CA3B4132F}" destId="{5D3AE19C-E65E-4780-A973-5F450CA982FC}" srcOrd="5" destOrd="0" presId="urn:microsoft.com/office/officeart/2008/layout/VerticalAccentList"/>
    <dgm:cxn modelId="{2E3D308A-6B82-45EC-B09A-B06F041A48BE}" type="presParOf" srcId="{CA79FC23-E283-49CF-9047-162CA3B4132F}" destId="{19B72CB1-23AD-4A8F-A9F1-91DDCCDB927B}" srcOrd="6" destOrd="0" presId="urn:microsoft.com/office/officeart/2008/layout/VerticalAccentList"/>
    <dgm:cxn modelId="{63F2715A-D41C-4221-BCCD-8ABDC301CC04}" type="presParOf" srcId="{19B72CB1-23AD-4A8F-A9F1-91DDCCDB927B}" destId="{FE186FFA-D511-4C46-A847-4A9A52191C1D}" srcOrd="0" destOrd="0" presId="urn:microsoft.com/office/officeart/2008/layout/VerticalAccentList"/>
    <dgm:cxn modelId="{AB430167-E3E2-4172-92F8-2D49291E5F6C}" type="presParOf" srcId="{CA79FC23-E283-49CF-9047-162CA3B4132F}" destId="{8427DC59-7055-48E9-BCD6-B27B4CC848DD}" srcOrd="7" destOrd="0" presId="urn:microsoft.com/office/officeart/2008/layout/VerticalAccentList"/>
    <dgm:cxn modelId="{8386AE24-CCAE-4B78-A8BE-E275E797467C}" type="presParOf" srcId="{8427DC59-7055-48E9-BCD6-B27B4CC848DD}" destId="{555ECDDF-F28C-40A9-B0C7-6E7CB0465824}" srcOrd="0" destOrd="0" presId="urn:microsoft.com/office/officeart/2008/layout/VerticalAccentList"/>
    <dgm:cxn modelId="{4A02D60A-542E-4306-8664-7F00EADC8BAF}" type="presParOf" srcId="{8427DC59-7055-48E9-BCD6-B27B4CC848DD}" destId="{C7C19A2E-A410-411F-AFB4-93DF97CB6F76}" srcOrd="1" destOrd="0" presId="urn:microsoft.com/office/officeart/2008/layout/VerticalAccentList"/>
    <dgm:cxn modelId="{8B678F7D-144A-4777-A8F2-2CA289570531}" type="presParOf" srcId="{8427DC59-7055-48E9-BCD6-B27B4CC848DD}" destId="{4F481FE7-AB94-4F4D-837D-253965340813}" srcOrd="2" destOrd="0" presId="urn:microsoft.com/office/officeart/2008/layout/VerticalAccentList"/>
    <dgm:cxn modelId="{9ABD5E3E-B88B-4FF3-B156-1338D7190629}" type="presParOf" srcId="{8427DC59-7055-48E9-BCD6-B27B4CC848DD}" destId="{A5FFEB6B-B3F2-4166-85D3-C53277A84F81}" srcOrd="3" destOrd="0" presId="urn:microsoft.com/office/officeart/2008/layout/VerticalAccentList"/>
    <dgm:cxn modelId="{255FF7D8-0FC8-43BC-A8D4-CA94469A36DF}" type="presParOf" srcId="{8427DC59-7055-48E9-BCD6-B27B4CC848DD}" destId="{F3F17C85-98FE-407F-BEE5-12338D72C198}" srcOrd="4" destOrd="0" presId="urn:microsoft.com/office/officeart/2008/layout/VerticalAccentList"/>
    <dgm:cxn modelId="{FBC517BC-22AF-4A93-85FF-61E6536C8E9A}" type="presParOf" srcId="{8427DC59-7055-48E9-BCD6-B27B4CC848DD}" destId="{C8031BC3-577C-45E5-9FB4-DAD6C2DAD236}" srcOrd="5" destOrd="0" presId="urn:microsoft.com/office/officeart/2008/layout/VerticalAccentList"/>
    <dgm:cxn modelId="{79C49545-5AA0-42C2-A0A0-00A2AFD2E2E4}" type="presParOf" srcId="{8427DC59-7055-48E9-BCD6-B27B4CC848DD}" destId="{571F257C-3DC9-4C2E-A90A-7BC318812BCE}" srcOrd="6" destOrd="0" presId="urn:microsoft.com/office/officeart/2008/layout/VerticalAccentList"/>
    <dgm:cxn modelId="{BA956981-480B-437D-8064-BF04EA972E90}" type="presParOf" srcId="{8427DC59-7055-48E9-BCD6-B27B4CC848DD}" destId="{78FE3AB8-338A-4CE3-87CC-C45F23EA4B0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0121B-D078-4151-8953-0004AD88F243}">
      <dsp:nvSpPr>
        <dsp:cNvPr id="0" name=""/>
        <dsp:cNvSpPr/>
      </dsp:nvSpPr>
      <dsp:spPr>
        <a:xfrm>
          <a:off x="508802" y="826"/>
          <a:ext cx="5069391" cy="46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508802" y="826"/>
        <a:ext cx="5069391" cy="460853"/>
      </dsp:txXfrm>
    </dsp:sp>
    <dsp:sp modelId="{5AD202BA-67B2-432A-8455-178DAE3BAD63}">
      <dsp:nvSpPr>
        <dsp:cNvPr id="0" name=""/>
        <dsp:cNvSpPr/>
      </dsp:nvSpPr>
      <dsp:spPr>
        <a:xfrm>
          <a:off x="508802" y="461680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91B67-68DA-4D0D-AAF5-F7A5F586E53E}">
      <dsp:nvSpPr>
        <dsp:cNvPr id="0" name=""/>
        <dsp:cNvSpPr/>
      </dsp:nvSpPr>
      <dsp:spPr>
        <a:xfrm>
          <a:off x="1221334" y="461680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2245F-88A7-428A-9668-F180D5201908}">
      <dsp:nvSpPr>
        <dsp:cNvPr id="0" name=""/>
        <dsp:cNvSpPr/>
      </dsp:nvSpPr>
      <dsp:spPr>
        <a:xfrm>
          <a:off x="1934428" y="461680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0630D-3EAD-433C-AC2B-CB972A3835F7}">
      <dsp:nvSpPr>
        <dsp:cNvPr id="0" name=""/>
        <dsp:cNvSpPr/>
      </dsp:nvSpPr>
      <dsp:spPr>
        <a:xfrm>
          <a:off x="2646959" y="461680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821E8-0A8B-48DB-8126-2238A9D58FD9}">
      <dsp:nvSpPr>
        <dsp:cNvPr id="0" name=""/>
        <dsp:cNvSpPr/>
      </dsp:nvSpPr>
      <dsp:spPr>
        <a:xfrm>
          <a:off x="3360053" y="461680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7A03A-6499-44FA-A61C-B4725125E3A0}">
      <dsp:nvSpPr>
        <dsp:cNvPr id="0" name=""/>
        <dsp:cNvSpPr/>
      </dsp:nvSpPr>
      <dsp:spPr>
        <a:xfrm>
          <a:off x="4072585" y="461680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222D8-8012-4224-A653-9AAF1FD8B38B}">
      <dsp:nvSpPr>
        <dsp:cNvPr id="0" name=""/>
        <dsp:cNvSpPr/>
      </dsp:nvSpPr>
      <dsp:spPr>
        <a:xfrm>
          <a:off x="4785679" y="461680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4ABC0-4939-4A9D-A2A8-C39F4109AB94}">
      <dsp:nvSpPr>
        <dsp:cNvPr id="0" name=""/>
        <dsp:cNvSpPr/>
      </dsp:nvSpPr>
      <dsp:spPr>
        <a:xfrm>
          <a:off x="508802" y="555558"/>
          <a:ext cx="5135293" cy="751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Georgia" panose="02040502050405020303" pitchFamily="18" charset="0"/>
              <a:ea typeface="Times New Roman" panose="02020603050405020304" pitchFamily="18" charset="0"/>
            </a:rPr>
            <a:t>национальные исследования качества образования (НИКО)</a:t>
          </a:r>
          <a:endParaRPr lang="ru-RU" sz="1900" kern="1200" dirty="0"/>
        </a:p>
      </dsp:txBody>
      <dsp:txXfrm>
        <a:off x="508802" y="555558"/>
        <a:ext cx="5135293" cy="751020"/>
      </dsp:txXfrm>
    </dsp:sp>
    <dsp:sp modelId="{993B9E66-ECBD-42B6-822B-4D6DFF6BFA64}">
      <dsp:nvSpPr>
        <dsp:cNvPr id="0" name=""/>
        <dsp:cNvSpPr/>
      </dsp:nvSpPr>
      <dsp:spPr>
        <a:xfrm>
          <a:off x="508802" y="1476104"/>
          <a:ext cx="5069391" cy="46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508802" y="1476104"/>
        <a:ext cx="5069391" cy="460853"/>
      </dsp:txXfrm>
    </dsp:sp>
    <dsp:sp modelId="{F2D3B36E-43B3-498A-9833-CB53DEAD2B92}">
      <dsp:nvSpPr>
        <dsp:cNvPr id="0" name=""/>
        <dsp:cNvSpPr/>
      </dsp:nvSpPr>
      <dsp:spPr>
        <a:xfrm>
          <a:off x="508802" y="1936957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1F0C6-0DA5-4149-873E-F3A91F3D7139}">
      <dsp:nvSpPr>
        <dsp:cNvPr id="0" name=""/>
        <dsp:cNvSpPr/>
      </dsp:nvSpPr>
      <dsp:spPr>
        <a:xfrm>
          <a:off x="1221334" y="1936957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DBFD3-F4C9-4F60-9845-F67A041BC324}">
      <dsp:nvSpPr>
        <dsp:cNvPr id="0" name=""/>
        <dsp:cNvSpPr/>
      </dsp:nvSpPr>
      <dsp:spPr>
        <a:xfrm>
          <a:off x="1934428" y="1936957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1D65E-8CA1-40F3-8E83-5F7547906F7C}">
      <dsp:nvSpPr>
        <dsp:cNvPr id="0" name=""/>
        <dsp:cNvSpPr/>
      </dsp:nvSpPr>
      <dsp:spPr>
        <a:xfrm>
          <a:off x="2646959" y="1936957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B56AC-BA94-4770-A29C-867E71DD2122}">
      <dsp:nvSpPr>
        <dsp:cNvPr id="0" name=""/>
        <dsp:cNvSpPr/>
      </dsp:nvSpPr>
      <dsp:spPr>
        <a:xfrm>
          <a:off x="3360053" y="1936957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5E9E7-4578-4AC7-B7C2-1D2735D0BBE0}">
      <dsp:nvSpPr>
        <dsp:cNvPr id="0" name=""/>
        <dsp:cNvSpPr/>
      </dsp:nvSpPr>
      <dsp:spPr>
        <a:xfrm>
          <a:off x="4072585" y="1936957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D1C9F-7560-4168-88B3-784EC0A21761}">
      <dsp:nvSpPr>
        <dsp:cNvPr id="0" name=""/>
        <dsp:cNvSpPr/>
      </dsp:nvSpPr>
      <dsp:spPr>
        <a:xfrm>
          <a:off x="4785679" y="1936957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BF20E-5EF6-4002-BF0B-A1942683E492}">
      <dsp:nvSpPr>
        <dsp:cNvPr id="0" name=""/>
        <dsp:cNvSpPr/>
      </dsp:nvSpPr>
      <dsp:spPr>
        <a:xfrm>
          <a:off x="508802" y="2030835"/>
          <a:ext cx="5135293" cy="751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Georgia" panose="02040502050405020303" pitchFamily="18" charset="0"/>
              <a:ea typeface="Times New Roman" panose="02020603050405020304" pitchFamily="18" charset="0"/>
            </a:rPr>
            <a:t>всероссийские проверочные работы (ВПР);</a:t>
          </a:r>
          <a:endParaRPr lang="ru-RU" sz="1900" kern="1200" dirty="0"/>
        </a:p>
      </dsp:txBody>
      <dsp:txXfrm>
        <a:off x="508802" y="2030835"/>
        <a:ext cx="5135293" cy="751020"/>
      </dsp:txXfrm>
    </dsp:sp>
    <dsp:sp modelId="{FE186FFA-D511-4C46-A847-4A9A52191C1D}">
      <dsp:nvSpPr>
        <dsp:cNvPr id="0" name=""/>
        <dsp:cNvSpPr/>
      </dsp:nvSpPr>
      <dsp:spPr>
        <a:xfrm>
          <a:off x="508802" y="2951381"/>
          <a:ext cx="5069391" cy="46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508802" y="2951381"/>
        <a:ext cx="5069391" cy="460853"/>
      </dsp:txXfrm>
    </dsp:sp>
    <dsp:sp modelId="{555ECDDF-F28C-40A9-B0C7-6E7CB0465824}">
      <dsp:nvSpPr>
        <dsp:cNvPr id="0" name=""/>
        <dsp:cNvSpPr/>
      </dsp:nvSpPr>
      <dsp:spPr>
        <a:xfrm>
          <a:off x="508802" y="3412234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19A2E-A410-411F-AFB4-93DF97CB6F76}">
      <dsp:nvSpPr>
        <dsp:cNvPr id="0" name=""/>
        <dsp:cNvSpPr/>
      </dsp:nvSpPr>
      <dsp:spPr>
        <a:xfrm>
          <a:off x="1221334" y="3412234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81FE7-AB94-4F4D-837D-253965340813}">
      <dsp:nvSpPr>
        <dsp:cNvPr id="0" name=""/>
        <dsp:cNvSpPr/>
      </dsp:nvSpPr>
      <dsp:spPr>
        <a:xfrm>
          <a:off x="1934428" y="3412234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FEB6B-B3F2-4166-85D3-C53277A84F81}">
      <dsp:nvSpPr>
        <dsp:cNvPr id="0" name=""/>
        <dsp:cNvSpPr/>
      </dsp:nvSpPr>
      <dsp:spPr>
        <a:xfrm>
          <a:off x="2646959" y="3412234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17C85-98FE-407F-BEE5-12338D72C198}">
      <dsp:nvSpPr>
        <dsp:cNvPr id="0" name=""/>
        <dsp:cNvSpPr/>
      </dsp:nvSpPr>
      <dsp:spPr>
        <a:xfrm>
          <a:off x="3360053" y="3412234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31BC3-577C-45E5-9FB4-DAD6C2DAD236}">
      <dsp:nvSpPr>
        <dsp:cNvPr id="0" name=""/>
        <dsp:cNvSpPr/>
      </dsp:nvSpPr>
      <dsp:spPr>
        <a:xfrm>
          <a:off x="4072585" y="3412234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F257C-3DC9-4C2E-A90A-7BC318812BCE}">
      <dsp:nvSpPr>
        <dsp:cNvPr id="0" name=""/>
        <dsp:cNvSpPr/>
      </dsp:nvSpPr>
      <dsp:spPr>
        <a:xfrm>
          <a:off x="4785679" y="3412234"/>
          <a:ext cx="1186237" cy="9387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E3AB8-338A-4CE3-87CC-C45F23EA4B07}">
      <dsp:nvSpPr>
        <dsp:cNvPr id="0" name=""/>
        <dsp:cNvSpPr/>
      </dsp:nvSpPr>
      <dsp:spPr>
        <a:xfrm>
          <a:off x="508802" y="3506112"/>
          <a:ext cx="5135293" cy="751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Georgia" panose="02040502050405020303" pitchFamily="18" charset="0"/>
              <a:ea typeface="Times New Roman" panose="02020603050405020304" pitchFamily="18" charset="0"/>
            </a:rPr>
            <a:t>единый государственный экзамен (ЕГЭ), основной государственный экзамен (ОГЭ).</a:t>
          </a:r>
          <a:endParaRPr lang="ru-RU" sz="1900" kern="1200" dirty="0"/>
        </a:p>
      </dsp:txBody>
      <dsp:txXfrm>
        <a:off x="508802" y="3506112"/>
        <a:ext cx="5135293" cy="75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Под креативным мышлением будем понимать способность продуктивно участвовать в процессе выработки, оценки и совершенствовании идей, направленных на получение инновационных и эффективных решений, и/или нового знания, и/или эффектного выражения воображения.</a:t>
            </a:r>
          </a:p>
          <a:p>
            <a:endParaRPr lang="ru-RU" altLang="ru-RU" i="1"/>
          </a:p>
          <a:p>
            <a:r>
              <a:rPr lang="ru-RU" altLang="ru-RU" i="1"/>
              <a:t>Продолжаем формировать функциональную грамотность на всех предметах!!!</a:t>
            </a:r>
          </a:p>
        </p:txBody>
      </p:sp>
      <p:sp>
        <p:nvSpPr>
          <p:cNvPr id="4096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22BB33B-64D7-4707-977F-2DCFE77A88E6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40965" name="Нижний колонтитул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2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3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95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884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7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58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78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066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75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43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7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68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34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2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3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62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2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7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5B7319-8752-43DC-9251-6FF6EC4E550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0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660" r:id="rId20"/>
    <p:sldLayoutId id="2147483663" r:id="rId21"/>
    <p:sldLayoutId id="2147483661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rms.gle/iR1REzkLAyuXwroV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dsovet2020.iro86.ru/index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hyperlink" Target="https://publications.hse.ru/mirror/pubs/share/direct/385881834.pdf" TargetMode="External"/><Relationship Id="rId4" Type="http://schemas.openxmlformats.org/officeDocument/2006/relationships/hyperlink" Target="https://publications.hse.ru/mirror/pubs/share/direct/385881056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vip.1obraz.ru/system/content/image/52/1/2726087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1962" y="1411015"/>
            <a:ext cx="585611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23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2019298" y="1871131"/>
            <a:ext cx="5111752" cy="15224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spc="0" normalizeH="0" baseline="0" noProof="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Городское</a:t>
            </a:r>
            <a:r>
              <a:rPr kumimoji="0" lang="en-US" sz="3600" b="1" i="0" u="none" strike="noStrike" spc="0" normalizeH="0" baseline="0" noProof="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spc="0" normalizeH="0" baseline="0" noProof="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методическое</a:t>
            </a:r>
            <a:r>
              <a:rPr kumimoji="0" lang="en-US" sz="3600" b="1" i="0" u="none" strike="noStrike" spc="0" normalizeH="0" baseline="0" noProof="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spc="0" normalizeH="0" baseline="0" noProof="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объединение</a:t>
            </a:r>
            <a:r>
              <a:rPr kumimoji="0" lang="en-US" sz="3600" b="1" i="0" u="none" strike="noStrike" spc="0" normalizeH="0" baseline="0" noProof="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spc="0" normalizeH="0" baseline="0" noProof="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учителей</a:t>
            </a:r>
            <a:r>
              <a:rPr kumimoji="0" lang="en-US" sz="3600" b="1" i="0" u="none" strike="noStrike" spc="0" normalizeH="0" baseline="0" noProof="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spc="0" normalizeH="0" baseline="0" noProof="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начальных</a:t>
            </a:r>
            <a:r>
              <a:rPr kumimoji="0" lang="en-US" sz="3600" b="1" i="0" u="none" strike="noStrike" spc="0" normalizeH="0" baseline="0" noProof="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spc="0" normalizeH="0" baseline="0" noProof="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классов</a:t>
            </a:r>
            <a:endParaRPr kumimoji="0" lang="en-US" sz="3600" b="1" i="0" u="none" strike="noStrik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957873" y="4465452"/>
            <a:ext cx="352839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Заседание № 1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30.10.2020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64E3C3-7939-45C0-96C2-18E28C8903A9}"/>
              </a:ext>
            </a:extLst>
          </p:cNvPr>
          <p:cNvSpPr txBox="1"/>
          <p:nvPr/>
        </p:nvSpPr>
        <p:spPr>
          <a:xfrm>
            <a:off x="2771800" y="6206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«Учимся для жизни»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ECD57-2DCA-4976-B204-DE2B867CFDB5}"/>
              </a:ext>
            </a:extLst>
          </p:cNvPr>
          <p:cNvSpPr txBox="1"/>
          <p:nvPr/>
        </p:nvSpPr>
        <p:spPr>
          <a:xfrm>
            <a:off x="2627784" y="11247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эталонных заданий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BFD86-80A7-44A4-B0E5-6533415BD1C2}"/>
              </a:ext>
            </a:extLst>
          </p:cNvPr>
          <p:cNvSpPr txBox="1"/>
          <p:nvPr/>
        </p:nvSpPr>
        <p:spPr>
          <a:xfrm>
            <a:off x="755576" y="1809105"/>
            <a:ext cx="7938628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</a:pPr>
            <a:r>
              <a:rPr lang="ru-RU" altLang="ru-RU" sz="1800" b="0" dirty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Предназначены для формирования и оценки всех аспектов функциональной грамотности, которые изучаются в международном сравнительном исследовании PISA.</a:t>
            </a:r>
          </a:p>
          <a:p>
            <a:pPr eaLnBrk="1" hangingPunct="1">
              <a:lnSpc>
                <a:spcPct val="100000"/>
              </a:lnSpc>
              <a:spcBef>
                <a:spcPts val="900"/>
              </a:spcBef>
            </a:pPr>
            <a:r>
              <a:rPr lang="ru-RU" altLang="ru-RU" sz="1800" b="0" dirty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Содержат обучающие и тренировочные задания, охватывающие все содержательные и компетентностные аспекты оценки функциональной грамотности по каждой из областей. Приводятся развернутые описания особенностей оценки заданий, рекомендации по использованию системы заданий и их оценки. Все задания построены на основе реальных жизненных ситуаций. </a:t>
            </a:r>
          </a:p>
          <a:p>
            <a:pPr eaLnBrk="1" hangingPunct="1">
              <a:lnSpc>
                <a:spcPct val="100000"/>
              </a:lnSpc>
              <a:spcBef>
                <a:spcPts val="900"/>
              </a:spcBef>
            </a:pPr>
            <a:r>
              <a:rPr lang="ru-RU" alt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 быть использованы в обучающих целях педагогами на уроках и во внеурочной деятельности, а также администрацией школы для организации внутришкольного мониторинга по оценке функциональной грамотности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244510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2B015-10EB-446C-BE05-570376A54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7" y="764479"/>
            <a:ext cx="5652988" cy="40860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DE9E03-6F06-4DFA-B5EF-A2612C0A5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72531"/>
            <a:ext cx="3389117" cy="206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6F4418-0BA9-41D3-A772-39AA2D5F6C9C}"/>
              </a:ext>
            </a:extLst>
          </p:cNvPr>
          <p:cNvSpPr txBox="1"/>
          <p:nvPr/>
        </p:nvSpPr>
        <p:spPr>
          <a:xfrm>
            <a:off x="2282483" y="5085184"/>
            <a:ext cx="4579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Ссылка для обратной связи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EF7AC-5284-4FF7-9EA1-D0D895449608}"/>
              </a:ext>
            </a:extLst>
          </p:cNvPr>
          <p:cNvSpPr txBox="1"/>
          <p:nvPr/>
        </p:nvSpPr>
        <p:spPr>
          <a:xfrm>
            <a:off x="2483768" y="5504458"/>
            <a:ext cx="4579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https://forms.gle/iR1REzkLAyuXwroV9</a:t>
            </a:r>
            <a:endParaRPr lang="ru-RU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0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404664"/>
            <a:ext cx="80648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Повестка заседания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2F8CE-B6FE-413F-9EA4-7A5BC6C17E56}"/>
              </a:ext>
            </a:extLst>
          </p:cNvPr>
          <p:cNvSpPr txBox="1"/>
          <p:nvPr/>
        </p:nvSpPr>
        <p:spPr>
          <a:xfrm>
            <a:off x="539552" y="805253"/>
            <a:ext cx="835293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200660" algn="l"/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деятельности ГМО в 2019/20 учебном году. </a:t>
            </a:r>
          </a:p>
          <a:p>
            <a:pPr lvl="0" algn="just">
              <a:tabLst>
                <a:tab pos="200660" algn="l"/>
                <a:tab pos="6305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Зайцева С.А., методист МАУ «Информационно-методический центр».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200660" algn="l"/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Об Августовском совещании педагогических работников. </a:t>
            </a:r>
          </a:p>
          <a:p>
            <a:pPr lvl="0" algn="just">
              <a:tabLst>
                <a:tab pos="200660" algn="l"/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О приоритетных муниципальных проектах в 2020/21 учебном году. </a:t>
            </a:r>
          </a:p>
          <a:p>
            <a:pPr lvl="0" algn="just">
              <a:tabLst>
                <a:tab pos="200660" algn="l"/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Зайцева С.А., методист МАУ «Информационно-методический центр».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 Особенности проведения всероссийских проверочных работ 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для учащихся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классов в 2020/21 учебном году.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Загретдинова С.А., руководитель ГМО.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 Подготовка к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PIRLS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(чтение) учащихся 4 классов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2021 г.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Загретдинова С.А., руководитель ГМО.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 инновационных электронных учебно-методических комплексах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Системы интенсивного развития способностей. Буров А.Н.,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директор АНО «Центр интенсивных технологий в образовании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медицине», кандидат физико-математических наук,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лауреат международных и отечественных конкурсов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информационным технологиям в образовании.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0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0B2EB-A02C-43AE-ADC9-AFD18144C752}"/>
              </a:ext>
            </a:extLst>
          </p:cNvPr>
          <p:cNvSpPr txBox="1"/>
          <p:nvPr/>
        </p:nvSpPr>
        <p:spPr>
          <a:xfrm>
            <a:off x="935596" y="771381"/>
            <a:ext cx="727280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Материалы окружного Августовского педагогического совещания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https://pedsovet2020.iro86.ru/index.php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0348F7-D9FE-42A4-A0BA-F8C696A977E9}"/>
              </a:ext>
            </a:extLst>
          </p:cNvPr>
          <p:cNvSpPr txBox="1"/>
          <p:nvPr/>
        </p:nvSpPr>
        <p:spPr>
          <a:xfrm>
            <a:off x="1043608" y="2349967"/>
            <a:ext cx="504056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АНАЛИЗ ЦИФРОВЫХ ОБРАЗОВАТЕЛЬНЫХ РЕСУРСОВ И СЕРВИСОВ ДЛЯ ОРГАНИЗАЦИИ УЧЕБНОГО ПРОЦЕССА ШКОЛ В ДИСТАНЦИОННОЙ ФОРМЕ </a:t>
            </a:r>
          </a:p>
          <a:p>
            <a:endParaRPr lang="ru-RU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https://publications.hse.ru/mirror/pubs/share/direct/385881056.pdf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https://publications.hse.ru/mirror/pubs/share/direct/385881834.pdf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BF2DD52-9FE3-4691-A34F-749153E09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t="14293" r="29426" b="8709"/>
          <a:stretch/>
        </p:blipFill>
        <p:spPr bwMode="auto">
          <a:xfrm>
            <a:off x="6318097" y="2354427"/>
            <a:ext cx="2152680" cy="315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F60A-FBBF-4867-B476-A622C506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Вопросы приоритетного развития </a:t>
            </a:r>
            <a:b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2020/21 учебный год</a:t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71D9B-4001-4C20-867A-0A1CD946A76C}"/>
              </a:ext>
            </a:extLst>
          </p:cNvPr>
          <p:cNvSpPr txBox="1"/>
          <p:nvPr/>
        </p:nvSpPr>
        <p:spPr>
          <a:xfrm>
            <a:off x="683568" y="1264196"/>
            <a:ext cx="815759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Предметные ГМО</a:t>
            </a:r>
          </a:p>
          <a:p>
            <a:pPr marL="12700" indent="-12700" eaLnBrk="0" hangingPunct="0">
              <a:spcAft>
                <a:spcPts val="600"/>
              </a:spcAft>
              <a:buFont typeface="+mj-lt"/>
              <a:buAutoNum type="arabicPeriod"/>
              <a:tabLst>
                <a:tab pos="84138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Организация работы с командами педагогов по вопросам реализации ФГОС СОО, подготовки к исследованию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PISA-2021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12700" indent="-12700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Распространение эффективных педагогических практик, в том числе по подготовке к ГИА, работе с одаренными детьми.</a:t>
            </a:r>
          </a:p>
          <a:p>
            <a:pPr marL="12700" indent="-12700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Реализация НП «Образование», приоритетных муниципальных проектов и направлений развития муниципальной системы образования.</a:t>
            </a:r>
          </a:p>
          <a:p>
            <a:pPr marL="12700" indent="-12700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утвержденных или находящихся на обсуждении концепций модернизации содержания и технологий преподавания учебных предметов.</a:t>
            </a:r>
          </a:p>
          <a:p>
            <a:pPr marL="12700" indent="-12700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комплекса мероприятий по повышению качества преподавания по учебным предметам обществознание и химия.</a:t>
            </a:r>
          </a:p>
          <a:p>
            <a:pPr marL="12700" indent="-127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Диссеминация опыта проведения дистанционных уроков, использования ИОС в образовательной деятельности.</a:t>
            </a:r>
          </a:p>
          <a:p>
            <a:pPr eaLnBrk="0" hangingPunct="0"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Межфункциональные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команды</a:t>
            </a:r>
          </a:p>
          <a:p>
            <a:pPr eaLnBrk="0" hangingPunct="0">
              <a:buFontTx/>
              <a:buAutoNum type="arabicPeriod"/>
              <a:tabLst>
                <a:tab pos="1778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Реализация муниципальных приоритетных проектов и направлений развития муниципальной системы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54056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DB76BF-8937-4BDC-ABFF-11ABFEB834BF}"/>
              </a:ext>
            </a:extLst>
          </p:cNvPr>
          <p:cNvSpPr/>
          <p:nvPr/>
        </p:nvSpPr>
        <p:spPr>
          <a:xfrm>
            <a:off x="2483768" y="539969"/>
            <a:ext cx="5046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«Качество образования» </a:t>
            </a:r>
            <a:endParaRPr lang="ru-RU" sz="32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E9F7CE4-C9DC-48A3-B0AA-3BD1D5F23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878128"/>
              </p:ext>
            </p:extLst>
          </p:nvPr>
        </p:nvGraphicFramePr>
        <p:xfrm>
          <a:off x="179512" y="1124744"/>
          <a:ext cx="6480720" cy="435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Выноска: стрелка влево 9">
            <a:extLst>
              <a:ext uri="{FF2B5EF4-FFF2-40B4-BE49-F238E27FC236}">
                <a16:creationId xmlns:a16="http://schemas.microsoft.com/office/drawing/2014/main" id="{1952DCF9-15CC-485A-B825-78B0C9C8FD2B}"/>
              </a:ext>
            </a:extLst>
          </p:cNvPr>
          <p:cNvSpPr/>
          <p:nvPr/>
        </p:nvSpPr>
        <p:spPr>
          <a:xfrm>
            <a:off x="5982827" y="1525434"/>
            <a:ext cx="2664296" cy="4207822"/>
          </a:xfrm>
          <a:prstGeom prst="leftArrowCallou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1AD060-D4FB-42D8-BC77-87C34860B219}"/>
              </a:ext>
            </a:extLst>
          </p:cNvPr>
          <p:cNvSpPr/>
          <p:nvPr/>
        </p:nvSpPr>
        <p:spPr>
          <a:xfrm rot="16200000">
            <a:off x="6004515" y="2836702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международные сравнительные исследования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2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A9A8D3-7298-4786-9EC8-A9E2D7051A3A}"/>
              </a:ext>
            </a:extLst>
          </p:cNvPr>
          <p:cNvSpPr txBox="1"/>
          <p:nvPr/>
        </p:nvSpPr>
        <p:spPr>
          <a:xfrm>
            <a:off x="1486482" y="512032"/>
            <a:ext cx="712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Международная оценка качества образования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DB95B-29D9-4454-BD67-A4E5EC5ED398}"/>
              </a:ext>
            </a:extLst>
          </p:cNvPr>
          <p:cNvSpPr txBox="1"/>
          <p:nvPr/>
        </p:nvSpPr>
        <p:spPr>
          <a:xfrm>
            <a:off x="395536" y="1070020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Международные рейтинги качества систем образования опираются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на данные исследований </a:t>
            </a:r>
            <a:r>
              <a:rPr lang="en-US" altLang="ru-RU" sz="1800" b="1" dirty="0">
                <a:solidFill>
                  <a:srgbClr val="002060"/>
                </a:solidFill>
              </a:rPr>
              <a:t>PIRLS, TIMSS </a:t>
            </a:r>
            <a:r>
              <a:rPr lang="ru-RU" altLang="ru-RU" sz="1800" b="1" dirty="0">
                <a:solidFill>
                  <a:srgbClr val="002060"/>
                </a:solidFill>
              </a:rPr>
              <a:t>и </a:t>
            </a:r>
            <a:r>
              <a:rPr lang="en-US" altLang="ru-RU" sz="1800" b="1" dirty="0">
                <a:solidFill>
                  <a:srgbClr val="002060"/>
                </a:solidFill>
              </a:rPr>
              <a:t>PISA</a:t>
            </a:r>
            <a:r>
              <a:rPr lang="ru-RU" altLang="ru-RU" sz="1800" b="1" dirty="0">
                <a:solidFill>
                  <a:srgbClr val="002060"/>
                </a:solidFill>
              </a:rPr>
              <a:t> 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A6CEE10-8409-4AF9-B96A-8244D25F9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193916"/>
              </p:ext>
            </p:extLst>
          </p:nvPr>
        </p:nvGraphicFramePr>
        <p:xfrm>
          <a:off x="683568" y="1764938"/>
          <a:ext cx="7776863" cy="1380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6434">
                  <a:extLst>
                    <a:ext uri="{9D8B030D-6E8A-4147-A177-3AD203B41FA5}">
                      <a16:colId xmlns:a16="http://schemas.microsoft.com/office/drawing/2014/main" val="2376839410"/>
                    </a:ext>
                  </a:extLst>
                </a:gridCol>
                <a:gridCol w="4155147">
                  <a:extLst>
                    <a:ext uri="{9D8B030D-6E8A-4147-A177-3AD203B41FA5}">
                      <a16:colId xmlns:a16="http://schemas.microsoft.com/office/drawing/2014/main" val="4229841695"/>
                    </a:ext>
                  </a:extLst>
                </a:gridCol>
                <a:gridCol w="2645282">
                  <a:extLst>
                    <a:ext uri="{9D8B030D-6E8A-4147-A177-3AD203B41FA5}">
                      <a16:colId xmlns:a16="http://schemas.microsoft.com/office/drawing/2014/main" val="2652783768"/>
                    </a:ext>
                  </a:extLst>
                </a:gridCol>
              </a:tblGrid>
              <a:tr h="138048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D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ОСВОЕНИЕ ОСНОВ ЧТЕНИЯ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ЦЕЛЬЮ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приобретения читательского литературного опыта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освоения и использования информации</a:t>
                      </a:r>
                      <a:endParaRPr lang="ru-RU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DEFF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PIRLS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in International Reading Literacy Study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класс, один раз в 5 лет,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2001, 2006, 2011, 2016, </a:t>
                      </a:r>
                      <a:r>
                        <a:rPr lang="ru-RU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</a:t>
                      </a:r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D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3524"/>
                  </a:ext>
                </a:extLst>
              </a:tr>
            </a:tbl>
          </a:graphicData>
        </a:graphic>
      </p:graphicFrame>
      <p:grpSp>
        <p:nvGrpSpPr>
          <p:cNvPr id="7" name="Group 4">
            <a:extLst>
              <a:ext uri="{FF2B5EF4-FFF2-40B4-BE49-F238E27FC236}">
                <a16:creationId xmlns:a16="http://schemas.microsoft.com/office/drawing/2014/main" id="{7BAA5BBD-162A-4528-88AE-3ED8876168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6212" y="2118495"/>
            <a:ext cx="800100" cy="557212"/>
            <a:chOff x="3172" y="1756"/>
            <a:chExt cx="1336" cy="808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F006FA2-08F1-47FF-8BBE-C6B6AE3748B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72" y="1756"/>
              <a:ext cx="1336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grpSp>
          <p:nvGrpSpPr>
            <p:cNvPr id="9" name="Group 205">
              <a:extLst>
                <a:ext uri="{FF2B5EF4-FFF2-40B4-BE49-F238E27FC236}">
                  <a16:creationId xmlns:a16="http://schemas.microsoft.com/office/drawing/2014/main" id="{5005A142-D77D-46FD-BDC0-85821899CB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2" y="1756"/>
              <a:ext cx="1346" cy="814"/>
              <a:chOff x="3172" y="1756"/>
              <a:chExt cx="1346" cy="814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EF394EDF-A048-4ACE-AA87-C81FEEFDA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1980"/>
                <a:ext cx="123" cy="366"/>
              </a:xfrm>
              <a:custGeom>
                <a:avLst/>
                <a:gdLst>
                  <a:gd name="T0" fmla="*/ 6 w 533"/>
                  <a:gd name="T1" fmla="*/ 0 h 1584"/>
                  <a:gd name="T2" fmla="*/ 6 w 533"/>
                  <a:gd name="T3" fmla="*/ 20 h 1584"/>
                  <a:gd name="T4" fmla="*/ 6 w 533"/>
                  <a:gd name="T5" fmla="*/ 19 h 1584"/>
                  <a:gd name="T6" fmla="*/ 6 w 533"/>
                  <a:gd name="T7" fmla="*/ 19 h 1584"/>
                  <a:gd name="T8" fmla="*/ 2 w 533"/>
                  <a:gd name="T9" fmla="*/ 19 h 1584"/>
                  <a:gd name="T10" fmla="*/ 0 w 533"/>
                  <a:gd name="T11" fmla="*/ 19 h 1584"/>
                  <a:gd name="T12" fmla="*/ 0 w 533"/>
                  <a:gd name="T13" fmla="*/ 0 h 1584"/>
                  <a:gd name="T14" fmla="*/ 0 w 533"/>
                  <a:gd name="T15" fmla="*/ 0 h 1584"/>
                  <a:gd name="T16" fmla="*/ 6 w 533"/>
                  <a:gd name="T17" fmla="*/ 0 h 1584"/>
                  <a:gd name="T18" fmla="*/ 6 w 533"/>
                  <a:gd name="T19" fmla="*/ 0 h 15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3" h="1584">
                    <a:moveTo>
                      <a:pt x="533" y="37"/>
                    </a:moveTo>
                    <a:lnTo>
                      <a:pt x="533" y="1584"/>
                    </a:lnTo>
                    <a:cubicBezTo>
                      <a:pt x="511" y="1579"/>
                      <a:pt x="487" y="1576"/>
                      <a:pt x="463" y="1576"/>
                    </a:cubicBezTo>
                    <a:lnTo>
                      <a:pt x="190" y="1576"/>
                    </a:lnTo>
                    <a:lnTo>
                      <a:pt x="0" y="1576"/>
                    </a:ln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6EF424DE-3B89-4966-BE21-5645A6639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1980"/>
                <a:ext cx="122" cy="423"/>
              </a:xfrm>
              <a:custGeom>
                <a:avLst/>
                <a:gdLst>
                  <a:gd name="T0" fmla="*/ 6 w 533"/>
                  <a:gd name="T1" fmla="*/ 0 h 1829"/>
                  <a:gd name="T2" fmla="*/ 6 w 533"/>
                  <a:gd name="T3" fmla="*/ 20 h 1829"/>
                  <a:gd name="T4" fmla="*/ 4 w 533"/>
                  <a:gd name="T5" fmla="*/ 21 h 1829"/>
                  <a:gd name="T6" fmla="*/ 4 w 533"/>
                  <a:gd name="T7" fmla="*/ 21 h 1829"/>
                  <a:gd name="T8" fmla="*/ 3 w 533"/>
                  <a:gd name="T9" fmla="*/ 23 h 1829"/>
                  <a:gd name="T10" fmla="*/ 3 w 533"/>
                  <a:gd name="T11" fmla="*/ 23 h 1829"/>
                  <a:gd name="T12" fmla="*/ 2 w 533"/>
                  <a:gd name="T13" fmla="*/ 21 h 1829"/>
                  <a:gd name="T14" fmla="*/ 2 w 533"/>
                  <a:gd name="T15" fmla="*/ 21 h 1829"/>
                  <a:gd name="T16" fmla="*/ 0 w 533"/>
                  <a:gd name="T17" fmla="*/ 20 h 1829"/>
                  <a:gd name="T18" fmla="*/ 0 w 533"/>
                  <a:gd name="T19" fmla="*/ 0 h 1829"/>
                  <a:gd name="T20" fmla="*/ 0 w 533"/>
                  <a:gd name="T21" fmla="*/ 0 h 1829"/>
                  <a:gd name="T22" fmla="*/ 6 w 533"/>
                  <a:gd name="T23" fmla="*/ 0 h 1829"/>
                  <a:gd name="T24" fmla="*/ 6 w 533"/>
                  <a:gd name="T25" fmla="*/ 0 h 18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3" h="1829">
                    <a:moveTo>
                      <a:pt x="533" y="37"/>
                    </a:moveTo>
                    <a:lnTo>
                      <a:pt x="533" y="1585"/>
                    </a:lnTo>
                    <a:cubicBezTo>
                      <a:pt x="469" y="1599"/>
                      <a:pt x="412" y="1631"/>
                      <a:pt x="368" y="1676"/>
                    </a:cubicBezTo>
                    <a:cubicBezTo>
                      <a:pt x="326" y="1718"/>
                      <a:pt x="295" y="1770"/>
                      <a:pt x="280" y="1829"/>
                    </a:cubicBezTo>
                    <a:lnTo>
                      <a:pt x="257" y="1829"/>
                    </a:lnTo>
                    <a:cubicBezTo>
                      <a:pt x="242" y="1770"/>
                      <a:pt x="211" y="1718"/>
                      <a:pt x="169" y="1676"/>
                    </a:cubicBezTo>
                    <a:cubicBezTo>
                      <a:pt x="124" y="1630"/>
                      <a:pt x="66" y="1598"/>
                      <a:pt x="0" y="1584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4F5071EE-2C6E-4864-B299-FAE5D9F1A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1980"/>
                <a:ext cx="123" cy="366"/>
              </a:xfrm>
              <a:custGeom>
                <a:avLst/>
                <a:gdLst>
                  <a:gd name="T0" fmla="*/ 6 w 533"/>
                  <a:gd name="T1" fmla="*/ 0 h 1585"/>
                  <a:gd name="T2" fmla="*/ 6 w 533"/>
                  <a:gd name="T3" fmla="*/ 19 h 1585"/>
                  <a:gd name="T4" fmla="*/ 1 w 533"/>
                  <a:gd name="T5" fmla="*/ 19 h 1585"/>
                  <a:gd name="T6" fmla="*/ 1 w 533"/>
                  <a:gd name="T7" fmla="*/ 19 h 1585"/>
                  <a:gd name="T8" fmla="*/ 0 w 533"/>
                  <a:gd name="T9" fmla="*/ 20 h 1585"/>
                  <a:gd name="T10" fmla="*/ 0 w 533"/>
                  <a:gd name="T11" fmla="*/ 0 h 1585"/>
                  <a:gd name="T12" fmla="*/ 0 w 533"/>
                  <a:gd name="T13" fmla="*/ 0 h 1585"/>
                  <a:gd name="T14" fmla="*/ 6 w 533"/>
                  <a:gd name="T15" fmla="*/ 0 h 1585"/>
                  <a:gd name="T16" fmla="*/ 6 w 533"/>
                  <a:gd name="T17" fmla="*/ 0 h 15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3" h="1585">
                    <a:moveTo>
                      <a:pt x="533" y="37"/>
                    </a:moveTo>
                    <a:lnTo>
                      <a:pt x="533" y="1576"/>
                    </a:lnTo>
                    <a:lnTo>
                      <a:pt x="74" y="1576"/>
                    </a:lnTo>
                    <a:cubicBezTo>
                      <a:pt x="49" y="1576"/>
                      <a:pt x="24" y="1579"/>
                      <a:pt x="0" y="1585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92A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AEDC90F9-2BF5-486C-A768-328B7011D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80"/>
                <a:ext cx="62" cy="366"/>
              </a:xfrm>
              <a:custGeom>
                <a:avLst/>
                <a:gdLst>
                  <a:gd name="T0" fmla="*/ 3 w 266"/>
                  <a:gd name="T1" fmla="*/ 0 h 1584"/>
                  <a:gd name="T2" fmla="*/ 3 w 266"/>
                  <a:gd name="T3" fmla="*/ 20 h 1584"/>
                  <a:gd name="T4" fmla="*/ 3 w 266"/>
                  <a:gd name="T5" fmla="*/ 19 h 1584"/>
                  <a:gd name="T6" fmla="*/ 3 w 266"/>
                  <a:gd name="T7" fmla="*/ 19 h 1584"/>
                  <a:gd name="T8" fmla="*/ 0 w 266"/>
                  <a:gd name="T9" fmla="*/ 19 h 1584"/>
                  <a:gd name="T10" fmla="*/ 0 w 266"/>
                  <a:gd name="T11" fmla="*/ 0 h 1584"/>
                  <a:gd name="T12" fmla="*/ 3 w 266"/>
                  <a:gd name="T13" fmla="*/ 0 h 1584"/>
                  <a:gd name="T14" fmla="*/ 3 w 266"/>
                  <a:gd name="T15" fmla="*/ 0 h 15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6" h="1584">
                    <a:moveTo>
                      <a:pt x="266" y="37"/>
                    </a:moveTo>
                    <a:lnTo>
                      <a:pt x="266" y="1584"/>
                    </a:lnTo>
                    <a:cubicBezTo>
                      <a:pt x="244" y="1579"/>
                      <a:pt x="220" y="1576"/>
                      <a:pt x="196" y="1576"/>
                    </a:cubicBez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C4A214AF-6DE3-4A39-8360-5B9C4F401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1980"/>
                <a:ext cx="61" cy="423"/>
              </a:xfrm>
              <a:custGeom>
                <a:avLst/>
                <a:gdLst>
                  <a:gd name="T0" fmla="*/ 3 w 266"/>
                  <a:gd name="T1" fmla="*/ 0 h 1829"/>
                  <a:gd name="T2" fmla="*/ 3 w 266"/>
                  <a:gd name="T3" fmla="*/ 20 h 1829"/>
                  <a:gd name="T4" fmla="*/ 1 w 266"/>
                  <a:gd name="T5" fmla="*/ 21 h 1829"/>
                  <a:gd name="T6" fmla="*/ 1 w 266"/>
                  <a:gd name="T7" fmla="*/ 21 h 1829"/>
                  <a:gd name="T8" fmla="*/ 0 w 266"/>
                  <a:gd name="T9" fmla="*/ 23 h 1829"/>
                  <a:gd name="T10" fmla="*/ 0 w 266"/>
                  <a:gd name="T11" fmla="*/ 23 h 1829"/>
                  <a:gd name="T12" fmla="*/ 0 w 266"/>
                  <a:gd name="T13" fmla="*/ 0 h 1829"/>
                  <a:gd name="T14" fmla="*/ 3 w 266"/>
                  <a:gd name="T15" fmla="*/ 0 h 1829"/>
                  <a:gd name="T16" fmla="*/ 3 w 266"/>
                  <a:gd name="T17" fmla="*/ 0 h 18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6" h="1829">
                    <a:moveTo>
                      <a:pt x="266" y="37"/>
                    </a:moveTo>
                    <a:lnTo>
                      <a:pt x="266" y="1585"/>
                    </a:lnTo>
                    <a:cubicBezTo>
                      <a:pt x="202" y="1599"/>
                      <a:pt x="145" y="1631"/>
                      <a:pt x="101" y="1676"/>
                    </a:cubicBezTo>
                    <a:cubicBezTo>
                      <a:pt x="59" y="1718"/>
                      <a:pt x="28" y="1770"/>
                      <a:pt x="13" y="1829"/>
                    </a:cubicBezTo>
                    <a:lnTo>
                      <a:pt x="0" y="1829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57E745BF-EF1F-4EDE-A84B-85E8EA531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980"/>
                <a:ext cx="61" cy="364"/>
              </a:xfrm>
              <a:custGeom>
                <a:avLst/>
                <a:gdLst>
                  <a:gd name="T0" fmla="*/ 3 w 266"/>
                  <a:gd name="T1" fmla="*/ 0 h 1576"/>
                  <a:gd name="T2" fmla="*/ 3 w 266"/>
                  <a:gd name="T3" fmla="*/ 19 h 1576"/>
                  <a:gd name="T4" fmla="*/ 0 w 266"/>
                  <a:gd name="T5" fmla="*/ 19 h 1576"/>
                  <a:gd name="T6" fmla="*/ 0 w 266"/>
                  <a:gd name="T7" fmla="*/ 0 h 1576"/>
                  <a:gd name="T8" fmla="*/ 3 w 266"/>
                  <a:gd name="T9" fmla="*/ 0 h 1576"/>
                  <a:gd name="T10" fmla="*/ 3 w 266"/>
                  <a:gd name="T11" fmla="*/ 0 h 1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6" h="1576">
                    <a:moveTo>
                      <a:pt x="266" y="37"/>
                    </a:moveTo>
                    <a:lnTo>
                      <a:pt x="26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739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3FE6E5B5-79CA-439F-A8AA-F5096C643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6" y="2038"/>
                <a:ext cx="107" cy="49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2BD4BAF6-F457-4A2A-A446-03E076A9D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6" y="2020"/>
                <a:ext cx="107" cy="12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C4EF4015-6239-4AE4-A24F-8CF73ACB6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8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75126A62-6A12-4E3C-99F4-269C41E71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8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1" name="Rectangle 15">
                <a:extLst>
                  <a:ext uri="{FF2B5EF4-FFF2-40B4-BE49-F238E27FC236}">
                    <a16:creationId xmlns:a16="http://schemas.microsoft.com/office/drawing/2014/main" id="{1DC1BD6A-3FFB-4D40-9F87-BEF395590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1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id="{7217E542-2CB3-448E-B874-79DAA89EA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1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3" name="Rectangle 17">
                <a:extLst>
                  <a:ext uri="{FF2B5EF4-FFF2-40B4-BE49-F238E27FC236}">
                    <a16:creationId xmlns:a16="http://schemas.microsoft.com/office/drawing/2014/main" id="{08E8AF20-F2C6-4998-A539-233AA926D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4" name="Rectangle 18">
                <a:extLst>
                  <a:ext uri="{FF2B5EF4-FFF2-40B4-BE49-F238E27FC236}">
                    <a16:creationId xmlns:a16="http://schemas.microsoft.com/office/drawing/2014/main" id="{04E18E32-8215-49F6-9F1D-6F9D5D5E5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5" name="Rectangle 19">
                <a:extLst>
                  <a:ext uri="{FF2B5EF4-FFF2-40B4-BE49-F238E27FC236}">
                    <a16:creationId xmlns:a16="http://schemas.microsoft.com/office/drawing/2014/main" id="{DD94D2BB-EE41-4625-A327-7C4C8690B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6" name="Rectangle 20">
                <a:extLst>
                  <a:ext uri="{FF2B5EF4-FFF2-40B4-BE49-F238E27FC236}">
                    <a16:creationId xmlns:a16="http://schemas.microsoft.com/office/drawing/2014/main" id="{D838CEC2-62A0-448F-AF7E-8433262BA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2DD08FEC-966A-45A6-B49D-D296CE5D3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8" name="Rectangle 22">
                <a:extLst>
                  <a:ext uri="{FF2B5EF4-FFF2-40B4-BE49-F238E27FC236}">
                    <a16:creationId xmlns:a16="http://schemas.microsoft.com/office/drawing/2014/main" id="{623BD509-565B-4AAB-A57F-C1B7E7DEC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id="{B20B8C90-D72D-4504-B236-DF2ED76C0A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5" y="1975"/>
                <a:ext cx="211" cy="595"/>
              </a:xfrm>
              <a:custGeom>
                <a:avLst/>
                <a:gdLst>
                  <a:gd name="T0" fmla="*/ 6 w 915"/>
                  <a:gd name="T1" fmla="*/ 0 h 2577"/>
                  <a:gd name="T2" fmla="*/ 9 w 915"/>
                  <a:gd name="T3" fmla="*/ 20 h 2577"/>
                  <a:gd name="T4" fmla="*/ 3 w 915"/>
                  <a:gd name="T5" fmla="*/ 20 h 2577"/>
                  <a:gd name="T6" fmla="*/ 0 w 915"/>
                  <a:gd name="T7" fmla="*/ 1 h 2577"/>
                  <a:gd name="T8" fmla="*/ 0 w 915"/>
                  <a:gd name="T9" fmla="*/ 1 h 2577"/>
                  <a:gd name="T10" fmla="*/ 6 w 915"/>
                  <a:gd name="T11" fmla="*/ 0 h 2577"/>
                  <a:gd name="T12" fmla="*/ 6 w 915"/>
                  <a:gd name="T13" fmla="*/ 0 h 2577"/>
                  <a:gd name="T14" fmla="*/ 10 w 915"/>
                  <a:gd name="T15" fmla="*/ 25 h 2577"/>
                  <a:gd name="T16" fmla="*/ 11 w 915"/>
                  <a:gd name="T17" fmla="*/ 30 h 2577"/>
                  <a:gd name="T18" fmla="*/ 11 w 915"/>
                  <a:gd name="T19" fmla="*/ 31 h 2577"/>
                  <a:gd name="T20" fmla="*/ 5 w 915"/>
                  <a:gd name="T21" fmla="*/ 32 h 2577"/>
                  <a:gd name="T22" fmla="*/ 5 w 915"/>
                  <a:gd name="T23" fmla="*/ 31 h 2577"/>
                  <a:gd name="T24" fmla="*/ 4 w 915"/>
                  <a:gd name="T25" fmla="*/ 25 h 2577"/>
                  <a:gd name="T26" fmla="*/ 10 w 915"/>
                  <a:gd name="T27" fmla="*/ 25 h 25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15" h="2577">
                    <a:moveTo>
                      <a:pt x="530" y="33"/>
                    </a:moveTo>
                    <a:lnTo>
                      <a:pt x="777" y="1599"/>
                    </a:lnTo>
                    <a:lnTo>
                      <a:pt x="237" y="1599"/>
                    </a:lnTo>
                    <a:lnTo>
                      <a:pt x="4" y="116"/>
                    </a:lnTo>
                    <a:cubicBezTo>
                      <a:pt x="0" y="97"/>
                      <a:pt x="14" y="78"/>
                      <a:pt x="34" y="75"/>
                    </a:cubicBezTo>
                    <a:lnTo>
                      <a:pt x="488" y="3"/>
                    </a:lnTo>
                    <a:cubicBezTo>
                      <a:pt x="508" y="0"/>
                      <a:pt x="527" y="14"/>
                      <a:pt x="530" y="33"/>
                    </a:cubicBezTo>
                    <a:close/>
                    <a:moveTo>
                      <a:pt x="842" y="2012"/>
                    </a:moveTo>
                    <a:lnTo>
                      <a:pt x="912" y="2460"/>
                    </a:lnTo>
                    <a:cubicBezTo>
                      <a:pt x="915" y="2480"/>
                      <a:pt x="902" y="2499"/>
                      <a:pt x="882" y="2502"/>
                    </a:cubicBezTo>
                    <a:lnTo>
                      <a:pt x="428" y="2574"/>
                    </a:lnTo>
                    <a:cubicBezTo>
                      <a:pt x="408" y="2577"/>
                      <a:pt x="389" y="2563"/>
                      <a:pt x="386" y="2543"/>
                    </a:cubicBezTo>
                    <a:lnTo>
                      <a:pt x="302" y="2012"/>
                    </a:lnTo>
                    <a:lnTo>
                      <a:pt x="842" y="2012"/>
                    </a:lnTo>
                    <a:close/>
                  </a:path>
                </a:pathLst>
              </a:custGeom>
              <a:solidFill>
                <a:srgbClr val="92A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id="{C4B45681-9A8F-429E-9179-D92340F85B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5" y="1975"/>
                <a:ext cx="151" cy="586"/>
              </a:xfrm>
              <a:custGeom>
                <a:avLst/>
                <a:gdLst>
                  <a:gd name="T0" fmla="*/ 3 w 654"/>
                  <a:gd name="T1" fmla="*/ 0 h 2538"/>
                  <a:gd name="T2" fmla="*/ 6 w 654"/>
                  <a:gd name="T3" fmla="*/ 20 h 2538"/>
                  <a:gd name="T4" fmla="*/ 3 w 654"/>
                  <a:gd name="T5" fmla="*/ 20 h 2538"/>
                  <a:gd name="T6" fmla="*/ 0 w 654"/>
                  <a:gd name="T7" fmla="*/ 0 h 2538"/>
                  <a:gd name="T8" fmla="*/ 3 w 654"/>
                  <a:gd name="T9" fmla="*/ 0 h 2538"/>
                  <a:gd name="T10" fmla="*/ 3 w 654"/>
                  <a:gd name="T11" fmla="*/ 0 h 2538"/>
                  <a:gd name="T12" fmla="*/ 7 w 654"/>
                  <a:gd name="T13" fmla="*/ 25 h 2538"/>
                  <a:gd name="T14" fmla="*/ 8 w 654"/>
                  <a:gd name="T15" fmla="*/ 30 h 2538"/>
                  <a:gd name="T16" fmla="*/ 8 w 654"/>
                  <a:gd name="T17" fmla="*/ 31 h 2538"/>
                  <a:gd name="T18" fmla="*/ 5 w 654"/>
                  <a:gd name="T19" fmla="*/ 31 h 2538"/>
                  <a:gd name="T20" fmla="*/ 4 w 654"/>
                  <a:gd name="T21" fmla="*/ 25 h 2538"/>
                  <a:gd name="T22" fmla="*/ 7 w 654"/>
                  <a:gd name="T23" fmla="*/ 25 h 25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4" h="2538">
                    <a:moveTo>
                      <a:pt x="269" y="33"/>
                    </a:moveTo>
                    <a:lnTo>
                      <a:pt x="516" y="1599"/>
                    </a:lnTo>
                    <a:lnTo>
                      <a:pt x="246" y="1599"/>
                    </a:lnTo>
                    <a:lnTo>
                      <a:pt x="0" y="39"/>
                    </a:lnTo>
                    <a:lnTo>
                      <a:pt x="227" y="3"/>
                    </a:lnTo>
                    <a:cubicBezTo>
                      <a:pt x="247" y="0"/>
                      <a:pt x="266" y="14"/>
                      <a:pt x="269" y="33"/>
                    </a:cubicBezTo>
                    <a:close/>
                    <a:moveTo>
                      <a:pt x="581" y="2012"/>
                    </a:moveTo>
                    <a:lnTo>
                      <a:pt x="651" y="2460"/>
                    </a:lnTo>
                    <a:cubicBezTo>
                      <a:pt x="654" y="2480"/>
                      <a:pt x="641" y="2499"/>
                      <a:pt x="621" y="2502"/>
                    </a:cubicBezTo>
                    <a:lnTo>
                      <a:pt x="394" y="2538"/>
                    </a:lnTo>
                    <a:lnTo>
                      <a:pt x="311" y="2012"/>
                    </a:lnTo>
                    <a:lnTo>
                      <a:pt x="581" y="2012"/>
                    </a:lnTo>
                    <a:close/>
                  </a:path>
                </a:pathLst>
              </a:custGeom>
              <a:solidFill>
                <a:srgbClr val="739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882292AA-FBA8-48A8-852A-59873E604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2456"/>
                <a:ext cx="115" cy="65"/>
              </a:xfrm>
              <a:custGeom>
                <a:avLst/>
                <a:gdLst>
                  <a:gd name="T0" fmla="*/ 6 w 496"/>
                  <a:gd name="T1" fmla="*/ 0 h 282"/>
                  <a:gd name="T2" fmla="*/ 6 w 496"/>
                  <a:gd name="T3" fmla="*/ 3 h 282"/>
                  <a:gd name="T4" fmla="*/ 0 w 496"/>
                  <a:gd name="T5" fmla="*/ 3 h 282"/>
                  <a:gd name="T6" fmla="*/ 0 w 496"/>
                  <a:gd name="T7" fmla="*/ 1 h 282"/>
                  <a:gd name="T8" fmla="*/ 6 w 496"/>
                  <a:gd name="T9" fmla="*/ 0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282">
                    <a:moveTo>
                      <a:pt x="463" y="0"/>
                    </a:moveTo>
                    <a:lnTo>
                      <a:pt x="496" y="210"/>
                    </a:lnTo>
                    <a:lnTo>
                      <a:pt x="33" y="282"/>
                    </a:lnTo>
                    <a:lnTo>
                      <a:pt x="0" y="72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77A9DA7E-5D2F-425C-A85A-E2E6C30F4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" y="2032"/>
                <a:ext cx="114" cy="66"/>
              </a:xfrm>
              <a:custGeom>
                <a:avLst/>
                <a:gdLst>
                  <a:gd name="T0" fmla="*/ 6 w 495"/>
                  <a:gd name="T1" fmla="*/ 0 h 283"/>
                  <a:gd name="T2" fmla="*/ 6 w 495"/>
                  <a:gd name="T3" fmla="*/ 3 h 283"/>
                  <a:gd name="T4" fmla="*/ 0 w 495"/>
                  <a:gd name="T5" fmla="*/ 3 h 283"/>
                  <a:gd name="T6" fmla="*/ 0 w 495"/>
                  <a:gd name="T7" fmla="*/ 1 h 283"/>
                  <a:gd name="T8" fmla="*/ 6 w 495"/>
                  <a:gd name="T9" fmla="*/ 0 h 2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5" h="283">
                    <a:moveTo>
                      <a:pt x="462" y="0"/>
                    </a:moveTo>
                    <a:lnTo>
                      <a:pt x="495" y="210"/>
                    </a:lnTo>
                    <a:lnTo>
                      <a:pt x="33" y="283"/>
                    </a:lnTo>
                    <a:lnTo>
                      <a:pt x="0" y="73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AE37453E-CC06-45C0-A87B-0BDCC12F7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" y="2440"/>
                <a:ext cx="108" cy="26"/>
              </a:xfrm>
              <a:custGeom>
                <a:avLst/>
                <a:gdLst>
                  <a:gd name="T0" fmla="*/ 6 w 471"/>
                  <a:gd name="T1" fmla="*/ 0 h 115"/>
                  <a:gd name="T2" fmla="*/ 6 w 471"/>
                  <a:gd name="T3" fmla="*/ 0 h 115"/>
                  <a:gd name="T4" fmla="*/ 0 w 471"/>
                  <a:gd name="T5" fmla="*/ 1 h 115"/>
                  <a:gd name="T6" fmla="*/ 0 w 471"/>
                  <a:gd name="T7" fmla="*/ 1 h 115"/>
                  <a:gd name="T8" fmla="*/ 5 w 471"/>
                  <a:gd name="T9" fmla="*/ 0 h 115"/>
                  <a:gd name="T10" fmla="*/ 6 w 471"/>
                  <a:gd name="T11" fmla="*/ 0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1" h="115">
                    <a:moveTo>
                      <a:pt x="464" y="0"/>
                    </a:moveTo>
                    <a:lnTo>
                      <a:pt x="471" y="42"/>
                    </a:lnTo>
                    <a:lnTo>
                      <a:pt x="8" y="115"/>
                    </a:lnTo>
                    <a:lnTo>
                      <a:pt x="0" y="64"/>
                    </a:lnTo>
                    <a:lnTo>
                      <a:pt x="407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34" name="Freeform 28">
                <a:extLst>
                  <a:ext uri="{FF2B5EF4-FFF2-40B4-BE49-F238E27FC236}">
                    <a16:creationId xmlns:a16="http://schemas.microsoft.com/office/drawing/2014/main" id="{17AA2ED3-78C9-459F-B805-8CA201250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" y="2014"/>
                <a:ext cx="109" cy="29"/>
              </a:xfrm>
              <a:custGeom>
                <a:avLst/>
                <a:gdLst>
                  <a:gd name="T0" fmla="*/ 6 w 471"/>
                  <a:gd name="T1" fmla="*/ 0 h 124"/>
                  <a:gd name="T2" fmla="*/ 6 w 471"/>
                  <a:gd name="T3" fmla="*/ 1 h 124"/>
                  <a:gd name="T4" fmla="*/ 0 w 471"/>
                  <a:gd name="T5" fmla="*/ 2 h 124"/>
                  <a:gd name="T6" fmla="*/ 0 w 471"/>
                  <a:gd name="T7" fmla="*/ 1 h 124"/>
                  <a:gd name="T8" fmla="*/ 6 w 471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1" h="124">
                    <a:moveTo>
                      <a:pt x="463" y="0"/>
                    </a:moveTo>
                    <a:lnTo>
                      <a:pt x="471" y="51"/>
                    </a:lnTo>
                    <a:lnTo>
                      <a:pt x="8" y="124"/>
                    </a:lnTo>
                    <a:lnTo>
                      <a:pt x="0" y="73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id="{B398DAE7-2BAF-4AB1-AF26-7788B8DDA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1" y="2456"/>
                <a:ext cx="61" cy="57"/>
              </a:xfrm>
              <a:custGeom>
                <a:avLst/>
                <a:gdLst>
                  <a:gd name="T0" fmla="*/ 3 w 264"/>
                  <a:gd name="T1" fmla="*/ 0 h 246"/>
                  <a:gd name="T2" fmla="*/ 3 w 264"/>
                  <a:gd name="T3" fmla="*/ 3 h 246"/>
                  <a:gd name="T4" fmla="*/ 0 w 264"/>
                  <a:gd name="T5" fmla="*/ 3 h 246"/>
                  <a:gd name="T6" fmla="*/ 0 w 264"/>
                  <a:gd name="T7" fmla="*/ 0 h 246"/>
                  <a:gd name="T8" fmla="*/ 3 w 264"/>
                  <a:gd name="T9" fmla="*/ 0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246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6"/>
                    </a:lnTo>
                    <a:lnTo>
                      <a:pt x="0" y="36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67DC8455-574C-4F01-AC9F-D53D6350B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2032"/>
                <a:ext cx="61" cy="58"/>
              </a:xfrm>
              <a:custGeom>
                <a:avLst/>
                <a:gdLst>
                  <a:gd name="T0" fmla="*/ 3 w 264"/>
                  <a:gd name="T1" fmla="*/ 0 h 247"/>
                  <a:gd name="T2" fmla="*/ 3 w 264"/>
                  <a:gd name="T3" fmla="*/ 3 h 247"/>
                  <a:gd name="T4" fmla="*/ 0 w 264"/>
                  <a:gd name="T5" fmla="*/ 3 h 247"/>
                  <a:gd name="T6" fmla="*/ 0 w 264"/>
                  <a:gd name="T7" fmla="*/ 0 h 247"/>
                  <a:gd name="T8" fmla="*/ 3 w 264"/>
                  <a:gd name="T9" fmla="*/ 0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247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9215A64A-F6D1-41DE-94DF-4B02749BF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" y="2440"/>
                <a:ext cx="55" cy="18"/>
              </a:xfrm>
              <a:custGeom>
                <a:avLst/>
                <a:gdLst>
                  <a:gd name="T0" fmla="*/ 3 w 240"/>
                  <a:gd name="T1" fmla="*/ 0 h 79"/>
                  <a:gd name="T2" fmla="*/ 3 w 240"/>
                  <a:gd name="T3" fmla="*/ 0 h 79"/>
                  <a:gd name="T4" fmla="*/ 0 w 240"/>
                  <a:gd name="T5" fmla="*/ 1 h 79"/>
                  <a:gd name="T6" fmla="*/ 0 w 240"/>
                  <a:gd name="T7" fmla="*/ 0 h 79"/>
                  <a:gd name="T8" fmla="*/ 2 w 240"/>
                  <a:gd name="T9" fmla="*/ 0 h 79"/>
                  <a:gd name="T10" fmla="*/ 3 w 240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0" h="79">
                    <a:moveTo>
                      <a:pt x="233" y="0"/>
                    </a:moveTo>
                    <a:lnTo>
                      <a:pt x="240" y="42"/>
                    </a:lnTo>
                    <a:lnTo>
                      <a:pt x="8" y="79"/>
                    </a:lnTo>
                    <a:lnTo>
                      <a:pt x="0" y="28"/>
                    </a:lnTo>
                    <a:lnTo>
                      <a:pt x="176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B77C083D-1504-4900-8F96-68504D082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014"/>
                <a:ext cx="55" cy="21"/>
              </a:xfrm>
              <a:custGeom>
                <a:avLst/>
                <a:gdLst>
                  <a:gd name="T0" fmla="*/ 3 w 239"/>
                  <a:gd name="T1" fmla="*/ 0 h 87"/>
                  <a:gd name="T2" fmla="*/ 3 w 239"/>
                  <a:gd name="T3" fmla="*/ 1 h 87"/>
                  <a:gd name="T4" fmla="*/ 0 w 239"/>
                  <a:gd name="T5" fmla="*/ 1 h 87"/>
                  <a:gd name="T6" fmla="*/ 0 w 239"/>
                  <a:gd name="T7" fmla="*/ 0 h 87"/>
                  <a:gd name="T8" fmla="*/ 3 w 239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9" h="87">
                    <a:moveTo>
                      <a:pt x="231" y="0"/>
                    </a:moveTo>
                    <a:lnTo>
                      <a:pt x="239" y="51"/>
                    </a:lnTo>
                    <a:lnTo>
                      <a:pt x="8" y="8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39" name="Rectangle 33">
                <a:extLst>
                  <a:ext uri="{FF2B5EF4-FFF2-40B4-BE49-F238E27FC236}">
                    <a16:creationId xmlns:a16="http://schemas.microsoft.com/office/drawing/2014/main" id="{E46ACCB5-4A34-4056-B564-EFC9C7A61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151"/>
                <a:ext cx="29" cy="193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40" name="Rectangle 34">
                <a:extLst>
                  <a:ext uri="{FF2B5EF4-FFF2-40B4-BE49-F238E27FC236}">
                    <a16:creationId xmlns:a16="http://schemas.microsoft.com/office/drawing/2014/main" id="{07A60151-10AF-49C5-B53A-2A40C048E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5" y="2151"/>
                <a:ext cx="30" cy="19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41" name="Rectangle 35">
                <a:extLst>
                  <a:ext uri="{FF2B5EF4-FFF2-40B4-BE49-F238E27FC236}">
                    <a16:creationId xmlns:a16="http://schemas.microsoft.com/office/drawing/2014/main" id="{4A869DB0-71A3-4D94-BCEA-425899F57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40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42" name="Rectangle 36">
                <a:extLst>
                  <a:ext uri="{FF2B5EF4-FFF2-40B4-BE49-F238E27FC236}">
                    <a16:creationId xmlns:a16="http://schemas.microsoft.com/office/drawing/2014/main" id="{BF978294-E0F3-4DED-87E7-BDAD60D44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55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43" name="Rectangle 37">
                <a:extLst>
                  <a:ext uri="{FF2B5EF4-FFF2-40B4-BE49-F238E27FC236}">
                    <a16:creationId xmlns:a16="http://schemas.microsoft.com/office/drawing/2014/main" id="{04561881-4868-496E-AC91-7D05FAA71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69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44" name="Rectangle 38">
                <a:extLst>
                  <a:ext uri="{FF2B5EF4-FFF2-40B4-BE49-F238E27FC236}">
                    <a16:creationId xmlns:a16="http://schemas.microsoft.com/office/drawing/2014/main" id="{3B8EC6B0-48BD-4863-9B4E-8B4CB62A8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84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45" name="Rectangle 39">
                <a:extLst>
                  <a:ext uri="{FF2B5EF4-FFF2-40B4-BE49-F238E27FC236}">
                    <a16:creationId xmlns:a16="http://schemas.microsoft.com/office/drawing/2014/main" id="{E5DA9265-9736-4E4D-8D99-03ADC9657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98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46" name="Rectangle 40">
                <a:extLst>
                  <a:ext uri="{FF2B5EF4-FFF2-40B4-BE49-F238E27FC236}">
                    <a16:creationId xmlns:a16="http://schemas.microsoft.com/office/drawing/2014/main" id="{6FDBE7F3-E6D0-4859-87FE-BF1F6FA8A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2012"/>
                <a:ext cx="325" cy="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47" name="Rectangle 41">
                <a:extLst>
                  <a:ext uri="{FF2B5EF4-FFF2-40B4-BE49-F238E27FC236}">
                    <a16:creationId xmlns:a16="http://schemas.microsoft.com/office/drawing/2014/main" id="{CE613344-BB49-4684-83AC-466977D08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47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48" name="Rectangle 42">
                <a:extLst>
                  <a:ext uri="{FF2B5EF4-FFF2-40B4-BE49-F238E27FC236}">
                    <a16:creationId xmlns:a16="http://schemas.microsoft.com/office/drawing/2014/main" id="{013AD19B-FB49-46DD-9C47-DAEBF3ABF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62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49" name="Rectangle 43">
                <a:extLst>
                  <a:ext uri="{FF2B5EF4-FFF2-40B4-BE49-F238E27FC236}">
                    <a16:creationId xmlns:a16="http://schemas.microsoft.com/office/drawing/2014/main" id="{D24F08A9-38D1-489C-AD04-32EE7EAFD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76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50" name="Rectangle 44">
                <a:extLst>
                  <a:ext uri="{FF2B5EF4-FFF2-40B4-BE49-F238E27FC236}">
                    <a16:creationId xmlns:a16="http://schemas.microsoft.com/office/drawing/2014/main" id="{F75B5D09-C17B-46E0-BC9D-CB0F57EA7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91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51" name="Rectangle 45">
                <a:extLst>
                  <a:ext uri="{FF2B5EF4-FFF2-40B4-BE49-F238E27FC236}">
                    <a16:creationId xmlns:a16="http://schemas.microsoft.com/office/drawing/2014/main" id="{C3881743-C5F2-49B2-8CF8-2F11338C9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2005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52" name="Rectangle 46">
                <a:extLst>
                  <a:ext uri="{FF2B5EF4-FFF2-40B4-BE49-F238E27FC236}">
                    <a16:creationId xmlns:a16="http://schemas.microsoft.com/office/drawing/2014/main" id="{E4CAFC89-3043-40A0-87AC-6DD2DC83B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2020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53" name="Rectangle 47">
                <a:extLst>
                  <a:ext uri="{FF2B5EF4-FFF2-40B4-BE49-F238E27FC236}">
                    <a16:creationId xmlns:a16="http://schemas.microsoft.com/office/drawing/2014/main" id="{A64B622F-9508-4E58-B9AB-CC436D2C8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2027"/>
                <a:ext cx="325" cy="5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54" name="Freeform 48">
                <a:extLst>
                  <a:ext uri="{FF2B5EF4-FFF2-40B4-BE49-F238E27FC236}">
                    <a16:creationId xmlns:a16="http://schemas.microsoft.com/office/drawing/2014/main" id="{AB27CEC7-08FE-491E-8907-31A4C3F5F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40"/>
                <a:ext cx="322" cy="7"/>
              </a:xfrm>
              <a:custGeom>
                <a:avLst/>
                <a:gdLst>
                  <a:gd name="T0" fmla="*/ 0 w 1401"/>
                  <a:gd name="T1" fmla="*/ 0 h 31"/>
                  <a:gd name="T2" fmla="*/ 17 w 1401"/>
                  <a:gd name="T3" fmla="*/ 0 h 31"/>
                  <a:gd name="T4" fmla="*/ 17 w 1401"/>
                  <a:gd name="T5" fmla="*/ 0 h 31"/>
                  <a:gd name="T6" fmla="*/ 0 w 1401"/>
                  <a:gd name="T7" fmla="*/ 0 h 31"/>
                  <a:gd name="T8" fmla="*/ 0 w 1401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1" h="31">
                    <a:moveTo>
                      <a:pt x="0" y="0"/>
                    </a:moveTo>
                    <a:lnTo>
                      <a:pt x="1401" y="0"/>
                    </a:lnTo>
                    <a:cubicBezTo>
                      <a:pt x="1397" y="10"/>
                      <a:pt x="1394" y="21"/>
                      <a:pt x="139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55" name="Freeform 49">
                <a:extLst>
                  <a:ext uri="{FF2B5EF4-FFF2-40B4-BE49-F238E27FC236}">
                    <a16:creationId xmlns:a16="http://schemas.microsoft.com/office/drawing/2014/main" id="{62EEA133-A939-436B-9DE9-1A504889C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55"/>
                <a:ext cx="318" cy="7"/>
              </a:xfrm>
              <a:custGeom>
                <a:avLst/>
                <a:gdLst>
                  <a:gd name="T0" fmla="*/ 0 w 1384"/>
                  <a:gd name="T1" fmla="*/ 0 h 31"/>
                  <a:gd name="T2" fmla="*/ 17 w 1384"/>
                  <a:gd name="T3" fmla="*/ 0 h 31"/>
                  <a:gd name="T4" fmla="*/ 17 w 1384"/>
                  <a:gd name="T5" fmla="*/ 0 h 31"/>
                  <a:gd name="T6" fmla="*/ 17 w 1384"/>
                  <a:gd name="T7" fmla="*/ 0 h 31"/>
                  <a:gd name="T8" fmla="*/ 0 w 1384"/>
                  <a:gd name="T9" fmla="*/ 0 h 31"/>
                  <a:gd name="T10" fmla="*/ 0 w 1384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4" h="31">
                    <a:moveTo>
                      <a:pt x="0" y="0"/>
                    </a:moveTo>
                    <a:lnTo>
                      <a:pt x="1384" y="0"/>
                    </a:lnTo>
                    <a:cubicBezTo>
                      <a:pt x="1383" y="9"/>
                      <a:pt x="1381" y="19"/>
                      <a:pt x="1380" y="30"/>
                    </a:cubicBezTo>
                    <a:lnTo>
                      <a:pt x="1380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0683DFBF-9E37-4598-A8BF-D98F8313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69"/>
                <a:ext cx="316" cy="7"/>
              </a:xfrm>
              <a:custGeom>
                <a:avLst/>
                <a:gdLst>
                  <a:gd name="T0" fmla="*/ 0 w 1376"/>
                  <a:gd name="T1" fmla="*/ 0 h 31"/>
                  <a:gd name="T2" fmla="*/ 17 w 1376"/>
                  <a:gd name="T3" fmla="*/ 0 h 31"/>
                  <a:gd name="T4" fmla="*/ 17 w 1376"/>
                  <a:gd name="T5" fmla="*/ 0 h 31"/>
                  <a:gd name="T6" fmla="*/ 0 w 1376"/>
                  <a:gd name="T7" fmla="*/ 0 h 31"/>
                  <a:gd name="T8" fmla="*/ 0 w 1376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6" h="31">
                    <a:moveTo>
                      <a:pt x="0" y="0"/>
                    </a:moveTo>
                    <a:lnTo>
                      <a:pt x="1376" y="0"/>
                    </a:lnTo>
                    <a:cubicBezTo>
                      <a:pt x="1375" y="10"/>
                      <a:pt x="1375" y="21"/>
                      <a:pt x="137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57" name="Freeform 51">
                <a:extLst>
                  <a:ext uri="{FF2B5EF4-FFF2-40B4-BE49-F238E27FC236}">
                    <a16:creationId xmlns:a16="http://schemas.microsoft.com/office/drawing/2014/main" id="{CD93DB51-BA3A-4B34-880D-9804914BE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84"/>
                <a:ext cx="316" cy="7"/>
              </a:xfrm>
              <a:custGeom>
                <a:avLst/>
                <a:gdLst>
                  <a:gd name="T0" fmla="*/ 0 w 1373"/>
                  <a:gd name="T1" fmla="*/ 0 h 31"/>
                  <a:gd name="T2" fmla="*/ 17 w 1373"/>
                  <a:gd name="T3" fmla="*/ 0 h 31"/>
                  <a:gd name="T4" fmla="*/ 17 w 1373"/>
                  <a:gd name="T5" fmla="*/ 0 h 31"/>
                  <a:gd name="T6" fmla="*/ 17 w 1373"/>
                  <a:gd name="T7" fmla="*/ 0 h 31"/>
                  <a:gd name="T8" fmla="*/ 0 w 1373"/>
                  <a:gd name="T9" fmla="*/ 0 h 31"/>
                  <a:gd name="T10" fmla="*/ 0 w 1373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73" h="31">
                    <a:moveTo>
                      <a:pt x="0" y="0"/>
                    </a:moveTo>
                    <a:lnTo>
                      <a:pt x="1373" y="0"/>
                    </a:lnTo>
                    <a:lnTo>
                      <a:pt x="1373" y="11"/>
                    </a:lnTo>
                    <a:cubicBezTo>
                      <a:pt x="1373" y="18"/>
                      <a:pt x="1373" y="25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58" name="Freeform 52">
                <a:extLst>
                  <a:ext uri="{FF2B5EF4-FFF2-40B4-BE49-F238E27FC236}">
                    <a16:creationId xmlns:a16="http://schemas.microsoft.com/office/drawing/2014/main" id="{AAEE2D76-7D04-4833-8A46-7C58A31AD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98"/>
                <a:ext cx="317" cy="7"/>
              </a:xfrm>
              <a:custGeom>
                <a:avLst/>
                <a:gdLst>
                  <a:gd name="T0" fmla="*/ 0 w 1377"/>
                  <a:gd name="T1" fmla="*/ 0 h 31"/>
                  <a:gd name="T2" fmla="*/ 17 w 1377"/>
                  <a:gd name="T3" fmla="*/ 0 h 31"/>
                  <a:gd name="T4" fmla="*/ 17 w 1377"/>
                  <a:gd name="T5" fmla="*/ 0 h 31"/>
                  <a:gd name="T6" fmla="*/ 0 w 1377"/>
                  <a:gd name="T7" fmla="*/ 0 h 31"/>
                  <a:gd name="T8" fmla="*/ 0 w 137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7" h="31">
                    <a:moveTo>
                      <a:pt x="0" y="0"/>
                    </a:moveTo>
                    <a:lnTo>
                      <a:pt x="1375" y="0"/>
                    </a:lnTo>
                    <a:cubicBezTo>
                      <a:pt x="1375" y="10"/>
                      <a:pt x="1376" y="20"/>
                      <a:pt x="1377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59" name="Freeform 53">
                <a:extLst>
                  <a:ext uri="{FF2B5EF4-FFF2-40B4-BE49-F238E27FC236}">
                    <a16:creationId xmlns:a16="http://schemas.microsoft.com/office/drawing/2014/main" id="{15A4CAC3-5C00-4E8D-AE9C-90E7E7E5F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012"/>
                <a:ext cx="319" cy="8"/>
              </a:xfrm>
              <a:custGeom>
                <a:avLst/>
                <a:gdLst>
                  <a:gd name="T0" fmla="*/ 0 w 1386"/>
                  <a:gd name="T1" fmla="*/ 0 h 31"/>
                  <a:gd name="T2" fmla="*/ 17 w 1386"/>
                  <a:gd name="T3" fmla="*/ 0 h 31"/>
                  <a:gd name="T4" fmla="*/ 17 w 1386"/>
                  <a:gd name="T5" fmla="*/ 1 h 31"/>
                  <a:gd name="T6" fmla="*/ 0 w 1386"/>
                  <a:gd name="T7" fmla="*/ 1 h 31"/>
                  <a:gd name="T8" fmla="*/ 0 w 1386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6" h="31">
                    <a:moveTo>
                      <a:pt x="0" y="0"/>
                    </a:moveTo>
                    <a:lnTo>
                      <a:pt x="1381" y="0"/>
                    </a:lnTo>
                    <a:cubicBezTo>
                      <a:pt x="1382" y="11"/>
                      <a:pt x="1384" y="21"/>
                      <a:pt x="138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60" name="Freeform 54">
                <a:extLst>
                  <a:ext uri="{FF2B5EF4-FFF2-40B4-BE49-F238E27FC236}">
                    <a16:creationId xmlns:a16="http://schemas.microsoft.com/office/drawing/2014/main" id="{6D729C06-EA95-4DE3-A5FD-A3D874F4A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47"/>
                <a:ext cx="320" cy="8"/>
              </a:xfrm>
              <a:custGeom>
                <a:avLst/>
                <a:gdLst>
                  <a:gd name="T0" fmla="*/ 0 w 1391"/>
                  <a:gd name="T1" fmla="*/ 0 h 32"/>
                  <a:gd name="T2" fmla="*/ 17 w 1391"/>
                  <a:gd name="T3" fmla="*/ 0 h 32"/>
                  <a:gd name="T4" fmla="*/ 17 w 1391"/>
                  <a:gd name="T5" fmla="*/ 1 h 32"/>
                  <a:gd name="T6" fmla="*/ 0 w 1391"/>
                  <a:gd name="T7" fmla="*/ 1 h 32"/>
                  <a:gd name="T8" fmla="*/ 0 w 1391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1" h="32">
                    <a:moveTo>
                      <a:pt x="0" y="0"/>
                    </a:moveTo>
                    <a:lnTo>
                      <a:pt x="1391" y="0"/>
                    </a:lnTo>
                    <a:cubicBezTo>
                      <a:pt x="1389" y="10"/>
                      <a:pt x="1386" y="21"/>
                      <a:pt x="1384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61" name="Freeform 55">
                <a:extLst>
                  <a:ext uri="{FF2B5EF4-FFF2-40B4-BE49-F238E27FC236}">
                    <a16:creationId xmlns:a16="http://schemas.microsoft.com/office/drawing/2014/main" id="{D4E11D60-15B2-4903-BC7B-B92F58A63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62"/>
                <a:ext cx="317" cy="7"/>
              </a:xfrm>
              <a:custGeom>
                <a:avLst/>
                <a:gdLst>
                  <a:gd name="T0" fmla="*/ 0 w 1380"/>
                  <a:gd name="T1" fmla="*/ 0 h 31"/>
                  <a:gd name="T2" fmla="*/ 17 w 1380"/>
                  <a:gd name="T3" fmla="*/ 0 h 31"/>
                  <a:gd name="T4" fmla="*/ 17 w 1380"/>
                  <a:gd name="T5" fmla="*/ 0 h 31"/>
                  <a:gd name="T6" fmla="*/ 0 w 1380"/>
                  <a:gd name="T7" fmla="*/ 0 h 31"/>
                  <a:gd name="T8" fmla="*/ 0 w 1380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0" h="31">
                    <a:moveTo>
                      <a:pt x="0" y="0"/>
                    </a:moveTo>
                    <a:lnTo>
                      <a:pt x="1380" y="0"/>
                    </a:lnTo>
                    <a:cubicBezTo>
                      <a:pt x="1378" y="10"/>
                      <a:pt x="1377" y="20"/>
                      <a:pt x="137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62" name="Freeform 56">
                <a:extLst>
                  <a:ext uri="{FF2B5EF4-FFF2-40B4-BE49-F238E27FC236}">
                    <a16:creationId xmlns:a16="http://schemas.microsoft.com/office/drawing/2014/main" id="{FB48CC57-6083-4D1F-B735-4DD189D0E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76"/>
                <a:ext cx="316" cy="8"/>
              </a:xfrm>
              <a:custGeom>
                <a:avLst/>
                <a:gdLst>
                  <a:gd name="T0" fmla="*/ 0 w 1374"/>
                  <a:gd name="T1" fmla="*/ 0 h 31"/>
                  <a:gd name="T2" fmla="*/ 17 w 1374"/>
                  <a:gd name="T3" fmla="*/ 0 h 31"/>
                  <a:gd name="T4" fmla="*/ 17 w 1374"/>
                  <a:gd name="T5" fmla="*/ 1 h 31"/>
                  <a:gd name="T6" fmla="*/ 0 w 1374"/>
                  <a:gd name="T7" fmla="*/ 1 h 31"/>
                  <a:gd name="T8" fmla="*/ 0 w 137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4" h="31">
                    <a:moveTo>
                      <a:pt x="0" y="0"/>
                    </a:moveTo>
                    <a:lnTo>
                      <a:pt x="1374" y="0"/>
                    </a:lnTo>
                    <a:cubicBezTo>
                      <a:pt x="1374" y="10"/>
                      <a:pt x="1373" y="21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3A0E064E-64C0-460C-A845-3FB9B136A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91"/>
                <a:ext cx="316" cy="7"/>
              </a:xfrm>
              <a:custGeom>
                <a:avLst/>
                <a:gdLst>
                  <a:gd name="T0" fmla="*/ 0 w 1375"/>
                  <a:gd name="T1" fmla="*/ 0 h 32"/>
                  <a:gd name="T2" fmla="*/ 17 w 1375"/>
                  <a:gd name="T3" fmla="*/ 0 h 32"/>
                  <a:gd name="T4" fmla="*/ 17 w 1375"/>
                  <a:gd name="T5" fmla="*/ 0 h 32"/>
                  <a:gd name="T6" fmla="*/ 0 w 1375"/>
                  <a:gd name="T7" fmla="*/ 0 h 32"/>
                  <a:gd name="T8" fmla="*/ 0 w 1375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5" h="32">
                    <a:moveTo>
                      <a:pt x="0" y="0"/>
                    </a:moveTo>
                    <a:lnTo>
                      <a:pt x="1373" y="0"/>
                    </a:lnTo>
                    <a:cubicBezTo>
                      <a:pt x="1374" y="11"/>
                      <a:pt x="1374" y="21"/>
                      <a:pt x="1375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64" name="Freeform 58">
                <a:extLst>
                  <a:ext uri="{FF2B5EF4-FFF2-40B4-BE49-F238E27FC236}">
                    <a16:creationId xmlns:a16="http://schemas.microsoft.com/office/drawing/2014/main" id="{B8A46962-4E3F-49A8-8830-E84FB6FFF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005"/>
                <a:ext cx="318" cy="7"/>
              </a:xfrm>
              <a:custGeom>
                <a:avLst/>
                <a:gdLst>
                  <a:gd name="T0" fmla="*/ 0 w 1381"/>
                  <a:gd name="T1" fmla="*/ 0 h 31"/>
                  <a:gd name="T2" fmla="*/ 17 w 1381"/>
                  <a:gd name="T3" fmla="*/ 0 h 31"/>
                  <a:gd name="T4" fmla="*/ 17 w 1381"/>
                  <a:gd name="T5" fmla="*/ 0 h 31"/>
                  <a:gd name="T6" fmla="*/ 17 w 1381"/>
                  <a:gd name="T7" fmla="*/ 0 h 31"/>
                  <a:gd name="T8" fmla="*/ 0 w 1381"/>
                  <a:gd name="T9" fmla="*/ 0 h 31"/>
                  <a:gd name="T10" fmla="*/ 0 w 138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1" h="31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8" y="7"/>
                      <a:pt x="1379" y="15"/>
                      <a:pt x="1380" y="22"/>
                    </a:cubicBezTo>
                    <a:lnTo>
                      <a:pt x="1381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65" name="Freeform 59">
                <a:extLst>
                  <a:ext uri="{FF2B5EF4-FFF2-40B4-BE49-F238E27FC236}">
                    <a16:creationId xmlns:a16="http://schemas.microsoft.com/office/drawing/2014/main" id="{D4B503F1-BC3E-47E3-B191-88594D1B7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020"/>
                <a:ext cx="321" cy="7"/>
              </a:xfrm>
              <a:custGeom>
                <a:avLst/>
                <a:gdLst>
                  <a:gd name="T0" fmla="*/ 0 w 1394"/>
                  <a:gd name="T1" fmla="*/ 0 h 31"/>
                  <a:gd name="T2" fmla="*/ 17 w 1394"/>
                  <a:gd name="T3" fmla="*/ 0 h 31"/>
                  <a:gd name="T4" fmla="*/ 17 w 1394"/>
                  <a:gd name="T5" fmla="*/ 0 h 31"/>
                  <a:gd name="T6" fmla="*/ 0 w 1394"/>
                  <a:gd name="T7" fmla="*/ 0 h 31"/>
                  <a:gd name="T8" fmla="*/ 0 w 139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4" h="31">
                    <a:moveTo>
                      <a:pt x="0" y="0"/>
                    </a:moveTo>
                    <a:lnTo>
                      <a:pt x="1386" y="0"/>
                    </a:lnTo>
                    <a:cubicBezTo>
                      <a:pt x="1389" y="11"/>
                      <a:pt x="1391" y="21"/>
                      <a:pt x="139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66" name="Freeform 60">
                <a:extLst>
                  <a:ext uri="{FF2B5EF4-FFF2-40B4-BE49-F238E27FC236}">
                    <a16:creationId xmlns:a16="http://schemas.microsoft.com/office/drawing/2014/main" id="{3C893F9C-1ABF-4E60-A1E4-41F74F1DE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027"/>
                <a:ext cx="322" cy="5"/>
              </a:xfrm>
              <a:custGeom>
                <a:avLst/>
                <a:gdLst>
                  <a:gd name="T0" fmla="*/ 0 w 1401"/>
                  <a:gd name="T1" fmla="*/ 0 h 21"/>
                  <a:gd name="T2" fmla="*/ 17 w 1401"/>
                  <a:gd name="T3" fmla="*/ 0 h 21"/>
                  <a:gd name="T4" fmla="*/ 17 w 1401"/>
                  <a:gd name="T5" fmla="*/ 0 h 21"/>
                  <a:gd name="T6" fmla="*/ 0 w 1401"/>
                  <a:gd name="T7" fmla="*/ 0 h 21"/>
                  <a:gd name="T8" fmla="*/ 0 w 140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1" h="21">
                    <a:moveTo>
                      <a:pt x="0" y="0"/>
                    </a:moveTo>
                    <a:lnTo>
                      <a:pt x="1394" y="0"/>
                    </a:lnTo>
                    <a:cubicBezTo>
                      <a:pt x="1396" y="7"/>
                      <a:pt x="1398" y="15"/>
                      <a:pt x="140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67" name="Freeform 61">
                <a:extLst>
                  <a:ext uri="{FF2B5EF4-FFF2-40B4-BE49-F238E27FC236}">
                    <a16:creationId xmlns:a16="http://schemas.microsoft.com/office/drawing/2014/main" id="{368A1629-EAEA-446B-A565-49BA6F602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919"/>
                <a:ext cx="663" cy="134"/>
              </a:xfrm>
              <a:custGeom>
                <a:avLst/>
                <a:gdLst>
                  <a:gd name="T0" fmla="*/ 35 w 2877"/>
                  <a:gd name="T1" fmla="*/ 7 h 578"/>
                  <a:gd name="T2" fmla="*/ 1 w 2877"/>
                  <a:gd name="T3" fmla="*/ 7 h 578"/>
                  <a:gd name="T4" fmla="*/ 0 w 2877"/>
                  <a:gd name="T5" fmla="*/ 5 h 578"/>
                  <a:gd name="T6" fmla="*/ 0 w 2877"/>
                  <a:gd name="T7" fmla="*/ 4 h 578"/>
                  <a:gd name="T8" fmla="*/ 0 w 2877"/>
                  <a:gd name="T9" fmla="*/ 2 h 578"/>
                  <a:gd name="T10" fmla="*/ 1 w 2877"/>
                  <a:gd name="T11" fmla="*/ 0 h 578"/>
                  <a:gd name="T12" fmla="*/ 35 w 2877"/>
                  <a:gd name="T13" fmla="*/ 0 h 578"/>
                  <a:gd name="T14" fmla="*/ 35 w 2877"/>
                  <a:gd name="T15" fmla="*/ 1 h 578"/>
                  <a:gd name="T16" fmla="*/ 1 w 2877"/>
                  <a:gd name="T17" fmla="*/ 1 h 578"/>
                  <a:gd name="T18" fmla="*/ 1 w 2877"/>
                  <a:gd name="T19" fmla="*/ 2 h 578"/>
                  <a:gd name="T20" fmla="*/ 1 w 2877"/>
                  <a:gd name="T21" fmla="*/ 4 h 578"/>
                  <a:gd name="T22" fmla="*/ 1 w 2877"/>
                  <a:gd name="T23" fmla="*/ 5 h 578"/>
                  <a:gd name="T24" fmla="*/ 1 w 2877"/>
                  <a:gd name="T25" fmla="*/ 6 h 578"/>
                  <a:gd name="T26" fmla="*/ 35 w 2877"/>
                  <a:gd name="T27" fmla="*/ 6 h 578"/>
                  <a:gd name="T28" fmla="*/ 35 w 2877"/>
                  <a:gd name="T29" fmla="*/ 7 h 5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77" h="578">
                    <a:moveTo>
                      <a:pt x="2877" y="578"/>
                    </a:moveTo>
                    <a:lnTo>
                      <a:pt x="123" y="578"/>
                    </a:lnTo>
                    <a:cubicBezTo>
                      <a:pt x="57" y="578"/>
                      <a:pt x="19" y="497"/>
                      <a:pt x="6" y="394"/>
                    </a:cubicBezTo>
                    <a:cubicBezTo>
                      <a:pt x="2" y="360"/>
                      <a:pt x="0" y="324"/>
                      <a:pt x="0" y="289"/>
                    </a:cubicBezTo>
                    <a:cubicBezTo>
                      <a:pt x="0" y="254"/>
                      <a:pt x="2" y="218"/>
                      <a:pt x="6" y="184"/>
                    </a:cubicBezTo>
                    <a:cubicBezTo>
                      <a:pt x="19" y="80"/>
                      <a:pt x="57" y="0"/>
                      <a:pt x="123" y="0"/>
                    </a:cubicBezTo>
                    <a:lnTo>
                      <a:pt x="2877" y="0"/>
                    </a:lnTo>
                    <a:lnTo>
                      <a:pt x="2877" y="91"/>
                    </a:lnTo>
                    <a:lnTo>
                      <a:pt x="123" y="91"/>
                    </a:lnTo>
                    <a:cubicBezTo>
                      <a:pt x="114" y="91"/>
                      <a:pt x="104" y="137"/>
                      <a:pt x="97" y="195"/>
                    </a:cubicBezTo>
                    <a:cubicBezTo>
                      <a:pt x="93" y="224"/>
                      <a:pt x="91" y="256"/>
                      <a:pt x="91" y="289"/>
                    </a:cubicBezTo>
                    <a:cubicBezTo>
                      <a:pt x="91" y="322"/>
                      <a:pt x="93" y="354"/>
                      <a:pt x="97" y="383"/>
                    </a:cubicBezTo>
                    <a:cubicBezTo>
                      <a:pt x="104" y="441"/>
                      <a:pt x="114" y="486"/>
                      <a:pt x="123" y="486"/>
                    </a:cubicBezTo>
                    <a:lnTo>
                      <a:pt x="2877" y="486"/>
                    </a:lnTo>
                    <a:lnTo>
                      <a:pt x="2877" y="578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68" name="Freeform 62">
                <a:extLst>
                  <a:ext uri="{FF2B5EF4-FFF2-40B4-BE49-F238E27FC236}">
                    <a16:creationId xmlns:a16="http://schemas.microsoft.com/office/drawing/2014/main" id="{E628CD38-F698-4262-8E7A-656BD4EE04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7" y="1919"/>
                <a:ext cx="331" cy="134"/>
              </a:xfrm>
              <a:custGeom>
                <a:avLst/>
                <a:gdLst>
                  <a:gd name="T0" fmla="*/ 17 w 1439"/>
                  <a:gd name="T1" fmla="*/ 7 h 578"/>
                  <a:gd name="T2" fmla="*/ 0 w 1439"/>
                  <a:gd name="T3" fmla="*/ 7 h 578"/>
                  <a:gd name="T4" fmla="*/ 0 w 1439"/>
                  <a:gd name="T5" fmla="*/ 6 h 578"/>
                  <a:gd name="T6" fmla="*/ 17 w 1439"/>
                  <a:gd name="T7" fmla="*/ 6 h 578"/>
                  <a:gd name="T8" fmla="*/ 17 w 1439"/>
                  <a:gd name="T9" fmla="*/ 7 h 578"/>
                  <a:gd name="T10" fmla="*/ 0 w 1439"/>
                  <a:gd name="T11" fmla="*/ 0 h 578"/>
                  <a:gd name="T12" fmla="*/ 17 w 1439"/>
                  <a:gd name="T13" fmla="*/ 0 h 578"/>
                  <a:gd name="T14" fmla="*/ 17 w 1439"/>
                  <a:gd name="T15" fmla="*/ 1 h 578"/>
                  <a:gd name="T16" fmla="*/ 0 w 1439"/>
                  <a:gd name="T17" fmla="*/ 1 h 578"/>
                  <a:gd name="T18" fmla="*/ 0 w 1439"/>
                  <a:gd name="T19" fmla="*/ 0 h 5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9" h="578">
                    <a:moveTo>
                      <a:pt x="1439" y="578"/>
                    </a:moveTo>
                    <a:lnTo>
                      <a:pt x="0" y="578"/>
                    </a:lnTo>
                    <a:lnTo>
                      <a:pt x="0" y="486"/>
                    </a:lnTo>
                    <a:lnTo>
                      <a:pt x="1439" y="486"/>
                    </a:lnTo>
                    <a:lnTo>
                      <a:pt x="1439" y="578"/>
                    </a:lnTo>
                    <a:close/>
                    <a:moveTo>
                      <a:pt x="0" y="0"/>
                    </a:moveTo>
                    <a:lnTo>
                      <a:pt x="1439" y="0"/>
                    </a:lnTo>
                    <a:lnTo>
                      <a:pt x="1439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69" name="Rectangle 63">
                <a:extLst>
                  <a:ext uri="{FF2B5EF4-FFF2-40B4-BE49-F238E27FC236}">
                    <a16:creationId xmlns:a16="http://schemas.microsoft.com/office/drawing/2014/main" id="{0E446ECB-1086-4BD8-B64D-FCC6E08CB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773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70" name="Rectangle 64">
                <a:extLst>
                  <a:ext uri="{FF2B5EF4-FFF2-40B4-BE49-F238E27FC236}">
                    <a16:creationId xmlns:a16="http://schemas.microsoft.com/office/drawing/2014/main" id="{23B8D2B9-05E6-4977-B4BD-8693569AA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79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71" name="Rectangle 65">
                <a:extLst>
                  <a:ext uri="{FF2B5EF4-FFF2-40B4-BE49-F238E27FC236}">
                    <a16:creationId xmlns:a16="http://schemas.microsoft.com/office/drawing/2014/main" id="{59AB91BF-D603-4B09-9051-AFAC0198E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1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72" name="Rectangle 66">
                <a:extLst>
                  <a:ext uri="{FF2B5EF4-FFF2-40B4-BE49-F238E27FC236}">
                    <a16:creationId xmlns:a16="http://schemas.microsoft.com/office/drawing/2014/main" id="{D1DB88BA-37C0-48BB-A801-C1FD59ED3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3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73" name="Rectangle 67">
                <a:extLst>
                  <a:ext uri="{FF2B5EF4-FFF2-40B4-BE49-F238E27FC236}">
                    <a16:creationId xmlns:a16="http://schemas.microsoft.com/office/drawing/2014/main" id="{2583D4A1-240D-4F8C-9149-6E73FD64E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54"/>
                <a:ext cx="240" cy="11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74" name="Rectangle 68">
                <a:extLst>
                  <a:ext uri="{FF2B5EF4-FFF2-40B4-BE49-F238E27FC236}">
                    <a16:creationId xmlns:a16="http://schemas.microsoft.com/office/drawing/2014/main" id="{57031647-9DFF-401B-A4E0-00935AF72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75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75" name="Rectangle 69">
                <a:extLst>
                  <a:ext uri="{FF2B5EF4-FFF2-40B4-BE49-F238E27FC236}">
                    <a16:creationId xmlns:a16="http://schemas.microsoft.com/office/drawing/2014/main" id="{E619D6ED-8204-4C7B-BF4E-7EE3429CF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783"/>
                <a:ext cx="240" cy="11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76" name="Rectangle 70">
                <a:extLst>
                  <a:ext uri="{FF2B5EF4-FFF2-40B4-BE49-F238E27FC236}">
                    <a16:creationId xmlns:a16="http://schemas.microsoft.com/office/drawing/2014/main" id="{160EEF31-E792-4BCB-A52C-9F272B106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0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77" name="Rectangle 71">
                <a:extLst>
                  <a:ext uri="{FF2B5EF4-FFF2-40B4-BE49-F238E27FC236}">
                    <a16:creationId xmlns:a16="http://schemas.microsoft.com/office/drawing/2014/main" id="{630171FC-8D2A-4656-B12E-6F1A764A5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2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78" name="Rectangle 72">
                <a:extLst>
                  <a:ext uri="{FF2B5EF4-FFF2-40B4-BE49-F238E27FC236}">
                    <a16:creationId xmlns:a16="http://schemas.microsoft.com/office/drawing/2014/main" id="{47642A1A-3017-47A2-BD87-B2B25E9DC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4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79" name="Rectangle 73">
                <a:extLst>
                  <a:ext uri="{FF2B5EF4-FFF2-40B4-BE49-F238E27FC236}">
                    <a16:creationId xmlns:a16="http://schemas.microsoft.com/office/drawing/2014/main" id="{F4D14DAF-E1F6-4A57-9783-0C1B74370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6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80" name="Rectangle 74">
                <a:extLst>
                  <a:ext uri="{FF2B5EF4-FFF2-40B4-BE49-F238E27FC236}">
                    <a16:creationId xmlns:a16="http://schemas.microsoft.com/office/drawing/2014/main" id="{3B0CB77F-CF2D-4E11-B418-580883EA5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8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81" name="Rectangle 75">
                <a:extLst>
                  <a:ext uri="{FF2B5EF4-FFF2-40B4-BE49-F238E27FC236}">
                    <a16:creationId xmlns:a16="http://schemas.microsoft.com/office/drawing/2014/main" id="{3C951AA4-80D8-4CC1-BA6E-9D68C1EAE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95"/>
                <a:ext cx="240" cy="7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82" name="Freeform 76">
                <a:extLst>
                  <a:ext uri="{FF2B5EF4-FFF2-40B4-BE49-F238E27FC236}">
                    <a16:creationId xmlns:a16="http://schemas.microsoft.com/office/drawing/2014/main" id="{6A229C5B-86AC-49F8-959D-74BD4077F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773"/>
                <a:ext cx="240" cy="10"/>
              </a:xfrm>
              <a:custGeom>
                <a:avLst/>
                <a:gdLst>
                  <a:gd name="T0" fmla="*/ 0 w 1041"/>
                  <a:gd name="T1" fmla="*/ 0 h 44"/>
                  <a:gd name="T2" fmla="*/ 13 w 1041"/>
                  <a:gd name="T3" fmla="*/ 0 h 44"/>
                  <a:gd name="T4" fmla="*/ 12 w 1041"/>
                  <a:gd name="T5" fmla="*/ 0 h 44"/>
                  <a:gd name="T6" fmla="*/ 0 w 1041"/>
                  <a:gd name="T7" fmla="*/ 0 h 44"/>
                  <a:gd name="T8" fmla="*/ 0 w 1041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41" h="44">
                    <a:moveTo>
                      <a:pt x="0" y="0"/>
                    </a:moveTo>
                    <a:lnTo>
                      <a:pt x="1041" y="0"/>
                    </a:lnTo>
                    <a:cubicBezTo>
                      <a:pt x="1034" y="13"/>
                      <a:pt x="1028" y="28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83" name="Freeform 77">
                <a:extLst>
                  <a:ext uri="{FF2B5EF4-FFF2-40B4-BE49-F238E27FC236}">
                    <a16:creationId xmlns:a16="http://schemas.microsoft.com/office/drawing/2014/main" id="{BE93BA53-04EF-41AF-A7C4-174D3DCE1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794"/>
                <a:ext cx="233" cy="10"/>
              </a:xfrm>
              <a:custGeom>
                <a:avLst/>
                <a:gdLst>
                  <a:gd name="T0" fmla="*/ 0 w 1010"/>
                  <a:gd name="T1" fmla="*/ 0 h 44"/>
                  <a:gd name="T2" fmla="*/ 12 w 1010"/>
                  <a:gd name="T3" fmla="*/ 0 h 44"/>
                  <a:gd name="T4" fmla="*/ 12 w 1010"/>
                  <a:gd name="T5" fmla="*/ 0 h 44"/>
                  <a:gd name="T6" fmla="*/ 0 w 1010"/>
                  <a:gd name="T7" fmla="*/ 0 h 44"/>
                  <a:gd name="T8" fmla="*/ 0 w 1010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07" y="14"/>
                      <a:pt x="1004" y="29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84" name="Freeform 78">
                <a:extLst>
                  <a:ext uri="{FF2B5EF4-FFF2-40B4-BE49-F238E27FC236}">
                    <a16:creationId xmlns:a16="http://schemas.microsoft.com/office/drawing/2014/main" id="{46387F7C-5644-42AB-942F-8F508D6DB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14"/>
                <a:ext cx="229" cy="10"/>
              </a:xfrm>
              <a:custGeom>
                <a:avLst/>
                <a:gdLst>
                  <a:gd name="T0" fmla="*/ 0 w 996"/>
                  <a:gd name="T1" fmla="*/ 0 h 44"/>
                  <a:gd name="T2" fmla="*/ 12 w 996"/>
                  <a:gd name="T3" fmla="*/ 0 h 44"/>
                  <a:gd name="T4" fmla="*/ 12 w 996"/>
                  <a:gd name="T5" fmla="*/ 0 h 44"/>
                  <a:gd name="T6" fmla="*/ 0 w 996"/>
                  <a:gd name="T7" fmla="*/ 0 h 44"/>
                  <a:gd name="T8" fmla="*/ 0 w 996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5" y="14"/>
                      <a:pt x="994" y="29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85" name="Freeform 79">
                <a:extLst>
                  <a:ext uri="{FF2B5EF4-FFF2-40B4-BE49-F238E27FC236}">
                    <a16:creationId xmlns:a16="http://schemas.microsoft.com/office/drawing/2014/main" id="{084F121F-470D-4A42-AA24-480BDA54D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34"/>
                <a:ext cx="228" cy="10"/>
              </a:xfrm>
              <a:custGeom>
                <a:avLst/>
                <a:gdLst>
                  <a:gd name="T0" fmla="*/ 0 w 991"/>
                  <a:gd name="T1" fmla="*/ 0 h 43"/>
                  <a:gd name="T2" fmla="*/ 12 w 991"/>
                  <a:gd name="T3" fmla="*/ 0 h 43"/>
                  <a:gd name="T4" fmla="*/ 12 w 991"/>
                  <a:gd name="T5" fmla="*/ 0 h 43"/>
                  <a:gd name="T6" fmla="*/ 12 w 991"/>
                  <a:gd name="T7" fmla="*/ 0 h 43"/>
                  <a:gd name="T8" fmla="*/ 0 w 991"/>
                  <a:gd name="T9" fmla="*/ 0 h 43"/>
                  <a:gd name="T10" fmla="*/ 0 w 991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91" h="43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7"/>
                      <a:pt x="991" y="14"/>
                      <a:pt x="991" y="22"/>
                    </a:cubicBezTo>
                    <a:cubicBezTo>
                      <a:pt x="991" y="29"/>
                      <a:pt x="991" y="36"/>
                      <a:pt x="991" y="43"/>
                    </a:cubicBez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86" name="Freeform 80">
                <a:extLst>
                  <a:ext uri="{FF2B5EF4-FFF2-40B4-BE49-F238E27FC236}">
                    <a16:creationId xmlns:a16="http://schemas.microsoft.com/office/drawing/2014/main" id="{1EE493CE-FD63-4EDF-9A3E-FE3153FEF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54"/>
                <a:ext cx="229" cy="11"/>
              </a:xfrm>
              <a:custGeom>
                <a:avLst/>
                <a:gdLst>
                  <a:gd name="T0" fmla="*/ 0 w 996"/>
                  <a:gd name="T1" fmla="*/ 0 h 44"/>
                  <a:gd name="T2" fmla="*/ 12 w 996"/>
                  <a:gd name="T3" fmla="*/ 0 h 44"/>
                  <a:gd name="T4" fmla="*/ 12 w 996"/>
                  <a:gd name="T5" fmla="*/ 1 h 44"/>
                  <a:gd name="T6" fmla="*/ 0 w 996"/>
                  <a:gd name="T7" fmla="*/ 1 h 44"/>
                  <a:gd name="T8" fmla="*/ 0 w 996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4" y="15"/>
                      <a:pt x="995" y="30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87" name="Freeform 81">
                <a:extLst>
                  <a:ext uri="{FF2B5EF4-FFF2-40B4-BE49-F238E27FC236}">
                    <a16:creationId xmlns:a16="http://schemas.microsoft.com/office/drawing/2014/main" id="{03959CD7-F01F-42E1-8A2B-36DEE3B76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75"/>
                <a:ext cx="233" cy="10"/>
              </a:xfrm>
              <a:custGeom>
                <a:avLst/>
                <a:gdLst>
                  <a:gd name="T0" fmla="*/ 0 w 1010"/>
                  <a:gd name="T1" fmla="*/ 0 h 44"/>
                  <a:gd name="T2" fmla="*/ 12 w 1010"/>
                  <a:gd name="T3" fmla="*/ 0 h 44"/>
                  <a:gd name="T4" fmla="*/ 12 w 1010"/>
                  <a:gd name="T5" fmla="*/ 0 h 44"/>
                  <a:gd name="T6" fmla="*/ 0 w 1010"/>
                  <a:gd name="T7" fmla="*/ 0 h 44"/>
                  <a:gd name="T8" fmla="*/ 0 w 1010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4" y="15"/>
                      <a:pt x="1007" y="30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88" name="Freeform 82">
                <a:extLst>
                  <a:ext uri="{FF2B5EF4-FFF2-40B4-BE49-F238E27FC236}">
                    <a16:creationId xmlns:a16="http://schemas.microsoft.com/office/drawing/2014/main" id="{C0D31940-BD58-40E6-AD67-63C57BC36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783"/>
                <a:ext cx="236" cy="11"/>
              </a:xfrm>
              <a:custGeom>
                <a:avLst/>
                <a:gdLst>
                  <a:gd name="T0" fmla="*/ 0 w 1023"/>
                  <a:gd name="T1" fmla="*/ 0 h 44"/>
                  <a:gd name="T2" fmla="*/ 12 w 1023"/>
                  <a:gd name="T3" fmla="*/ 0 h 44"/>
                  <a:gd name="T4" fmla="*/ 12 w 1023"/>
                  <a:gd name="T5" fmla="*/ 1 h 44"/>
                  <a:gd name="T6" fmla="*/ 0 w 1023"/>
                  <a:gd name="T7" fmla="*/ 1 h 44"/>
                  <a:gd name="T8" fmla="*/ 0 w 102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18" y="14"/>
                      <a:pt x="1014" y="29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89" name="Freeform 83">
                <a:extLst>
                  <a:ext uri="{FF2B5EF4-FFF2-40B4-BE49-F238E27FC236}">
                    <a16:creationId xmlns:a16="http://schemas.microsoft.com/office/drawing/2014/main" id="{98F0BF63-C4E6-4B35-ACFF-37A498F2F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04"/>
                <a:ext cx="231" cy="10"/>
              </a:xfrm>
              <a:custGeom>
                <a:avLst/>
                <a:gdLst>
                  <a:gd name="T0" fmla="*/ 0 w 1002"/>
                  <a:gd name="T1" fmla="*/ 0 h 44"/>
                  <a:gd name="T2" fmla="*/ 12 w 1002"/>
                  <a:gd name="T3" fmla="*/ 0 h 44"/>
                  <a:gd name="T4" fmla="*/ 12 w 1002"/>
                  <a:gd name="T5" fmla="*/ 0 h 44"/>
                  <a:gd name="T6" fmla="*/ 12 w 1002"/>
                  <a:gd name="T7" fmla="*/ 0 h 44"/>
                  <a:gd name="T8" fmla="*/ 0 w 1002"/>
                  <a:gd name="T9" fmla="*/ 0 h 44"/>
                  <a:gd name="T10" fmla="*/ 0 w 1002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1" y="6"/>
                      <a:pt x="1000" y="13"/>
                      <a:pt x="999" y="20"/>
                    </a:cubicBezTo>
                    <a:cubicBezTo>
                      <a:pt x="998" y="28"/>
                      <a:pt x="997" y="36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90" name="Freeform 84">
                <a:extLst>
                  <a:ext uri="{FF2B5EF4-FFF2-40B4-BE49-F238E27FC236}">
                    <a16:creationId xmlns:a16="http://schemas.microsoft.com/office/drawing/2014/main" id="{AB0D2AB2-146A-45D4-BA70-7A9455A1C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24"/>
                <a:ext cx="229" cy="10"/>
              </a:xfrm>
              <a:custGeom>
                <a:avLst/>
                <a:gdLst>
                  <a:gd name="T0" fmla="*/ 0 w 993"/>
                  <a:gd name="T1" fmla="*/ 0 h 44"/>
                  <a:gd name="T2" fmla="*/ 12 w 993"/>
                  <a:gd name="T3" fmla="*/ 0 h 44"/>
                  <a:gd name="T4" fmla="*/ 12 w 993"/>
                  <a:gd name="T5" fmla="*/ 0 h 44"/>
                  <a:gd name="T6" fmla="*/ 0 w 993"/>
                  <a:gd name="T7" fmla="*/ 0 h 44"/>
                  <a:gd name="T8" fmla="*/ 0 w 99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2" y="14"/>
                      <a:pt x="991" y="29"/>
                      <a:pt x="991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91" name="Freeform 85">
                <a:extLst>
                  <a:ext uri="{FF2B5EF4-FFF2-40B4-BE49-F238E27FC236}">
                    <a16:creationId xmlns:a16="http://schemas.microsoft.com/office/drawing/2014/main" id="{0853C5E2-17DE-4D1C-ABF3-4CE1AE189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44"/>
                <a:ext cx="229" cy="10"/>
              </a:xfrm>
              <a:custGeom>
                <a:avLst/>
                <a:gdLst>
                  <a:gd name="T0" fmla="*/ 0 w 993"/>
                  <a:gd name="T1" fmla="*/ 0 h 44"/>
                  <a:gd name="T2" fmla="*/ 12 w 993"/>
                  <a:gd name="T3" fmla="*/ 0 h 44"/>
                  <a:gd name="T4" fmla="*/ 12 w 993"/>
                  <a:gd name="T5" fmla="*/ 0 h 44"/>
                  <a:gd name="T6" fmla="*/ 0 w 993"/>
                  <a:gd name="T7" fmla="*/ 0 h 44"/>
                  <a:gd name="T8" fmla="*/ 0 w 99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15"/>
                      <a:pt x="992" y="30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92" name="Freeform 86">
                <a:extLst>
                  <a:ext uri="{FF2B5EF4-FFF2-40B4-BE49-F238E27FC236}">
                    <a16:creationId xmlns:a16="http://schemas.microsoft.com/office/drawing/2014/main" id="{16B7A110-1603-4CB6-BFD1-237546833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65"/>
                <a:ext cx="231" cy="10"/>
              </a:xfrm>
              <a:custGeom>
                <a:avLst/>
                <a:gdLst>
                  <a:gd name="T0" fmla="*/ 0 w 1002"/>
                  <a:gd name="T1" fmla="*/ 0 h 44"/>
                  <a:gd name="T2" fmla="*/ 12 w 1002"/>
                  <a:gd name="T3" fmla="*/ 0 h 44"/>
                  <a:gd name="T4" fmla="*/ 12 w 1002"/>
                  <a:gd name="T5" fmla="*/ 0 h 44"/>
                  <a:gd name="T6" fmla="*/ 12 w 1002"/>
                  <a:gd name="T7" fmla="*/ 0 h 44"/>
                  <a:gd name="T8" fmla="*/ 0 w 1002"/>
                  <a:gd name="T9" fmla="*/ 0 h 44"/>
                  <a:gd name="T10" fmla="*/ 0 w 1002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7" y="8"/>
                      <a:pt x="998" y="16"/>
                      <a:pt x="999" y="24"/>
                    </a:cubicBezTo>
                    <a:cubicBezTo>
                      <a:pt x="1000" y="31"/>
                      <a:pt x="1001" y="38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93" name="Freeform 87">
                <a:extLst>
                  <a:ext uri="{FF2B5EF4-FFF2-40B4-BE49-F238E27FC236}">
                    <a16:creationId xmlns:a16="http://schemas.microsoft.com/office/drawing/2014/main" id="{6E92365F-9C41-459C-ABFC-46FD2D12A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85"/>
                <a:ext cx="236" cy="10"/>
              </a:xfrm>
              <a:custGeom>
                <a:avLst/>
                <a:gdLst>
                  <a:gd name="T0" fmla="*/ 0 w 1023"/>
                  <a:gd name="T1" fmla="*/ 0 h 44"/>
                  <a:gd name="T2" fmla="*/ 12 w 1023"/>
                  <a:gd name="T3" fmla="*/ 0 h 44"/>
                  <a:gd name="T4" fmla="*/ 12 w 1023"/>
                  <a:gd name="T5" fmla="*/ 0 h 44"/>
                  <a:gd name="T6" fmla="*/ 0 w 1023"/>
                  <a:gd name="T7" fmla="*/ 0 h 44"/>
                  <a:gd name="T8" fmla="*/ 0 w 102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14" y="15"/>
                      <a:pt x="1018" y="30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94" name="Freeform 88">
                <a:extLst>
                  <a:ext uri="{FF2B5EF4-FFF2-40B4-BE49-F238E27FC236}">
                    <a16:creationId xmlns:a16="http://schemas.microsoft.com/office/drawing/2014/main" id="{09521606-D3B9-462F-9711-E2894EA4D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95"/>
                <a:ext cx="238" cy="7"/>
              </a:xfrm>
              <a:custGeom>
                <a:avLst/>
                <a:gdLst>
                  <a:gd name="T0" fmla="*/ 0 w 1034"/>
                  <a:gd name="T1" fmla="*/ 0 h 29"/>
                  <a:gd name="T2" fmla="*/ 12 w 1034"/>
                  <a:gd name="T3" fmla="*/ 0 h 29"/>
                  <a:gd name="T4" fmla="*/ 13 w 1034"/>
                  <a:gd name="T5" fmla="*/ 0 h 29"/>
                  <a:gd name="T6" fmla="*/ 0 w 1034"/>
                  <a:gd name="T7" fmla="*/ 0 h 29"/>
                  <a:gd name="T8" fmla="*/ 0 w 1034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4" h="29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26" y="10"/>
                      <a:pt x="1030" y="20"/>
                      <a:pt x="1034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95" name="Freeform 89">
                <a:extLst>
                  <a:ext uri="{FF2B5EF4-FFF2-40B4-BE49-F238E27FC236}">
                    <a16:creationId xmlns:a16="http://schemas.microsoft.com/office/drawing/2014/main" id="{C6266AE1-6782-40C7-B738-2507983ED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1756"/>
                <a:ext cx="510" cy="163"/>
              </a:xfrm>
              <a:custGeom>
                <a:avLst/>
                <a:gdLst>
                  <a:gd name="T0" fmla="*/ 27 w 2216"/>
                  <a:gd name="T1" fmla="*/ 9 h 707"/>
                  <a:gd name="T2" fmla="*/ 2 w 2216"/>
                  <a:gd name="T3" fmla="*/ 9 h 707"/>
                  <a:gd name="T4" fmla="*/ 0 w 2216"/>
                  <a:gd name="T5" fmla="*/ 6 h 707"/>
                  <a:gd name="T6" fmla="*/ 0 w 2216"/>
                  <a:gd name="T7" fmla="*/ 4 h 707"/>
                  <a:gd name="T8" fmla="*/ 0 w 2216"/>
                  <a:gd name="T9" fmla="*/ 3 h 707"/>
                  <a:gd name="T10" fmla="*/ 2 w 2216"/>
                  <a:gd name="T11" fmla="*/ 0 h 707"/>
                  <a:gd name="T12" fmla="*/ 27 w 2216"/>
                  <a:gd name="T13" fmla="*/ 0 h 707"/>
                  <a:gd name="T14" fmla="*/ 27 w 2216"/>
                  <a:gd name="T15" fmla="*/ 1 h 707"/>
                  <a:gd name="T16" fmla="*/ 2 w 2216"/>
                  <a:gd name="T17" fmla="*/ 1 h 707"/>
                  <a:gd name="T18" fmla="*/ 1 w 2216"/>
                  <a:gd name="T19" fmla="*/ 3 h 707"/>
                  <a:gd name="T20" fmla="*/ 1 w 2216"/>
                  <a:gd name="T21" fmla="*/ 4 h 707"/>
                  <a:gd name="T22" fmla="*/ 1 w 2216"/>
                  <a:gd name="T23" fmla="*/ 6 h 707"/>
                  <a:gd name="T24" fmla="*/ 2 w 2216"/>
                  <a:gd name="T25" fmla="*/ 8 h 707"/>
                  <a:gd name="T26" fmla="*/ 27 w 2216"/>
                  <a:gd name="T27" fmla="*/ 8 h 707"/>
                  <a:gd name="T28" fmla="*/ 27 w 2216"/>
                  <a:gd name="T29" fmla="*/ 9 h 7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16" h="707">
                    <a:moveTo>
                      <a:pt x="2216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2216" y="0"/>
                    </a:lnTo>
                    <a:lnTo>
                      <a:pt x="2216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2216" y="631"/>
                    </a:lnTo>
                    <a:lnTo>
                      <a:pt x="2216" y="707"/>
                    </a:ln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96" name="Freeform 90">
                <a:extLst>
                  <a:ext uri="{FF2B5EF4-FFF2-40B4-BE49-F238E27FC236}">
                    <a16:creationId xmlns:a16="http://schemas.microsoft.com/office/drawing/2014/main" id="{D0AA110F-5F3C-4AB6-ABF4-64ADEE2F8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1756"/>
                <a:ext cx="255" cy="163"/>
              </a:xfrm>
              <a:custGeom>
                <a:avLst/>
                <a:gdLst>
                  <a:gd name="T0" fmla="*/ 14 w 1108"/>
                  <a:gd name="T1" fmla="*/ 9 h 707"/>
                  <a:gd name="T2" fmla="*/ 2 w 1108"/>
                  <a:gd name="T3" fmla="*/ 9 h 707"/>
                  <a:gd name="T4" fmla="*/ 0 w 1108"/>
                  <a:gd name="T5" fmla="*/ 6 h 707"/>
                  <a:gd name="T6" fmla="*/ 0 w 1108"/>
                  <a:gd name="T7" fmla="*/ 4 h 707"/>
                  <a:gd name="T8" fmla="*/ 0 w 1108"/>
                  <a:gd name="T9" fmla="*/ 3 h 707"/>
                  <a:gd name="T10" fmla="*/ 2 w 1108"/>
                  <a:gd name="T11" fmla="*/ 0 h 707"/>
                  <a:gd name="T12" fmla="*/ 14 w 1108"/>
                  <a:gd name="T13" fmla="*/ 0 h 707"/>
                  <a:gd name="T14" fmla="*/ 14 w 1108"/>
                  <a:gd name="T15" fmla="*/ 1 h 707"/>
                  <a:gd name="T16" fmla="*/ 2 w 1108"/>
                  <a:gd name="T17" fmla="*/ 1 h 707"/>
                  <a:gd name="T18" fmla="*/ 1 w 1108"/>
                  <a:gd name="T19" fmla="*/ 3 h 707"/>
                  <a:gd name="T20" fmla="*/ 1 w 1108"/>
                  <a:gd name="T21" fmla="*/ 4 h 707"/>
                  <a:gd name="T22" fmla="*/ 1 w 1108"/>
                  <a:gd name="T23" fmla="*/ 6 h 707"/>
                  <a:gd name="T24" fmla="*/ 2 w 1108"/>
                  <a:gd name="T25" fmla="*/ 8 h 707"/>
                  <a:gd name="T26" fmla="*/ 14 w 1108"/>
                  <a:gd name="T27" fmla="*/ 8 h 707"/>
                  <a:gd name="T28" fmla="*/ 14 w 1108"/>
                  <a:gd name="T29" fmla="*/ 9 h 7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8" h="707">
                    <a:moveTo>
                      <a:pt x="1108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1108" y="0"/>
                    </a:lnTo>
                    <a:lnTo>
                      <a:pt x="1108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1108" y="631"/>
                    </a:lnTo>
                    <a:lnTo>
                      <a:pt x="1108" y="707"/>
                    </a:ln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97" name="Freeform 91">
                <a:extLst>
                  <a:ext uri="{FF2B5EF4-FFF2-40B4-BE49-F238E27FC236}">
                    <a16:creationId xmlns:a16="http://schemas.microsoft.com/office/drawing/2014/main" id="{09AAEA05-4872-41EF-B259-12673BBB3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299"/>
                <a:ext cx="583" cy="123"/>
              </a:xfrm>
              <a:custGeom>
                <a:avLst/>
                <a:gdLst>
                  <a:gd name="T0" fmla="*/ 0 w 2529"/>
                  <a:gd name="T1" fmla="*/ 0 h 533"/>
                  <a:gd name="T2" fmla="*/ 31 w 2529"/>
                  <a:gd name="T3" fmla="*/ 0 h 533"/>
                  <a:gd name="T4" fmla="*/ 31 w 2529"/>
                  <a:gd name="T5" fmla="*/ 0 h 533"/>
                  <a:gd name="T6" fmla="*/ 31 w 2529"/>
                  <a:gd name="T7" fmla="*/ 2 h 533"/>
                  <a:gd name="T8" fmla="*/ 21 w 2529"/>
                  <a:gd name="T9" fmla="*/ 2 h 533"/>
                  <a:gd name="T10" fmla="*/ 21 w 2529"/>
                  <a:gd name="T11" fmla="*/ 3 h 533"/>
                  <a:gd name="T12" fmla="*/ 21 w 2529"/>
                  <a:gd name="T13" fmla="*/ 3 h 533"/>
                  <a:gd name="T14" fmla="*/ 21 w 2529"/>
                  <a:gd name="T15" fmla="*/ 3 h 533"/>
                  <a:gd name="T16" fmla="*/ 21 w 2529"/>
                  <a:gd name="T17" fmla="*/ 4 h 533"/>
                  <a:gd name="T18" fmla="*/ 21 w 2529"/>
                  <a:gd name="T19" fmla="*/ 4 h 533"/>
                  <a:gd name="T20" fmla="*/ 21 w 2529"/>
                  <a:gd name="T21" fmla="*/ 4 h 533"/>
                  <a:gd name="T22" fmla="*/ 21 w 2529"/>
                  <a:gd name="T23" fmla="*/ 5 h 533"/>
                  <a:gd name="T24" fmla="*/ 21 w 2529"/>
                  <a:gd name="T25" fmla="*/ 5 h 533"/>
                  <a:gd name="T26" fmla="*/ 21 w 2529"/>
                  <a:gd name="T27" fmla="*/ 5 h 533"/>
                  <a:gd name="T28" fmla="*/ 21 w 2529"/>
                  <a:gd name="T29" fmla="*/ 6 h 533"/>
                  <a:gd name="T30" fmla="*/ 21 w 2529"/>
                  <a:gd name="T31" fmla="*/ 6 h 533"/>
                  <a:gd name="T32" fmla="*/ 21 w 2529"/>
                  <a:gd name="T33" fmla="*/ 6 h 533"/>
                  <a:gd name="T34" fmla="*/ 21 w 2529"/>
                  <a:gd name="T35" fmla="*/ 6 h 533"/>
                  <a:gd name="T36" fmla="*/ 20 w 2529"/>
                  <a:gd name="T37" fmla="*/ 6 h 533"/>
                  <a:gd name="T38" fmla="*/ 0 w 2529"/>
                  <a:gd name="T39" fmla="*/ 6 h 533"/>
                  <a:gd name="T40" fmla="*/ 0 w 2529"/>
                  <a:gd name="T41" fmla="*/ 6 h 533"/>
                  <a:gd name="T42" fmla="*/ 0 w 2529"/>
                  <a:gd name="T43" fmla="*/ 0 h 533"/>
                  <a:gd name="T44" fmla="*/ 0 w 2529"/>
                  <a:gd name="T45" fmla="*/ 0 h 5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196"/>
                    </a:lnTo>
                    <a:lnTo>
                      <a:pt x="1711" y="196"/>
                    </a:lnTo>
                    <a:lnTo>
                      <a:pt x="1711" y="223"/>
                    </a:lnTo>
                    <a:lnTo>
                      <a:pt x="1711" y="250"/>
                    </a:lnTo>
                    <a:lnTo>
                      <a:pt x="1711" y="277"/>
                    </a:lnTo>
                    <a:lnTo>
                      <a:pt x="1711" y="303"/>
                    </a:lnTo>
                    <a:lnTo>
                      <a:pt x="1711" y="330"/>
                    </a:lnTo>
                    <a:lnTo>
                      <a:pt x="1711" y="357"/>
                    </a:lnTo>
                    <a:lnTo>
                      <a:pt x="1711" y="384"/>
                    </a:lnTo>
                    <a:lnTo>
                      <a:pt x="1711" y="410"/>
                    </a:lnTo>
                    <a:lnTo>
                      <a:pt x="1711" y="437"/>
                    </a:lnTo>
                    <a:lnTo>
                      <a:pt x="1711" y="464"/>
                    </a:lnTo>
                    <a:lnTo>
                      <a:pt x="1711" y="490"/>
                    </a:lnTo>
                    <a:lnTo>
                      <a:pt x="1711" y="517"/>
                    </a:lnTo>
                    <a:lnTo>
                      <a:pt x="1711" y="533"/>
                    </a:lnTo>
                    <a:lnTo>
                      <a:pt x="1657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98" name="Freeform 92">
                <a:extLst>
                  <a:ext uri="{FF2B5EF4-FFF2-40B4-BE49-F238E27FC236}">
                    <a16:creationId xmlns:a16="http://schemas.microsoft.com/office/drawing/2014/main" id="{FC446A5C-9677-4CA8-A690-404AE5872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299"/>
                <a:ext cx="291" cy="123"/>
              </a:xfrm>
              <a:custGeom>
                <a:avLst/>
                <a:gdLst>
                  <a:gd name="T0" fmla="*/ 0 w 1264"/>
                  <a:gd name="T1" fmla="*/ 0 h 533"/>
                  <a:gd name="T2" fmla="*/ 15 w 1264"/>
                  <a:gd name="T3" fmla="*/ 0 h 533"/>
                  <a:gd name="T4" fmla="*/ 15 w 1264"/>
                  <a:gd name="T5" fmla="*/ 6 h 533"/>
                  <a:gd name="T6" fmla="*/ 0 w 1264"/>
                  <a:gd name="T7" fmla="*/ 6 h 533"/>
                  <a:gd name="T8" fmla="*/ 0 w 1264"/>
                  <a:gd name="T9" fmla="*/ 6 h 533"/>
                  <a:gd name="T10" fmla="*/ 0 w 1264"/>
                  <a:gd name="T11" fmla="*/ 0 h 533"/>
                  <a:gd name="T12" fmla="*/ 0 w 1264"/>
                  <a:gd name="T13" fmla="*/ 0 h 5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99" name="Rectangle 93">
                <a:extLst>
                  <a:ext uri="{FF2B5EF4-FFF2-40B4-BE49-F238E27FC236}">
                    <a16:creationId xmlns:a16="http://schemas.microsoft.com/office/drawing/2014/main" id="{017B9488-3B05-4DA0-8DCC-E753DC94D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2306"/>
                <a:ext cx="49" cy="3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00" name="Rectangle 94">
                <a:extLst>
                  <a:ext uri="{FF2B5EF4-FFF2-40B4-BE49-F238E27FC236}">
                    <a16:creationId xmlns:a16="http://schemas.microsoft.com/office/drawing/2014/main" id="{ED36F0B2-C415-46EF-B411-3770AE804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3" y="2306"/>
                <a:ext cx="49" cy="109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01" name="Rectangle 95">
                <a:extLst>
                  <a:ext uri="{FF2B5EF4-FFF2-40B4-BE49-F238E27FC236}">
                    <a16:creationId xmlns:a16="http://schemas.microsoft.com/office/drawing/2014/main" id="{6747F303-BAFB-477B-96FA-35BE33AEC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" y="2306"/>
                <a:ext cx="12" cy="3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02" name="Rectangle 96">
                <a:extLst>
                  <a:ext uri="{FF2B5EF4-FFF2-40B4-BE49-F238E27FC236}">
                    <a16:creationId xmlns:a16="http://schemas.microsoft.com/office/drawing/2014/main" id="{4BBDF5EA-9E00-4540-9138-F36412C30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5" y="2306"/>
                <a:ext cx="11" cy="109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03" name="Freeform 97">
                <a:extLst>
                  <a:ext uri="{FF2B5EF4-FFF2-40B4-BE49-F238E27FC236}">
                    <a16:creationId xmlns:a16="http://schemas.microsoft.com/office/drawing/2014/main" id="{3E92F5FE-1D31-4A88-B416-0E8A75C61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176"/>
                <a:ext cx="583" cy="123"/>
              </a:xfrm>
              <a:custGeom>
                <a:avLst/>
                <a:gdLst>
                  <a:gd name="T0" fmla="*/ 0 w 2530"/>
                  <a:gd name="T1" fmla="*/ 0 h 533"/>
                  <a:gd name="T2" fmla="*/ 31 w 2530"/>
                  <a:gd name="T3" fmla="*/ 0 h 533"/>
                  <a:gd name="T4" fmla="*/ 31 w 2530"/>
                  <a:gd name="T5" fmla="*/ 0 h 533"/>
                  <a:gd name="T6" fmla="*/ 31 w 2530"/>
                  <a:gd name="T7" fmla="*/ 6 h 533"/>
                  <a:gd name="T8" fmla="*/ 31 w 2530"/>
                  <a:gd name="T9" fmla="*/ 6 h 533"/>
                  <a:gd name="T10" fmla="*/ 0 w 2530"/>
                  <a:gd name="T11" fmla="*/ 6 h 533"/>
                  <a:gd name="T12" fmla="*/ 0 w 2530"/>
                  <a:gd name="T13" fmla="*/ 6 h 533"/>
                  <a:gd name="T14" fmla="*/ 0 w 2530"/>
                  <a:gd name="T15" fmla="*/ 0 h 533"/>
                  <a:gd name="T16" fmla="*/ 0 w 2530"/>
                  <a:gd name="T17" fmla="*/ 0 h 5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30" h="533">
                    <a:moveTo>
                      <a:pt x="37" y="0"/>
                    </a:moveTo>
                    <a:lnTo>
                      <a:pt x="2494" y="0"/>
                    </a:lnTo>
                    <a:cubicBezTo>
                      <a:pt x="2514" y="0"/>
                      <a:pt x="2530" y="16"/>
                      <a:pt x="2530" y="36"/>
                    </a:cubicBezTo>
                    <a:lnTo>
                      <a:pt x="2530" y="496"/>
                    </a:lnTo>
                    <a:cubicBezTo>
                      <a:pt x="2530" y="516"/>
                      <a:pt x="2514" y="533"/>
                      <a:pt x="2494" y="533"/>
                    </a:cubicBez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739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04" name="Freeform 98">
                <a:extLst>
                  <a:ext uri="{FF2B5EF4-FFF2-40B4-BE49-F238E27FC236}">
                    <a16:creationId xmlns:a16="http://schemas.microsoft.com/office/drawing/2014/main" id="{31CCDAF4-F044-4695-9AE6-406C2EF66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176"/>
                <a:ext cx="291" cy="123"/>
              </a:xfrm>
              <a:custGeom>
                <a:avLst/>
                <a:gdLst>
                  <a:gd name="T0" fmla="*/ 0 w 1265"/>
                  <a:gd name="T1" fmla="*/ 0 h 533"/>
                  <a:gd name="T2" fmla="*/ 15 w 1265"/>
                  <a:gd name="T3" fmla="*/ 0 h 533"/>
                  <a:gd name="T4" fmla="*/ 15 w 1265"/>
                  <a:gd name="T5" fmla="*/ 6 h 533"/>
                  <a:gd name="T6" fmla="*/ 0 w 1265"/>
                  <a:gd name="T7" fmla="*/ 6 h 533"/>
                  <a:gd name="T8" fmla="*/ 0 w 1265"/>
                  <a:gd name="T9" fmla="*/ 6 h 533"/>
                  <a:gd name="T10" fmla="*/ 0 w 1265"/>
                  <a:gd name="T11" fmla="*/ 0 h 533"/>
                  <a:gd name="T12" fmla="*/ 0 w 1265"/>
                  <a:gd name="T13" fmla="*/ 0 h 5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5" h="533">
                    <a:moveTo>
                      <a:pt x="37" y="0"/>
                    </a:moveTo>
                    <a:lnTo>
                      <a:pt x="1265" y="0"/>
                    </a:lnTo>
                    <a:lnTo>
                      <a:pt x="1265" y="533"/>
                    </a:ln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92A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05" name="Rectangle 99">
                <a:extLst>
                  <a:ext uri="{FF2B5EF4-FFF2-40B4-BE49-F238E27FC236}">
                    <a16:creationId xmlns:a16="http://schemas.microsoft.com/office/drawing/2014/main" id="{E7DB71BE-BB07-4B66-9655-DB961E18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" y="2183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06" name="Rectangle 100">
                <a:extLst>
                  <a:ext uri="{FF2B5EF4-FFF2-40B4-BE49-F238E27FC236}">
                    <a16:creationId xmlns:a16="http://schemas.microsoft.com/office/drawing/2014/main" id="{C864FD16-4096-4ACB-B162-7E06FE846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183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07" name="Rectangle 101">
                <a:extLst>
                  <a:ext uri="{FF2B5EF4-FFF2-40B4-BE49-F238E27FC236}">
                    <a16:creationId xmlns:a16="http://schemas.microsoft.com/office/drawing/2014/main" id="{1D1967B5-17EE-4B45-820F-2EFD184FC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2183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08" name="Rectangle 102">
                <a:extLst>
                  <a:ext uri="{FF2B5EF4-FFF2-40B4-BE49-F238E27FC236}">
                    <a16:creationId xmlns:a16="http://schemas.microsoft.com/office/drawing/2014/main" id="{22DB1EA7-9D65-47A3-BC14-B9B7B9569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" y="2183"/>
                <a:ext cx="12" cy="108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09" name="Freeform 103">
                <a:extLst>
                  <a:ext uri="{FF2B5EF4-FFF2-40B4-BE49-F238E27FC236}">
                    <a16:creationId xmlns:a16="http://schemas.microsoft.com/office/drawing/2014/main" id="{7F115A9C-59FB-493D-9D9D-7D02906D5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053"/>
                <a:ext cx="583" cy="123"/>
              </a:xfrm>
              <a:custGeom>
                <a:avLst/>
                <a:gdLst>
                  <a:gd name="T0" fmla="*/ 0 w 2529"/>
                  <a:gd name="T1" fmla="*/ 0 h 533"/>
                  <a:gd name="T2" fmla="*/ 31 w 2529"/>
                  <a:gd name="T3" fmla="*/ 0 h 533"/>
                  <a:gd name="T4" fmla="*/ 31 w 2529"/>
                  <a:gd name="T5" fmla="*/ 0 h 533"/>
                  <a:gd name="T6" fmla="*/ 31 w 2529"/>
                  <a:gd name="T7" fmla="*/ 6 h 533"/>
                  <a:gd name="T8" fmla="*/ 31 w 2529"/>
                  <a:gd name="T9" fmla="*/ 6 h 533"/>
                  <a:gd name="T10" fmla="*/ 0 w 2529"/>
                  <a:gd name="T11" fmla="*/ 6 h 533"/>
                  <a:gd name="T12" fmla="*/ 0 w 2529"/>
                  <a:gd name="T13" fmla="*/ 6 h 533"/>
                  <a:gd name="T14" fmla="*/ 0 w 2529"/>
                  <a:gd name="T15" fmla="*/ 0 h 533"/>
                  <a:gd name="T16" fmla="*/ 0 w 2529"/>
                  <a:gd name="T17" fmla="*/ 0 h 5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496"/>
                    </a:lnTo>
                    <a:cubicBezTo>
                      <a:pt x="2529" y="516"/>
                      <a:pt x="2513" y="533"/>
                      <a:pt x="2493" y="533"/>
                    </a:cubicBez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10" name="Freeform 104">
                <a:extLst>
                  <a:ext uri="{FF2B5EF4-FFF2-40B4-BE49-F238E27FC236}">
                    <a16:creationId xmlns:a16="http://schemas.microsoft.com/office/drawing/2014/main" id="{A8479E48-034B-4C51-B540-6CCC97093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053"/>
                <a:ext cx="291" cy="123"/>
              </a:xfrm>
              <a:custGeom>
                <a:avLst/>
                <a:gdLst>
                  <a:gd name="T0" fmla="*/ 0 w 1264"/>
                  <a:gd name="T1" fmla="*/ 0 h 533"/>
                  <a:gd name="T2" fmla="*/ 15 w 1264"/>
                  <a:gd name="T3" fmla="*/ 0 h 533"/>
                  <a:gd name="T4" fmla="*/ 15 w 1264"/>
                  <a:gd name="T5" fmla="*/ 6 h 533"/>
                  <a:gd name="T6" fmla="*/ 0 w 1264"/>
                  <a:gd name="T7" fmla="*/ 6 h 533"/>
                  <a:gd name="T8" fmla="*/ 0 w 1264"/>
                  <a:gd name="T9" fmla="*/ 6 h 533"/>
                  <a:gd name="T10" fmla="*/ 0 w 1264"/>
                  <a:gd name="T11" fmla="*/ 0 h 533"/>
                  <a:gd name="T12" fmla="*/ 0 w 1264"/>
                  <a:gd name="T13" fmla="*/ 0 h 5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11" name="Rectangle 105">
                <a:extLst>
                  <a:ext uri="{FF2B5EF4-FFF2-40B4-BE49-F238E27FC236}">
                    <a16:creationId xmlns:a16="http://schemas.microsoft.com/office/drawing/2014/main" id="{990A7596-E80F-4167-953D-02795088D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2060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12" name="Rectangle 106">
                <a:extLst>
                  <a:ext uri="{FF2B5EF4-FFF2-40B4-BE49-F238E27FC236}">
                    <a16:creationId xmlns:a16="http://schemas.microsoft.com/office/drawing/2014/main" id="{5E5B1E93-7A87-44E9-AAA1-8037D78DD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3" y="2060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13" name="Rectangle 107">
                <a:extLst>
                  <a:ext uri="{FF2B5EF4-FFF2-40B4-BE49-F238E27FC236}">
                    <a16:creationId xmlns:a16="http://schemas.microsoft.com/office/drawing/2014/main" id="{16E05C24-CB3F-4297-B2EB-F69025108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" y="2060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14" name="Rectangle 108">
                <a:extLst>
                  <a:ext uri="{FF2B5EF4-FFF2-40B4-BE49-F238E27FC236}">
                    <a16:creationId xmlns:a16="http://schemas.microsoft.com/office/drawing/2014/main" id="{BC976AF2-0F94-4B03-BC75-27B03C817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5" y="2060"/>
                <a:ext cx="11" cy="108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15" name="Freeform 109">
                <a:extLst>
                  <a:ext uri="{FF2B5EF4-FFF2-40B4-BE49-F238E27FC236}">
                    <a16:creationId xmlns:a16="http://schemas.microsoft.com/office/drawing/2014/main" id="{A748F71D-8538-4E9D-95EC-23351A9D5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" y="2422"/>
                <a:ext cx="498" cy="143"/>
              </a:xfrm>
              <a:custGeom>
                <a:avLst/>
                <a:gdLst>
                  <a:gd name="T0" fmla="*/ 0 w 2163"/>
                  <a:gd name="T1" fmla="*/ 0 h 617"/>
                  <a:gd name="T2" fmla="*/ 24 w 2163"/>
                  <a:gd name="T3" fmla="*/ 0 h 617"/>
                  <a:gd name="T4" fmla="*/ 24 w 2163"/>
                  <a:gd name="T5" fmla="*/ 1 h 617"/>
                  <a:gd name="T6" fmla="*/ 25 w 2163"/>
                  <a:gd name="T7" fmla="*/ 1 h 617"/>
                  <a:gd name="T8" fmla="*/ 26 w 2163"/>
                  <a:gd name="T9" fmla="*/ 1 h 617"/>
                  <a:gd name="T10" fmla="*/ 25 w 2163"/>
                  <a:gd name="T11" fmla="*/ 3 h 617"/>
                  <a:gd name="T12" fmla="*/ 25 w 2163"/>
                  <a:gd name="T13" fmla="*/ 4 h 617"/>
                  <a:gd name="T14" fmla="*/ 25 w 2163"/>
                  <a:gd name="T15" fmla="*/ 6 h 617"/>
                  <a:gd name="T16" fmla="*/ 26 w 2163"/>
                  <a:gd name="T17" fmla="*/ 8 h 617"/>
                  <a:gd name="T18" fmla="*/ 0 w 2163"/>
                  <a:gd name="T19" fmla="*/ 8 h 617"/>
                  <a:gd name="T20" fmla="*/ 0 w 2163"/>
                  <a:gd name="T21" fmla="*/ 7 h 617"/>
                  <a:gd name="T22" fmla="*/ 0 w 2163"/>
                  <a:gd name="T23" fmla="*/ 0 h 617"/>
                  <a:gd name="T24" fmla="*/ 0 w 2163"/>
                  <a:gd name="T25" fmla="*/ 0 h 6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3" h="617">
                    <a:moveTo>
                      <a:pt x="42" y="0"/>
                    </a:moveTo>
                    <a:lnTo>
                      <a:pt x="1975" y="0"/>
                    </a:lnTo>
                    <a:lnTo>
                      <a:pt x="1975" y="74"/>
                    </a:lnTo>
                    <a:lnTo>
                      <a:pt x="2029" y="74"/>
                    </a:lnTo>
                    <a:lnTo>
                      <a:pt x="2163" y="74"/>
                    </a:lnTo>
                    <a:cubicBezTo>
                      <a:pt x="2098" y="74"/>
                      <a:pt x="2061" y="153"/>
                      <a:pt x="2048" y="254"/>
                    </a:cubicBezTo>
                    <a:cubicBezTo>
                      <a:pt x="2044" y="288"/>
                      <a:pt x="2042" y="323"/>
                      <a:pt x="2042" y="358"/>
                    </a:cubicBezTo>
                    <a:cubicBezTo>
                      <a:pt x="2042" y="392"/>
                      <a:pt x="2044" y="428"/>
                      <a:pt x="2048" y="461"/>
                    </a:cubicBezTo>
                    <a:cubicBezTo>
                      <a:pt x="2057" y="528"/>
                      <a:pt x="2076" y="586"/>
                      <a:pt x="2107" y="617"/>
                    </a:cubicBez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16" name="Freeform 110">
                <a:extLst>
                  <a:ext uri="{FF2B5EF4-FFF2-40B4-BE49-F238E27FC236}">
                    <a16:creationId xmlns:a16="http://schemas.microsoft.com/office/drawing/2014/main" id="{88F4B6D5-41E1-4994-B9F0-216F55EAB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" y="2422"/>
                <a:ext cx="337" cy="143"/>
              </a:xfrm>
              <a:custGeom>
                <a:avLst/>
                <a:gdLst>
                  <a:gd name="T0" fmla="*/ 0 w 1465"/>
                  <a:gd name="T1" fmla="*/ 0 h 617"/>
                  <a:gd name="T2" fmla="*/ 18 w 1465"/>
                  <a:gd name="T3" fmla="*/ 0 h 617"/>
                  <a:gd name="T4" fmla="*/ 18 w 1465"/>
                  <a:gd name="T5" fmla="*/ 8 h 617"/>
                  <a:gd name="T6" fmla="*/ 0 w 1465"/>
                  <a:gd name="T7" fmla="*/ 8 h 617"/>
                  <a:gd name="T8" fmla="*/ 0 w 1465"/>
                  <a:gd name="T9" fmla="*/ 7 h 617"/>
                  <a:gd name="T10" fmla="*/ 0 w 1465"/>
                  <a:gd name="T11" fmla="*/ 0 h 617"/>
                  <a:gd name="T12" fmla="*/ 0 w 1465"/>
                  <a:gd name="T13" fmla="*/ 0 h 6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5" h="617">
                    <a:moveTo>
                      <a:pt x="42" y="0"/>
                    </a:moveTo>
                    <a:lnTo>
                      <a:pt x="1465" y="0"/>
                    </a:lnTo>
                    <a:lnTo>
                      <a:pt x="1465" y="617"/>
                    </a:ln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17" name="Rectangle 111">
                <a:extLst>
                  <a:ext uri="{FF2B5EF4-FFF2-40B4-BE49-F238E27FC236}">
                    <a16:creationId xmlns:a16="http://schemas.microsoft.com/office/drawing/2014/main" id="{190A7980-FC9F-462A-BF0C-5CCF90843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9" y="2431"/>
                <a:ext cx="56" cy="125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18" name="Rectangle 112">
                <a:extLst>
                  <a:ext uri="{FF2B5EF4-FFF2-40B4-BE49-F238E27FC236}">
                    <a16:creationId xmlns:a16="http://schemas.microsoft.com/office/drawing/2014/main" id="{531C6078-24BE-4A24-BBF8-CEBAB671C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8" y="2431"/>
                <a:ext cx="13" cy="125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19" name="Freeform 113">
                <a:extLst>
                  <a:ext uri="{FF2B5EF4-FFF2-40B4-BE49-F238E27FC236}">
                    <a16:creationId xmlns:a16="http://schemas.microsoft.com/office/drawing/2014/main" id="{A9CCD753-DDA2-4429-936C-78BD8F965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459"/>
                <a:ext cx="140" cy="69"/>
              </a:xfrm>
              <a:custGeom>
                <a:avLst/>
                <a:gdLst>
                  <a:gd name="T0" fmla="*/ 0 w 606"/>
                  <a:gd name="T1" fmla="*/ 0 h 298"/>
                  <a:gd name="T2" fmla="*/ 7 w 606"/>
                  <a:gd name="T3" fmla="*/ 0 h 298"/>
                  <a:gd name="T4" fmla="*/ 7 w 606"/>
                  <a:gd name="T5" fmla="*/ 1 h 298"/>
                  <a:gd name="T6" fmla="*/ 7 w 606"/>
                  <a:gd name="T7" fmla="*/ 3 h 298"/>
                  <a:gd name="T8" fmla="*/ 7 w 606"/>
                  <a:gd name="T9" fmla="*/ 4 h 298"/>
                  <a:gd name="T10" fmla="*/ 0 w 606"/>
                  <a:gd name="T11" fmla="*/ 4 h 298"/>
                  <a:gd name="T12" fmla="*/ 0 w 606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6" h="298">
                    <a:moveTo>
                      <a:pt x="0" y="0"/>
                    </a:moveTo>
                    <a:lnTo>
                      <a:pt x="606" y="0"/>
                    </a:lnTo>
                    <a:cubicBezTo>
                      <a:pt x="595" y="28"/>
                      <a:pt x="588" y="60"/>
                      <a:pt x="583" y="95"/>
                    </a:cubicBezTo>
                    <a:cubicBezTo>
                      <a:pt x="579" y="129"/>
                      <a:pt x="577" y="164"/>
                      <a:pt x="577" y="199"/>
                    </a:cubicBezTo>
                    <a:cubicBezTo>
                      <a:pt x="577" y="232"/>
                      <a:pt x="579" y="266"/>
                      <a:pt x="583" y="298"/>
                    </a:cubicBezTo>
                    <a:lnTo>
                      <a:pt x="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20" name="Rectangle 114">
                <a:extLst>
                  <a:ext uri="{FF2B5EF4-FFF2-40B4-BE49-F238E27FC236}">
                    <a16:creationId xmlns:a16="http://schemas.microsoft.com/office/drawing/2014/main" id="{7D0057A5-E724-46AF-8406-CC4F915DA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459"/>
                <a:ext cx="176" cy="69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21" name="Rectangle 115">
                <a:extLst>
                  <a:ext uri="{FF2B5EF4-FFF2-40B4-BE49-F238E27FC236}">
                    <a16:creationId xmlns:a16="http://schemas.microsoft.com/office/drawing/2014/main" id="{B97973FC-10E2-488C-ABB9-815F96D4E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6" y="2090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22" name="Rectangle 116">
                <a:extLst>
                  <a:ext uri="{FF2B5EF4-FFF2-40B4-BE49-F238E27FC236}">
                    <a16:creationId xmlns:a16="http://schemas.microsoft.com/office/drawing/2014/main" id="{8BA7686B-0FEF-4E40-A3B2-7D928DBDE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2090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23" name="Rectangle 117">
                <a:extLst>
                  <a:ext uri="{FF2B5EF4-FFF2-40B4-BE49-F238E27FC236}">
                    <a16:creationId xmlns:a16="http://schemas.microsoft.com/office/drawing/2014/main" id="{B7888740-BDFC-4B6A-B752-D4E81FBB4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213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24" name="Rectangle 118">
                <a:extLst>
                  <a:ext uri="{FF2B5EF4-FFF2-40B4-BE49-F238E27FC236}">
                    <a16:creationId xmlns:a16="http://schemas.microsoft.com/office/drawing/2014/main" id="{6AC7CB44-A14A-4F34-BBF8-F00C91E81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5" y="2213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25" name="Rectangle 119">
                <a:extLst>
                  <a:ext uri="{FF2B5EF4-FFF2-40B4-BE49-F238E27FC236}">
                    <a16:creationId xmlns:a16="http://schemas.microsoft.com/office/drawing/2014/main" id="{B51C926A-07F0-49A5-A633-203222118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460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26" name="Rectangle 120">
                <a:extLst>
                  <a:ext uri="{FF2B5EF4-FFF2-40B4-BE49-F238E27FC236}">
                    <a16:creationId xmlns:a16="http://schemas.microsoft.com/office/drawing/2014/main" id="{D3B17059-C721-40C2-91B7-23BADB9B2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474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27" name="Rectangle 121">
                <a:extLst>
                  <a:ext uri="{FF2B5EF4-FFF2-40B4-BE49-F238E27FC236}">
                    <a16:creationId xmlns:a16="http://schemas.microsoft.com/office/drawing/2014/main" id="{C15ED2A7-6F1D-4948-AD35-B0CC6828E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488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28" name="Rectangle 122">
                <a:extLst>
                  <a:ext uri="{FF2B5EF4-FFF2-40B4-BE49-F238E27FC236}">
                    <a16:creationId xmlns:a16="http://schemas.microsoft.com/office/drawing/2014/main" id="{9F73F2DB-7548-4D47-B0CE-621DBC32A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503"/>
                <a:ext cx="319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29" name="Rectangle 123">
                <a:extLst>
                  <a:ext uri="{FF2B5EF4-FFF2-40B4-BE49-F238E27FC236}">
                    <a16:creationId xmlns:a16="http://schemas.microsoft.com/office/drawing/2014/main" id="{6331909A-B031-41F7-B3F7-9803446AF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517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30" name="Rectangle 124">
                <a:extLst>
                  <a:ext uri="{FF2B5EF4-FFF2-40B4-BE49-F238E27FC236}">
                    <a16:creationId xmlns:a16="http://schemas.microsoft.com/office/drawing/2014/main" id="{17542112-5B8E-4E7C-81CF-C6AB150D2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531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31" name="Rectangle 125">
                <a:extLst>
                  <a:ext uri="{FF2B5EF4-FFF2-40B4-BE49-F238E27FC236}">
                    <a16:creationId xmlns:a16="http://schemas.microsoft.com/office/drawing/2014/main" id="{814215D8-DB7B-4635-AAD0-246BEC4EB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467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32" name="Rectangle 126">
                <a:extLst>
                  <a:ext uri="{FF2B5EF4-FFF2-40B4-BE49-F238E27FC236}">
                    <a16:creationId xmlns:a16="http://schemas.microsoft.com/office/drawing/2014/main" id="{251BE6BD-8A4E-4946-8720-71FDB84C5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481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33" name="Rectangle 127">
                <a:extLst>
                  <a:ext uri="{FF2B5EF4-FFF2-40B4-BE49-F238E27FC236}">
                    <a16:creationId xmlns:a16="http://schemas.microsoft.com/office/drawing/2014/main" id="{471917EE-F3DF-4507-B848-BEC0C5619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495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34" name="Rectangle 128">
                <a:extLst>
                  <a:ext uri="{FF2B5EF4-FFF2-40B4-BE49-F238E27FC236}">
                    <a16:creationId xmlns:a16="http://schemas.microsoft.com/office/drawing/2014/main" id="{BFCEF553-C12F-44D0-ADC3-88AB182F8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509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35" name="Rectangle 129">
                <a:extLst>
                  <a:ext uri="{FF2B5EF4-FFF2-40B4-BE49-F238E27FC236}">
                    <a16:creationId xmlns:a16="http://schemas.microsoft.com/office/drawing/2014/main" id="{1366D0E2-D1F2-46F8-9A28-B9F7D592E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524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36" name="Rectangle 130">
                <a:extLst>
                  <a:ext uri="{FF2B5EF4-FFF2-40B4-BE49-F238E27FC236}">
                    <a16:creationId xmlns:a16="http://schemas.microsoft.com/office/drawing/2014/main" id="{7FFBC8B5-674C-4F1B-8F16-A6E4C8BBB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538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37" name="Rectangle 131">
                <a:extLst>
                  <a:ext uri="{FF2B5EF4-FFF2-40B4-BE49-F238E27FC236}">
                    <a16:creationId xmlns:a16="http://schemas.microsoft.com/office/drawing/2014/main" id="{32C8D879-3E01-4C98-AD84-F10D11215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545"/>
                <a:ext cx="319" cy="5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38" name="Freeform 132">
                <a:extLst>
                  <a:ext uri="{FF2B5EF4-FFF2-40B4-BE49-F238E27FC236}">
                    <a16:creationId xmlns:a16="http://schemas.microsoft.com/office/drawing/2014/main" id="{921F7A5D-1588-4B05-821C-F2ACA0EE6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460"/>
                <a:ext cx="317" cy="7"/>
              </a:xfrm>
              <a:custGeom>
                <a:avLst/>
                <a:gdLst>
                  <a:gd name="T0" fmla="*/ 0 w 1377"/>
                  <a:gd name="T1" fmla="*/ 0 h 30"/>
                  <a:gd name="T2" fmla="*/ 17 w 1377"/>
                  <a:gd name="T3" fmla="*/ 0 h 30"/>
                  <a:gd name="T4" fmla="*/ 17 w 1377"/>
                  <a:gd name="T5" fmla="*/ 0 h 30"/>
                  <a:gd name="T6" fmla="*/ 0 w 1377"/>
                  <a:gd name="T7" fmla="*/ 0 h 30"/>
                  <a:gd name="T8" fmla="*/ 0 w 137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7" h="30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4" y="9"/>
                      <a:pt x="1370" y="20"/>
                      <a:pt x="1368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39" name="Freeform 133">
                <a:extLst>
                  <a:ext uri="{FF2B5EF4-FFF2-40B4-BE49-F238E27FC236}">
                    <a16:creationId xmlns:a16="http://schemas.microsoft.com/office/drawing/2014/main" id="{6CCE8A23-1BAB-46FF-9C83-CF4858AAA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474"/>
                <a:ext cx="313" cy="7"/>
              </a:xfrm>
              <a:custGeom>
                <a:avLst/>
                <a:gdLst>
                  <a:gd name="T0" fmla="*/ 0 w 1361"/>
                  <a:gd name="T1" fmla="*/ 0 h 31"/>
                  <a:gd name="T2" fmla="*/ 17 w 1361"/>
                  <a:gd name="T3" fmla="*/ 0 h 31"/>
                  <a:gd name="T4" fmla="*/ 17 w 1361"/>
                  <a:gd name="T5" fmla="*/ 0 h 31"/>
                  <a:gd name="T6" fmla="*/ 17 w 1361"/>
                  <a:gd name="T7" fmla="*/ 0 h 31"/>
                  <a:gd name="T8" fmla="*/ 0 w 1361"/>
                  <a:gd name="T9" fmla="*/ 0 h 31"/>
                  <a:gd name="T10" fmla="*/ 0 w 136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61" h="31">
                    <a:moveTo>
                      <a:pt x="0" y="0"/>
                    </a:moveTo>
                    <a:lnTo>
                      <a:pt x="1361" y="0"/>
                    </a:lnTo>
                    <a:cubicBezTo>
                      <a:pt x="1359" y="10"/>
                      <a:pt x="1358" y="19"/>
                      <a:pt x="1356" y="29"/>
                    </a:cubicBezTo>
                    <a:lnTo>
                      <a:pt x="1356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40" name="Freeform 134">
                <a:extLst>
                  <a:ext uri="{FF2B5EF4-FFF2-40B4-BE49-F238E27FC236}">
                    <a16:creationId xmlns:a16="http://schemas.microsoft.com/office/drawing/2014/main" id="{C109B98B-63E0-47AC-A006-E6EFD3D87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488"/>
                <a:ext cx="311" cy="7"/>
              </a:xfrm>
              <a:custGeom>
                <a:avLst/>
                <a:gdLst>
                  <a:gd name="T0" fmla="*/ 0 w 1353"/>
                  <a:gd name="T1" fmla="*/ 0 h 31"/>
                  <a:gd name="T2" fmla="*/ 16 w 1353"/>
                  <a:gd name="T3" fmla="*/ 0 h 31"/>
                  <a:gd name="T4" fmla="*/ 16 w 1353"/>
                  <a:gd name="T5" fmla="*/ 0 h 31"/>
                  <a:gd name="T6" fmla="*/ 0 w 1353"/>
                  <a:gd name="T7" fmla="*/ 0 h 31"/>
                  <a:gd name="T8" fmla="*/ 0 w 135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3" h="31">
                    <a:moveTo>
                      <a:pt x="0" y="0"/>
                    </a:moveTo>
                    <a:lnTo>
                      <a:pt x="1353" y="0"/>
                    </a:lnTo>
                    <a:cubicBezTo>
                      <a:pt x="1352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41" name="Freeform 135">
                <a:extLst>
                  <a:ext uri="{FF2B5EF4-FFF2-40B4-BE49-F238E27FC236}">
                    <a16:creationId xmlns:a16="http://schemas.microsoft.com/office/drawing/2014/main" id="{0E7269CA-FA08-4116-B656-E12E38161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03"/>
                <a:ext cx="311" cy="6"/>
              </a:xfrm>
              <a:custGeom>
                <a:avLst/>
                <a:gdLst>
                  <a:gd name="T0" fmla="*/ 0 w 1350"/>
                  <a:gd name="T1" fmla="*/ 0 h 30"/>
                  <a:gd name="T2" fmla="*/ 17 w 1350"/>
                  <a:gd name="T3" fmla="*/ 0 h 30"/>
                  <a:gd name="T4" fmla="*/ 17 w 1350"/>
                  <a:gd name="T5" fmla="*/ 0 h 30"/>
                  <a:gd name="T6" fmla="*/ 17 w 1350"/>
                  <a:gd name="T7" fmla="*/ 0 h 30"/>
                  <a:gd name="T8" fmla="*/ 0 w 1350"/>
                  <a:gd name="T9" fmla="*/ 0 h 30"/>
                  <a:gd name="T10" fmla="*/ 0 w 1350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50" h="30">
                    <a:moveTo>
                      <a:pt x="0" y="0"/>
                    </a:moveTo>
                    <a:lnTo>
                      <a:pt x="1350" y="0"/>
                    </a:lnTo>
                    <a:lnTo>
                      <a:pt x="1350" y="10"/>
                    </a:lnTo>
                    <a:cubicBezTo>
                      <a:pt x="1350" y="17"/>
                      <a:pt x="1350" y="23"/>
                      <a:pt x="135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42" name="Freeform 136">
                <a:extLst>
                  <a:ext uri="{FF2B5EF4-FFF2-40B4-BE49-F238E27FC236}">
                    <a16:creationId xmlns:a16="http://schemas.microsoft.com/office/drawing/2014/main" id="{9E1EC9AF-EAA7-47A4-B7F8-21F08357A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17"/>
                <a:ext cx="312" cy="7"/>
              </a:xfrm>
              <a:custGeom>
                <a:avLst/>
                <a:gdLst>
                  <a:gd name="T0" fmla="*/ 0 w 1354"/>
                  <a:gd name="T1" fmla="*/ 0 h 30"/>
                  <a:gd name="T2" fmla="*/ 17 w 1354"/>
                  <a:gd name="T3" fmla="*/ 0 h 30"/>
                  <a:gd name="T4" fmla="*/ 17 w 1354"/>
                  <a:gd name="T5" fmla="*/ 0 h 30"/>
                  <a:gd name="T6" fmla="*/ 0 w 1354"/>
                  <a:gd name="T7" fmla="*/ 0 h 30"/>
                  <a:gd name="T8" fmla="*/ 0 w 1354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4" h="30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2" y="10"/>
                      <a:pt x="1353" y="20"/>
                      <a:pt x="1354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43" name="Freeform 137">
                <a:extLst>
                  <a:ext uri="{FF2B5EF4-FFF2-40B4-BE49-F238E27FC236}">
                    <a16:creationId xmlns:a16="http://schemas.microsoft.com/office/drawing/2014/main" id="{BAC7F482-B6F5-4E5D-A653-25803CAF4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31"/>
                <a:ext cx="314" cy="7"/>
              </a:xfrm>
              <a:custGeom>
                <a:avLst/>
                <a:gdLst>
                  <a:gd name="T0" fmla="*/ 0 w 1363"/>
                  <a:gd name="T1" fmla="*/ 0 h 31"/>
                  <a:gd name="T2" fmla="*/ 17 w 1363"/>
                  <a:gd name="T3" fmla="*/ 0 h 31"/>
                  <a:gd name="T4" fmla="*/ 17 w 1363"/>
                  <a:gd name="T5" fmla="*/ 0 h 31"/>
                  <a:gd name="T6" fmla="*/ 0 w 1363"/>
                  <a:gd name="T7" fmla="*/ 0 h 31"/>
                  <a:gd name="T8" fmla="*/ 0 w 136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3" h="31">
                    <a:moveTo>
                      <a:pt x="0" y="0"/>
                    </a:moveTo>
                    <a:lnTo>
                      <a:pt x="1358" y="0"/>
                    </a:lnTo>
                    <a:cubicBezTo>
                      <a:pt x="1359" y="11"/>
                      <a:pt x="1361" y="21"/>
                      <a:pt x="136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44" name="Freeform 138">
                <a:extLst>
                  <a:ext uri="{FF2B5EF4-FFF2-40B4-BE49-F238E27FC236}">
                    <a16:creationId xmlns:a16="http://schemas.microsoft.com/office/drawing/2014/main" id="{154DBB62-5B65-4306-BEC2-2E027680F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467"/>
                <a:ext cx="315" cy="7"/>
              </a:xfrm>
              <a:custGeom>
                <a:avLst/>
                <a:gdLst>
                  <a:gd name="T0" fmla="*/ 0 w 1368"/>
                  <a:gd name="T1" fmla="*/ 0 h 31"/>
                  <a:gd name="T2" fmla="*/ 17 w 1368"/>
                  <a:gd name="T3" fmla="*/ 0 h 31"/>
                  <a:gd name="T4" fmla="*/ 17 w 1368"/>
                  <a:gd name="T5" fmla="*/ 0 h 31"/>
                  <a:gd name="T6" fmla="*/ 0 w 1368"/>
                  <a:gd name="T7" fmla="*/ 0 h 31"/>
                  <a:gd name="T8" fmla="*/ 0 w 1368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8" h="31">
                    <a:moveTo>
                      <a:pt x="0" y="0"/>
                    </a:moveTo>
                    <a:lnTo>
                      <a:pt x="1368" y="0"/>
                    </a:lnTo>
                    <a:cubicBezTo>
                      <a:pt x="1365" y="10"/>
                      <a:pt x="1363" y="20"/>
                      <a:pt x="136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45" name="Freeform 139">
                <a:extLst>
                  <a:ext uri="{FF2B5EF4-FFF2-40B4-BE49-F238E27FC236}">
                    <a16:creationId xmlns:a16="http://schemas.microsoft.com/office/drawing/2014/main" id="{EE4A7128-3610-4EF4-9401-396E5CB8C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481"/>
                <a:ext cx="312" cy="7"/>
              </a:xfrm>
              <a:custGeom>
                <a:avLst/>
                <a:gdLst>
                  <a:gd name="T0" fmla="*/ 0 w 1356"/>
                  <a:gd name="T1" fmla="*/ 0 h 30"/>
                  <a:gd name="T2" fmla="*/ 17 w 1356"/>
                  <a:gd name="T3" fmla="*/ 0 h 30"/>
                  <a:gd name="T4" fmla="*/ 17 w 1356"/>
                  <a:gd name="T5" fmla="*/ 0 h 30"/>
                  <a:gd name="T6" fmla="*/ 0 w 1356"/>
                  <a:gd name="T7" fmla="*/ 0 h 30"/>
                  <a:gd name="T8" fmla="*/ 0 w 135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6" h="30">
                    <a:moveTo>
                      <a:pt x="0" y="0"/>
                    </a:moveTo>
                    <a:lnTo>
                      <a:pt x="1356" y="0"/>
                    </a:lnTo>
                    <a:cubicBezTo>
                      <a:pt x="1355" y="10"/>
                      <a:pt x="1354" y="20"/>
                      <a:pt x="135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46" name="Freeform 140">
                <a:extLst>
                  <a:ext uri="{FF2B5EF4-FFF2-40B4-BE49-F238E27FC236}">
                    <a16:creationId xmlns:a16="http://schemas.microsoft.com/office/drawing/2014/main" id="{BE8724BA-42C4-4179-BFE8-694B3EAD8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495"/>
                <a:ext cx="311" cy="8"/>
              </a:xfrm>
              <a:custGeom>
                <a:avLst/>
                <a:gdLst>
                  <a:gd name="T0" fmla="*/ 0 w 1351"/>
                  <a:gd name="T1" fmla="*/ 0 h 31"/>
                  <a:gd name="T2" fmla="*/ 17 w 1351"/>
                  <a:gd name="T3" fmla="*/ 0 h 31"/>
                  <a:gd name="T4" fmla="*/ 17 w 1351"/>
                  <a:gd name="T5" fmla="*/ 1 h 31"/>
                  <a:gd name="T6" fmla="*/ 0 w 1351"/>
                  <a:gd name="T7" fmla="*/ 1 h 31"/>
                  <a:gd name="T8" fmla="*/ 0 w 1351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0" y="10"/>
                      <a:pt x="1350" y="20"/>
                      <a:pt x="1350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47" name="Freeform 141">
                <a:extLst>
                  <a:ext uri="{FF2B5EF4-FFF2-40B4-BE49-F238E27FC236}">
                    <a16:creationId xmlns:a16="http://schemas.microsoft.com/office/drawing/2014/main" id="{01128CFF-50E0-4E14-9679-FB51DA16E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09"/>
                <a:ext cx="311" cy="8"/>
              </a:xfrm>
              <a:custGeom>
                <a:avLst/>
                <a:gdLst>
                  <a:gd name="T0" fmla="*/ 0 w 1351"/>
                  <a:gd name="T1" fmla="*/ 0 h 31"/>
                  <a:gd name="T2" fmla="*/ 17 w 1351"/>
                  <a:gd name="T3" fmla="*/ 0 h 31"/>
                  <a:gd name="T4" fmla="*/ 17 w 1351"/>
                  <a:gd name="T5" fmla="*/ 1 h 31"/>
                  <a:gd name="T6" fmla="*/ 0 w 1351"/>
                  <a:gd name="T7" fmla="*/ 1 h 31"/>
                  <a:gd name="T8" fmla="*/ 0 w 1351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0" y="0"/>
                    </a:lnTo>
                    <a:cubicBezTo>
                      <a:pt x="1350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48" name="Freeform 142">
                <a:extLst>
                  <a:ext uri="{FF2B5EF4-FFF2-40B4-BE49-F238E27FC236}">
                    <a16:creationId xmlns:a16="http://schemas.microsoft.com/office/drawing/2014/main" id="{F8DF2464-A0E2-4E44-A607-C0F7CF472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24"/>
                <a:ext cx="313" cy="7"/>
              </a:xfrm>
              <a:custGeom>
                <a:avLst/>
                <a:gdLst>
                  <a:gd name="T0" fmla="*/ 0 w 1358"/>
                  <a:gd name="T1" fmla="*/ 0 h 31"/>
                  <a:gd name="T2" fmla="*/ 17 w 1358"/>
                  <a:gd name="T3" fmla="*/ 0 h 31"/>
                  <a:gd name="T4" fmla="*/ 17 w 1358"/>
                  <a:gd name="T5" fmla="*/ 0 h 31"/>
                  <a:gd name="T6" fmla="*/ 17 w 1358"/>
                  <a:gd name="T7" fmla="*/ 0 h 31"/>
                  <a:gd name="T8" fmla="*/ 0 w 1358"/>
                  <a:gd name="T9" fmla="*/ 0 h 31"/>
                  <a:gd name="T10" fmla="*/ 0 w 1358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58" h="31">
                    <a:moveTo>
                      <a:pt x="0" y="0"/>
                    </a:moveTo>
                    <a:lnTo>
                      <a:pt x="1354" y="0"/>
                    </a:lnTo>
                    <a:cubicBezTo>
                      <a:pt x="1355" y="8"/>
                      <a:pt x="1355" y="15"/>
                      <a:pt x="1356" y="22"/>
                    </a:cubicBezTo>
                    <a:lnTo>
                      <a:pt x="1358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49" name="Freeform 143">
                <a:extLst>
                  <a:ext uri="{FF2B5EF4-FFF2-40B4-BE49-F238E27FC236}">
                    <a16:creationId xmlns:a16="http://schemas.microsoft.com/office/drawing/2014/main" id="{09FB5FA4-DB71-425E-84AE-7A12C2395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38"/>
                <a:ext cx="315" cy="7"/>
              </a:xfrm>
              <a:custGeom>
                <a:avLst/>
                <a:gdLst>
                  <a:gd name="T0" fmla="*/ 0 w 1370"/>
                  <a:gd name="T1" fmla="*/ 0 h 30"/>
                  <a:gd name="T2" fmla="*/ 17 w 1370"/>
                  <a:gd name="T3" fmla="*/ 0 h 30"/>
                  <a:gd name="T4" fmla="*/ 17 w 1370"/>
                  <a:gd name="T5" fmla="*/ 0 h 30"/>
                  <a:gd name="T6" fmla="*/ 0 w 1370"/>
                  <a:gd name="T7" fmla="*/ 0 h 30"/>
                  <a:gd name="T8" fmla="*/ 0 w 137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0" h="30">
                    <a:moveTo>
                      <a:pt x="0" y="0"/>
                    </a:moveTo>
                    <a:lnTo>
                      <a:pt x="1363" y="0"/>
                    </a:lnTo>
                    <a:cubicBezTo>
                      <a:pt x="1365" y="10"/>
                      <a:pt x="1368" y="21"/>
                      <a:pt x="137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50" name="Freeform 144">
                <a:extLst>
                  <a:ext uri="{FF2B5EF4-FFF2-40B4-BE49-F238E27FC236}">
                    <a16:creationId xmlns:a16="http://schemas.microsoft.com/office/drawing/2014/main" id="{62EB5331-DD17-4EF8-8E41-BC1437F8A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45"/>
                <a:ext cx="317" cy="5"/>
              </a:xfrm>
              <a:custGeom>
                <a:avLst/>
                <a:gdLst>
                  <a:gd name="T0" fmla="*/ 0 w 1377"/>
                  <a:gd name="T1" fmla="*/ 0 h 21"/>
                  <a:gd name="T2" fmla="*/ 17 w 1377"/>
                  <a:gd name="T3" fmla="*/ 0 h 21"/>
                  <a:gd name="T4" fmla="*/ 17 w 1377"/>
                  <a:gd name="T5" fmla="*/ 0 h 21"/>
                  <a:gd name="T6" fmla="*/ 0 w 1377"/>
                  <a:gd name="T7" fmla="*/ 0 h 21"/>
                  <a:gd name="T8" fmla="*/ 0 w 137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7" h="21">
                    <a:moveTo>
                      <a:pt x="0" y="0"/>
                    </a:moveTo>
                    <a:lnTo>
                      <a:pt x="1370" y="0"/>
                    </a:lnTo>
                    <a:cubicBezTo>
                      <a:pt x="1373" y="8"/>
                      <a:pt x="1375" y="14"/>
                      <a:pt x="137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51" name="Freeform 145">
                <a:extLst>
                  <a:ext uri="{FF2B5EF4-FFF2-40B4-BE49-F238E27FC236}">
                    <a16:creationId xmlns:a16="http://schemas.microsoft.com/office/drawing/2014/main" id="{136F4E1A-22E6-4C4E-8842-C722BB71D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2439"/>
                <a:ext cx="652" cy="131"/>
              </a:xfrm>
              <a:custGeom>
                <a:avLst/>
                <a:gdLst>
                  <a:gd name="T0" fmla="*/ 35 w 2829"/>
                  <a:gd name="T1" fmla="*/ 7 h 568"/>
                  <a:gd name="T2" fmla="*/ 1 w 2829"/>
                  <a:gd name="T3" fmla="*/ 7 h 568"/>
                  <a:gd name="T4" fmla="*/ 0 w 2829"/>
                  <a:gd name="T5" fmla="*/ 5 h 568"/>
                  <a:gd name="T6" fmla="*/ 0 w 2829"/>
                  <a:gd name="T7" fmla="*/ 3 h 568"/>
                  <a:gd name="T8" fmla="*/ 0 w 2829"/>
                  <a:gd name="T9" fmla="*/ 2 h 568"/>
                  <a:gd name="T10" fmla="*/ 1 w 2829"/>
                  <a:gd name="T11" fmla="*/ 0 h 568"/>
                  <a:gd name="T12" fmla="*/ 35 w 2829"/>
                  <a:gd name="T13" fmla="*/ 0 h 568"/>
                  <a:gd name="T14" fmla="*/ 35 w 2829"/>
                  <a:gd name="T15" fmla="*/ 1 h 568"/>
                  <a:gd name="T16" fmla="*/ 1 w 2829"/>
                  <a:gd name="T17" fmla="*/ 1 h 568"/>
                  <a:gd name="T18" fmla="*/ 1 w 2829"/>
                  <a:gd name="T19" fmla="*/ 2 h 568"/>
                  <a:gd name="T20" fmla="*/ 1 w 2829"/>
                  <a:gd name="T21" fmla="*/ 3 h 568"/>
                  <a:gd name="T22" fmla="*/ 1 w 2829"/>
                  <a:gd name="T23" fmla="*/ 5 h 568"/>
                  <a:gd name="T24" fmla="*/ 1 w 2829"/>
                  <a:gd name="T25" fmla="*/ 6 h 568"/>
                  <a:gd name="T26" fmla="*/ 35 w 2829"/>
                  <a:gd name="T27" fmla="*/ 6 h 568"/>
                  <a:gd name="T28" fmla="*/ 35 w 2829"/>
                  <a:gd name="T29" fmla="*/ 7 h 5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29" h="568">
                    <a:moveTo>
                      <a:pt x="2829" y="568"/>
                    </a:moveTo>
                    <a:lnTo>
                      <a:pt x="121" y="568"/>
                    </a:lnTo>
                    <a:cubicBezTo>
                      <a:pt x="56" y="568"/>
                      <a:pt x="19" y="489"/>
                      <a:pt x="6" y="387"/>
                    </a:cubicBezTo>
                    <a:cubicBezTo>
                      <a:pt x="2" y="354"/>
                      <a:pt x="0" y="318"/>
                      <a:pt x="0" y="284"/>
                    </a:cubicBezTo>
                    <a:cubicBezTo>
                      <a:pt x="0" y="249"/>
                      <a:pt x="2" y="214"/>
                      <a:pt x="6" y="180"/>
                    </a:cubicBezTo>
                    <a:cubicBezTo>
                      <a:pt x="19" y="79"/>
                      <a:pt x="56" y="0"/>
                      <a:pt x="121" y="0"/>
                    </a:cubicBezTo>
                    <a:lnTo>
                      <a:pt x="2829" y="0"/>
                    </a:lnTo>
                    <a:lnTo>
                      <a:pt x="2829" y="90"/>
                    </a:lnTo>
                    <a:lnTo>
                      <a:pt x="121" y="90"/>
                    </a:lnTo>
                    <a:cubicBezTo>
                      <a:pt x="112" y="90"/>
                      <a:pt x="102" y="134"/>
                      <a:pt x="95" y="192"/>
                    </a:cubicBezTo>
                    <a:cubicBezTo>
                      <a:pt x="91" y="220"/>
                      <a:pt x="90" y="251"/>
                      <a:pt x="90" y="284"/>
                    </a:cubicBezTo>
                    <a:cubicBezTo>
                      <a:pt x="90" y="316"/>
                      <a:pt x="91" y="348"/>
                      <a:pt x="95" y="376"/>
                    </a:cubicBezTo>
                    <a:cubicBezTo>
                      <a:pt x="102" y="433"/>
                      <a:pt x="112" y="478"/>
                      <a:pt x="121" y="478"/>
                    </a:cubicBezTo>
                    <a:lnTo>
                      <a:pt x="2829" y="478"/>
                    </a:lnTo>
                    <a:lnTo>
                      <a:pt x="2829" y="568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52" name="Freeform 146">
                <a:extLst>
                  <a:ext uri="{FF2B5EF4-FFF2-40B4-BE49-F238E27FC236}">
                    <a16:creationId xmlns:a16="http://schemas.microsoft.com/office/drawing/2014/main" id="{4334D0EB-5169-434E-8D7F-2C50F0088B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8" y="2439"/>
                <a:ext cx="326" cy="131"/>
              </a:xfrm>
              <a:custGeom>
                <a:avLst/>
                <a:gdLst>
                  <a:gd name="T0" fmla="*/ 17 w 1415"/>
                  <a:gd name="T1" fmla="*/ 7 h 568"/>
                  <a:gd name="T2" fmla="*/ 0 w 1415"/>
                  <a:gd name="T3" fmla="*/ 7 h 568"/>
                  <a:gd name="T4" fmla="*/ 0 w 1415"/>
                  <a:gd name="T5" fmla="*/ 6 h 568"/>
                  <a:gd name="T6" fmla="*/ 17 w 1415"/>
                  <a:gd name="T7" fmla="*/ 6 h 568"/>
                  <a:gd name="T8" fmla="*/ 17 w 1415"/>
                  <a:gd name="T9" fmla="*/ 7 h 568"/>
                  <a:gd name="T10" fmla="*/ 0 w 1415"/>
                  <a:gd name="T11" fmla="*/ 0 h 568"/>
                  <a:gd name="T12" fmla="*/ 17 w 1415"/>
                  <a:gd name="T13" fmla="*/ 0 h 568"/>
                  <a:gd name="T14" fmla="*/ 17 w 1415"/>
                  <a:gd name="T15" fmla="*/ 1 h 568"/>
                  <a:gd name="T16" fmla="*/ 0 w 1415"/>
                  <a:gd name="T17" fmla="*/ 1 h 568"/>
                  <a:gd name="T18" fmla="*/ 0 w 1415"/>
                  <a:gd name="T19" fmla="*/ 0 h 5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5" h="568">
                    <a:moveTo>
                      <a:pt x="1415" y="568"/>
                    </a:moveTo>
                    <a:lnTo>
                      <a:pt x="0" y="568"/>
                    </a:lnTo>
                    <a:lnTo>
                      <a:pt x="0" y="478"/>
                    </a:lnTo>
                    <a:lnTo>
                      <a:pt x="1415" y="478"/>
                    </a:lnTo>
                    <a:lnTo>
                      <a:pt x="1415" y="568"/>
                    </a:lnTo>
                    <a:close/>
                    <a:moveTo>
                      <a:pt x="0" y="0"/>
                    </a:moveTo>
                    <a:lnTo>
                      <a:pt x="1415" y="0"/>
                    </a:lnTo>
                    <a:lnTo>
                      <a:pt x="141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53" name="Rectangle 147">
                <a:extLst>
                  <a:ext uri="{FF2B5EF4-FFF2-40B4-BE49-F238E27FC236}">
                    <a16:creationId xmlns:a16="http://schemas.microsoft.com/office/drawing/2014/main" id="{2696EE03-E2C6-4BD0-B7DF-6E6E16824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" y="2403"/>
                <a:ext cx="237" cy="15"/>
              </a:xfrm>
              <a:prstGeom prst="rect">
                <a:avLst/>
              </a:prstGeom>
              <a:solidFill>
                <a:srgbClr val="AA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54" name="Rectangle 148">
                <a:extLst>
                  <a:ext uri="{FF2B5EF4-FFF2-40B4-BE49-F238E27FC236}">
                    <a16:creationId xmlns:a16="http://schemas.microsoft.com/office/drawing/2014/main" id="{A7366EFE-E274-479C-94BD-2847D8DEE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0" y="2418"/>
                <a:ext cx="265" cy="14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55" name="Rectangle 149">
                <a:extLst>
                  <a:ext uri="{FF2B5EF4-FFF2-40B4-BE49-F238E27FC236}">
                    <a16:creationId xmlns:a16="http://schemas.microsoft.com/office/drawing/2014/main" id="{2EE2D274-A325-48E0-9482-FE397280A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" y="2423"/>
                <a:ext cx="446" cy="17"/>
              </a:xfrm>
              <a:prstGeom prst="rect">
                <a:avLst/>
              </a:pr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56" name="Rectangle 150">
                <a:extLst>
                  <a:ext uri="{FF2B5EF4-FFF2-40B4-BE49-F238E27FC236}">
                    <a16:creationId xmlns:a16="http://schemas.microsoft.com/office/drawing/2014/main" id="{24B8228B-9EB9-4F63-8336-5E7006A7C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44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57" name="Rectangle 151">
                <a:extLst>
                  <a:ext uri="{FF2B5EF4-FFF2-40B4-BE49-F238E27FC236}">
                    <a16:creationId xmlns:a16="http://schemas.microsoft.com/office/drawing/2014/main" id="{3BD93515-7327-4222-B648-F3E6A3016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57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58" name="Rectangle 152">
                <a:extLst>
                  <a:ext uri="{FF2B5EF4-FFF2-40B4-BE49-F238E27FC236}">
                    <a16:creationId xmlns:a16="http://schemas.microsoft.com/office/drawing/2014/main" id="{9BCFA7B2-DA0B-4F5D-ABF8-6846178CD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69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59" name="Rectangle 153">
                <a:extLst>
                  <a:ext uri="{FF2B5EF4-FFF2-40B4-BE49-F238E27FC236}">
                    <a16:creationId xmlns:a16="http://schemas.microsoft.com/office/drawing/2014/main" id="{114030FC-AC34-4041-834F-139D91BC9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81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60" name="Rectangle 154">
                <a:extLst>
                  <a:ext uri="{FF2B5EF4-FFF2-40B4-BE49-F238E27FC236}">
                    <a16:creationId xmlns:a16="http://schemas.microsoft.com/office/drawing/2014/main" id="{D301E434-9DAE-4384-81B1-05710277E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94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61" name="Rectangle 155">
                <a:extLst>
                  <a:ext uri="{FF2B5EF4-FFF2-40B4-BE49-F238E27FC236}">
                    <a16:creationId xmlns:a16="http://schemas.microsoft.com/office/drawing/2014/main" id="{889A00AB-7D27-4EA9-91A7-0E5926EFA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406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62" name="Rectangle 156">
                <a:extLst>
                  <a:ext uri="{FF2B5EF4-FFF2-40B4-BE49-F238E27FC236}">
                    <a16:creationId xmlns:a16="http://schemas.microsoft.com/office/drawing/2014/main" id="{EEBAFD36-77DD-4FC0-B7FB-13855656F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51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63" name="Rectangle 157">
                <a:extLst>
                  <a:ext uri="{FF2B5EF4-FFF2-40B4-BE49-F238E27FC236}">
                    <a16:creationId xmlns:a16="http://schemas.microsoft.com/office/drawing/2014/main" id="{58BBD474-4F93-431F-86FC-4A2330C2E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63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64" name="Rectangle 158">
                <a:extLst>
                  <a:ext uri="{FF2B5EF4-FFF2-40B4-BE49-F238E27FC236}">
                    <a16:creationId xmlns:a16="http://schemas.microsoft.com/office/drawing/2014/main" id="{02225360-A4E2-4AAD-B952-1AEBCE04A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75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65" name="Rectangle 159">
                <a:extLst>
                  <a:ext uri="{FF2B5EF4-FFF2-40B4-BE49-F238E27FC236}">
                    <a16:creationId xmlns:a16="http://schemas.microsoft.com/office/drawing/2014/main" id="{C242891D-3FC8-43A4-80EB-41B255180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88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66" name="Rectangle 160">
                <a:extLst>
                  <a:ext uri="{FF2B5EF4-FFF2-40B4-BE49-F238E27FC236}">
                    <a16:creationId xmlns:a16="http://schemas.microsoft.com/office/drawing/2014/main" id="{9BB66F05-E2B9-4C5A-8B89-409EC9213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400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67" name="Rectangle 161">
                <a:extLst>
                  <a:ext uri="{FF2B5EF4-FFF2-40B4-BE49-F238E27FC236}">
                    <a16:creationId xmlns:a16="http://schemas.microsoft.com/office/drawing/2014/main" id="{43D91904-7F95-4A2A-B708-307A0B2E0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412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68" name="Rectangle 162">
                <a:extLst>
                  <a:ext uri="{FF2B5EF4-FFF2-40B4-BE49-F238E27FC236}">
                    <a16:creationId xmlns:a16="http://schemas.microsoft.com/office/drawing/2014/main" id="{714CE030-13DE-48DA-9A0D-D61892348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418"/>
                <a:ext cx="356" cy="5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69" name="Freeform 163">
                <a:extLst>
                  <a:ext uri="{FF2B5EF4-FFF2-40B4-BE49-F238E27FC236}">
                    <a16:creationId xmlns:a16="http://schemas.microsoft.com/office/drawing/2014/main" id="{EE7A44DB-4D8E-42F8-B9E2-874D39708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44"/>
                <a:ext cx="77" cy="79"/>
              </a:xfrm>
              <a:custGeom>
                <a:avLst/>
                <a:gdLst>
                  <a:gd name="T0" fmla="*/ 0 w 338"/>
                  <a:gd name="T1" fmla="*/ 0 h 339"/>
                  <a:gd name="T2" fmla="*/ 3 w 338"/>
                  <a:gd name="T3" fmla="*/ 1 h 339"/>
                  <a:gd name="T4" fmla="*/ 3 w 338"/>
                  <a:gd name="T5" fmla="*/ 1 h 339"/>
                  <a:gd name="T6" fmla="*/ 4 w 338"/>
                  <a:gd name="T7" fmla="*/ 4 h 339"/>
                  <a:gd name="T8" fmla="*/ 3 w 338"/>
                  <a:gd name="T9" fmla="*/ 4 h 339"/>
                  <a:gd name="T10" fmla="*/ 2 w 338"/>
                  <a:gd name="T11" fmla="*/ 2 h 339"/>
                  <a:gd name="T12" fmla="*/ 2 w 338"/>
                  <a:gd name="T13" fmla="*/ 2 h 339"/>
                  <a:gd name="T14" fmla="*/ 0 w 338"/>
                  <a:gd name="T15" fmla="*/ 1 h 339"/>
                  <a:gd name="T16" fmla="*/ 0 w 338"/>
                  <a:gd name="T17" fmla="*/ 1 h 339"/>
                  <a:gd name="T18" fmla="*/ 0 w 338"/>
                  <a:gd name="T19" fmla="*/ 0 h 3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8" h="339">
                    <a:moveTo>
                      <a:pt x="0" y="0"/>
                    </a:moveTo>
                    <a:cubicBezTo>
                      <a:pt x="93" y="0"/>
                      <a:pt x="178" y="38"/>
                      <a:pt x="239" y="100"/>
                    </a:cubicBezTo>
                    <a:cubicBezTo>
                      <a:pt x="301" y="161"/>
                      <a:pt x="338" y="246"/>
                      <a:pt x="338" y="339"/>
                    </a:cubicBezTo>
                    <a:lnTo>
                      <a:pt x="247" y="339"/>
                    </a:lnTo>
                    <a:cubicBezTo>
                      <a:pt x="247" y="271"/>
                      <a:pt x="219" y="209"/>
                      <a:pt x="175" y="164"/>
                    </a:cubicBezTo>
                    <a:cubicBezTo>
                      <a:pt x="130" y="120"/>
                      <a:pt x="68" y="92"/>
                      <a:pt x="0" y="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70" name="Freeform 164">
                <a:extLst>
                  <a:ext uri="{FF2B5EF4-FFF2-40B4-BE49-F238E27FC236}">
                    <a16:creationId xmlns:a16="http://schemas.microsoft.com/office/drawing/2014/main" id="{CD0D1E60-C2AB-489B-BAC3-47E57CE35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51"/>
                <a:ext cx="71" cy="72"/>
              </a:xfrm>
              <a:custGeom>
                <a:avLst/>
                <a:gdLst>
                  <a:gd name="T0" fmla="*/ 0 w 312"/>
                  <a:gd name="T1" fmla="*/ 0 h 312"/>
                  <a:gd name="T2" fmla="*/ 3 w 312"/>
                  <a:gd name="T3" fmla="*/ 1 h 312"/>
                  <a:gd name="T4" fmla="*/ 3 w 312"/>
                  <a:gd name="T5" fmla="*/ 1 h 312"/>
                  <a:gd name="T6" fmla="*/ 4 w 312"/>
                  <a:gd name="T7" fmla="*/ 4 h 312"/>
                  <a:gd name="T8" fmla="*/ 3 w 312"/>
                  <a:gd name="T9" fmla="*/ 4 h 312"/>
                  <a:gd name="T10" fmla="*/ 2 w 312"/>
                  <a:gd name="T11" fmla="*/ 2 h 312"/>
                  <a:gd name="T12" fmla="*/ 2 w 312"/>
                  <a:gd name="T13" fmla="*/ 2 h 312"/>
                  <a:gd name="T14" fmla="*/ 0 w 312"/>
                  <a:gd name="T15" fmla="*/ 1 h 312"/>
                  <a:gd name="T16" fmla="*/ 0 w 312"/>
                  <a:gd name="T17" fmla="*/ 1 h 312"/>
                  <a:gd name="T18" fmla="*/ 0 w 312"/>
                  <a:gd name="T19" fmla="*/ 0 h 3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2" h="312">
                    <a:moveTo>
                      <a:pt x="0" y="0"/>
                    </a:moveTo>
                    <a:cubicBezTo>
                      <a:pt x="86" y="0"/>
                      <a:pt x="164" y="35"/>
                      <a:pt x="220" y="92"/>
                    </a:cubicBezTo>
                    <a:cubicBezTo>
                      <a:pt x="277" y="148"/>
                      <a:pt x="312" y="226"/>
                      <a:pt x="312" y="312"/>
                    </a:cubicBezTo>
                    <a:lnTo>
                      <a:pt x="228" y="312"/>
                    </a:lnTo>
                    <a:cubicBezTo>
                      <a:pt x="228" y="249"/>
                      <a:pt x="202" y="192"/>
                      <a:pt x="161" y="151"/>
                    </a:cubicBezTo>
                    <a:cubicBezTo>
                      <a:pt x="120" y="110"/>
                      <a:pt x="63" y="84"/>
                      <a:pt x="0" y="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71" name="Freeform 165">
                <a:extLst>
                  <a:ext uri="{FF2B5EF4-FFF2-40B4-BE49-F238E27FC236}">
                    <a16:creationId xmlns:a16="http://schemas.microsoft.com/office/drawing/2014/main" id="{676276A0-C336-4276-BCA5-2B6C37025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57"/>
                <a:ext cx="65" cy="66"/>
              </a:xfrm>
              <a:custGeom>
                <a:avLst/>
                <a:gdLst>
                  <a:gd name="T0" fmla="*/ 0 w 285"/>
                  <a:gd name="T1" fmla="*/ 0 h 285"/>
                  <a:gd name="T2" fmla="*/ 2 w 285"/>
                  <a:gd name="T3" fmla="*/ 1 h 285"/>
                  <a:gd name="T4" fmla="*/ 2 w 285"/>
                  <a:gd name="T5" fmla="*/ 1 h 285"/>
                  <a:gd name="T6" fmla="*/ 3 w 285"/>
                  <a:gd name="T7" fmla="*/ 3 h 285"/>
                  <a:gd name="T8" fmla="*/ 3 w 285"/>
                  <a:gd name="T9" fmla="*/ 3 h 285"/>
                  <a:gd name="T10" fmla="*/ 2 w 285"/>
                  <a:gd name="T11" fmla="*/ 2 h 285"/>
                  <a:gd name="T12" fmla="*/ 2 w 285"/>
                  <a:gd name="T13" fmla="*/ 2 h 285"/>
                  <a:gd name="T14" fmla="*/ 0 w 285"/>
                  <a:gd name="T15" fmla="*/ 1 h 285"/>
                  <a:gd name="T16" fmla="*/ 0 w 285"/>
                  <a:gd name="T17" fmla="*/ 1 h 285"/>
                  <a:gd name="T18" fmla="*/ 0 w 285"/>
                  <a:gd name="T19" fmla="*/ 0 h 2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5" h="285">
                    <a:moveTo>
                      <a:pt x="0" y="0"/>
                    </a:moveTo>
                    <a:cubicBezTo>
                      <a:pt x="78" y="0"/>
                      <a:pt x="150" y="32"/>
                      <a:pt x="201" y="84"/>
                    </a:cubicBezTo>
                    <a:cubicBezTo>
                      <a:pt x="253" y="135"/>
                      <a:pt x="285" y="207"/>
                      <a:pt x="285" y="285"/>
                    </a:cubicBezTo>
                    <a:lnTo>
                      <a:pt x="208" y="285"/>
                    </a:lnTo>
                    <a:cubicBezTo>
                      <a:pt x="208" y="228"/>
                      <a:pt x="185" y="176"/>
                      <a:pt x="147" y="138"/>
                    </a:cubicBezTo>
                    <a:cubicBezTo>
                      <a:pt x="109" y="100"/>
                      <a:pt x="57" y="77"/>
                      <a:pt x="0" y="7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72" name="Freeform 166">
                <a:extLst>
                  <a:ext uri="{FF2B5EF4-FFF2-40B4-BE49-F238E27FC236}">
                    <a16:creationId xmlns:a16="http://schemas.microsoft.com/office/drawing/2014/main" id="{39CA8646-D919-42D8-9FB9-3D84C0140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63"/>
                <a:ext cx="59" cy="60"/>
              </a:xfrm>
              <a:custGeom>
                <a:avLst/>
                <a:gdLst>
                  <a:gd name="T0" fmla="*/ 0 w 258"/>
                  <a:gd name="T1" fmla="*/ 0 h 258"/>
                  <a:gd name="T2" fmla="*/ 2 w 258"/>
                  <a:gd name="T3" fmla="*/ 1 h 258"/>
                  <a:gd name="T4" fmla="*/ 2 w 258"/>
                  <a:gd name="T5" fmla="*/ 1 h 258"/>
                  <a:gd name="T6" fmla="*/ 3 w 258"/>
                  <a:gd name="T7" fmla="*/ 3 h 258"/>
                  <a:gd name="T8" fmla="*/ 2 w 258"/>
                  <a:gd name="T9" fmla="*/ 3 h 258"/>
                  <a:gd name="T10" fmla="*/ 2 w 258"/>
                  <a:gd name="T11" fmla="*/ 2 h 258"/>
                  <a:gd name="T12" fmla="*/ 2 w 258"/>
                  <a:gd name="T13" fmla="*/ 2 h 258"/>
                  <a:gd name="T14" fmla="*/ 0 w 258"/>
                  <a:gd name="T15" fmla="*/ 1 h 258"/>
                  <a:gd name="T16" fmla="*/ 0 w 258"/>
                  <a:gd name="T17" fmla="*/ 1 h 258"/>
                  <a:gd name="T18" fmla="*/ 0 w 258"/>
                  <a:gd name="T19" fmla="*/ 0 h 2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8" h="258">
                    <a:moveTo>
                      <a:pt x="0" y="0"/>
                    </a:moveTo>
                    <a:cubicBezTo>
                      <a:pt x="71" y="0"/>
                      <a:pt x="136" y="29"/>
                      <a:pt x="182" y="75"/>
                    </a:cubicBezTo>
                    <a:lnTo>
                      <a:pt x="182" y="76"/>
                    </a:lnTo>
                    <a:cubicBezTo>
                      <a:pt x="229" y="122"/>
                      <a:pt x="258" y="187"/>
                      <a:pt x="258" y="258"/>
                    </a:cubicBezTo>
                    <a:lnTo>
                      <a:pt x="188" y="258"/>
                    </a:lnTo>
                    <a:cubicBezTo>
                      <a:pt x="188" y="206"/>
                      <a:pt x="167" y="159"/>
                      <a:pt x="133" y="125"/>
                    </a:cubicBezTo>
                    <a:cubicBezTo>
                      <a:pt x="99" y="91"/>
                      <a:pt x="52" y="69"/>
                      <a:pt x="0" y="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73" name="Freeform 167">
                <a:extLst>
                  <a:ext uri="{FF2B5EF4-FFF2-40B4-BE49-F238E27FC236}">
                    <a16:creationId xmlns:a16="http://schemas.microsoft.com/office/drawing/2014/main" id="{D7364D7A-3B78-47B0-B12E-414F9F928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69"/>
                <a:ext cx="53" cy="54"/>
              </a:xfrm>
              <a:custGeom>
                <a:avLst/>
                <a:gdLst>
                  <a:gd name="T0" fmla="*/ 0 w 231"/>
                  <a:gd name="T1" fmla="*/ 0 h 232"/>
                  <a:gd name="T2" fmla="*/ 2 w 231"/>
                  <a:gd name="T3" fmla="*/ 1 h 232"/>
                  <a:gd name="T4" fmla="*/ 2 w 231"/>
                  <a:gd name="T5" fmla="*/ 1 h 232"/>
                  <a:gd name="T6" fmla="*/ 3 w 231"/>
                  <a:gd name="T7" fmla="*/ 3 h 232"/>
                  <a:gd name="T8" fmla="*/ 2 w 231"/>
                  <a:gd name="T9" fmla="*/ 3 h 232"/>
                  <a:gd name="T10" fmla="*/ 1 w 231"/>
                  <a:gd name="T11" fmla="*/ 1 h 232"/>
                  <a:gd name="T12" fmla="*/ 1 w 231"/>
                  <a:gd name="T13" fmla="*/ 1 h 232"/>
                  <a:gd name="T14" fmla="*/ 0 w 231"/>
                  <a:gd name="T15" fmla="*/ 1 h 232"/>
                  <a:gd name="T16" fmla="*/ 0 w 231"/>
                  <a:gd name="T17" fmla="*/ 1 h 232"/>
                  <a:gd name="T18" fmla="*/ 0 w 231"/>
                  <a:gd name="T19" fmla="*/ 0 h 2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232">
                    <a:moveTo>
                      <a:pt x="0" y="0"/>
                    </a:moveTo>
                    <a:cubicBezTo>
                      <a:pt x="64" y="0"/>
                      <a:pt x="122" y="26"/>
                      <a:pt x="164" y="68"/>
                    </a:cubicBezTo>
                    <a:cubicBezTo>
                      <a:pt x="205" y="110"/>
                      <a:pt x="231" y="168"/>
                      <a:pt x="231" y="232"/>
                    </a:cubicBezTo>
                    <a:lnTo>
                      <a:pt x="169" y="232"/>
                    </a:lnTo>
                    <a:cubicBezTo>
                      <a:pt x="169" y="185"/>
                      <a:pt x="150" y="143"/>
                      <a:pt x="119" y="112"/>
                    </a:cubicBezTo>
                    <a:lnTo>
                      <a:pt x="119" y="113"/>
                    </a:lnTo>
                    <a:cubicBezTo>
                      <a:pt x="89" y="82"/>
                      <a:pt x="46" y="63"/>
                      <a:pt x="0" y="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74" name="Freeform 168">
                <a:extLst>
                  <a:ext uri="{FF2B5EF4-FFF2-40B4-BE49-F238E27FC236}">
                    <a16:creationId xmlns:a16="http://schemas.microsoft.com/office/drawing/2014/main" id="{FB22D809-D006-462A-BAE8-3BA63A154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75"/>
                <a:ext cx="47" cy="48"/>
              </a:xfrm>
              <a:custGeom>
                <a:avLst/>
                <a:gdLst>
                  <a:gd name="T0" fmla="*/ 0 w 205"/>
                  <a:gd name="T1" fmla="*/ 0 h 205"/>
                  <a:gd name="T2" fmla="*/ 2 w 205"/>
                  <a:gd name="T3" fmla="*/ 1 h 205"/>
                  <a:gd name="T4" fmla="*/ 2 w 205"/>
                  <a:gd name="T5" fmla="*/ 1 h 205"/>
                  <a:gd name="T6" fmla="*/ 3 w 205"/>
                  <a:gd name="T7" fmla="*/ 3 h 205"/>
                  <a:gd name="T8" fmla="*/ 2 w 205"/>
                  <a:gd name="T9" fmla="*/ 3 h 205"/>
                  <a:gd name="T10" fmla="*/ 1 w 205"/>
                  <a:gd name="T11" fmla="*/ 1 h 205"/>
                  <a:gd name="T12" fmla="*/ 1 w 205"/>
                  <a:gd name="T13" fmla="*/ 1 h 205"/>
                  <a:gd name="T14" fmla="*/ 0 w 205"/>
                  <a:gd name="T15" fmla="*/ 1 h 205"/>
                  <a:gd name="T16" fmla="*/ 0 w 205"/>
                  <a:gd name="T17" fmla="*/ 1 h 205"/>
                  <a:gd name="T18" fmla="*/ 0 w 205"/>
                  <a:gd name="T19" fmla="*/ 0 h 2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5" h="205">
                    <a:moveTo>
                      <a:pt x="0" y="0"/>
                    </a:moveTo>
                    <a:cubicBezTo>
                      <a:pt x="56" y="0"/>
                      <a:pt x="107" y="23"/>
                      <a:pt x="145" y="60"/>
                    </a:cubicBezTo>
                    <a:cubicBezTo>
                      <a:pt x="182" y="97"/>
                      <a:pt x="205" y="149"/>
                      <a:pt x="205" y="205"/>
                    </a:cubicBezTo>
                    <a:lnTo>
                      <a:pt x="149" y="205"/>
                    </a:lnTo>
                    <a:cubicBezTo>
                      <a:pt x="149" y="164"/>
                      <a:pt x="133" y="126"/>
                      <a:pt x="106" y="99"/>
                    </a:cubicBezTo>
                    <a:lnTo>
                      <a:pt x="105" y="99"/>
                    </a:lnTo>
                    <a:cubicBezTo>
                      <a:pt x="78" y="72"/>
                      <a:pt x="41" y="56"/>
                      <a:pt x="0" y="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75" name="Freeform 169">
                <a:extLst>
                  <a:ext uri="{FF2B5EF4-FFF2-40B4-BE49-F238E27FC236}">
                    <a16:creationId xmlns:a16="http://schemas.microsoft.com/office/drawing/2014/main" id="{275E10A7-C36B-4475-9355-3E8D405F8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81"/>
                <a:ext cx="41" cy="42"/>
              </a:xfrm>
              <a:custGeom>
                <a:avLst/>
                <a:gdLst>
                  <a:gd name="T0" fmla="*/ 0 w 178"/>
                  <a:gd name="T1" fmla="*/ 0 h 178"/>
                  <a:gd name="T2" fmla="*/ 2 w 178"/>
                  <a:gd name="T3" fmla="*/ 1 h 178"/>
                  <a:gd name="T4" fmla="*/ 2 w 178"/>
                  <a:gd name="T5" fmla="*/ 1 h 178"/>
                  <a:gd name="T6" fmla="*/ 2 w 178"/>
                  <a:gd name="T7" fmla="*/ 2 h 178"/>
                  <a:gd name="T8" fmla="*/ 2 w 178"/>
                  <a:gd name="T9" fmla="*/ 2 h 178"/>
                  <a:gd name="T10" fmla="*/ 1 w 178"/>
                  <a:gd name="T11" fmla="*/ 1 h 178"/>
                  <a:gd name="T12" fmla="*/ 1 w 178"/>
                  <a:gd name="T13" fmla="*/ 1 h 178"/>
                  <a:gd name="T14" fmla="*/ 0 w 178"/>
                  <a:gd name="T15" fmla="*/ 1 h 178"/>
                  <a:gd name="T16" fmla="*/ 0 w 178"/>
                  <a:gd name="T17" fmla="*/ 1 h 178"/>
                  <a:gd name="T18" fmla="*/ 0 w 178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8" h="178">
                    <a:moveTo>
                      <a:pt x="0" y="0"/>
                    </a:moveTo>
                    <a:cubicBezTo>
                      <a:pt x="49" y="0"/>
                      <a:pt x="93" y="20"/>
                      <a:pt x="126" y="52"/>
                    </a:cubicBezTo>
                    <a:cubicBezTo>
                      <a:pt x="158" y="85"/>
                      <a:pt x="178" y="129"/>
                      <a:pt x="178" y="178"/>
                    </a:cubicBezTo>
                    <a:lnTo>
                      <a:pt x="130" y="178"/>
                    </a:lnTo>
                    <a:cubicBezTo>
                      <a:pt x="130" y="142"/>
                      <a:pt x="115" y="110"/>
                      <a:pt x="92" y="86"/>
                    </a:cubicBezTo>
                    <a:cubicBezTo>
                      <a:pt x="68" y="63"/>
                      <a:pt x="36" y="48"/>
                      <a:pt x="0" y="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76" name="Freeform 170">
                <a:extLst>
                  <a:ext uri="{FF2B5EF4-FFF2-40B4-BE49-F238E27FC236}">
                    <a16:creationId xmlns:a16="http://schemas.microsoft.com/office/drawing/2014/main" id="{50D99F4D-04F0-4213-8CC2-77A8F46DC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88"/>
                <a:ext cx="34" cy="35"/>
              </a:xfrm>
              <a:custGeom>
                <a:avLst/>
                <a:gdLst>
                  <a:gd name="T0" fmla="*/ 0 w 151"/>
                  <a:gd name="T1" fmla="*/ 0 h 151"/>
                  <a:gd name="T2" fmla="*/ 1 w 151"/>
                  <a:gd name="T3" fmla="*/ 0 h 151"/>
                  <a:gd name="T4" fmla="*/ 1 w 151"/>
                  <a:gd name="T5" fmla="*/ 0 h 151"/>
                  <a:gd name="T6" fmla="*/ 2 w 151"/>
                  <a:gd name="T7" fmla="*/ 2 h 151"/>
                  <a:gd name="T8" fmla="*/ 1 w 151"/>
                  <a:gd name="T9" fmla="*/ 2 h 151"/>
                  <a:gd name="T10" fmla="*/ 1 w 151"/>
                  <a:gd name="T11" fmla="*/ 1 h 151"/>
                  <a:gd name="T12" fmla="*/ 1 w 151"/>
                  <a:gd name="T13" fmla="*/ 1 h 151"/>
                  <a:gd name="T14" fmla="*/ 0 w 151"/>
                  <a:gd name="T15" fmla="*/ 0 h 151"/>
                  <a:gd name="T16" fmla="*/ 0 w 151"/>
                  <a:gd name="T17" fmla="*/ 0 h 151"/>
                  <a:gd name="T18" fmla="*/ 0 w 151"/>
                  <a:gd name="T19" fmla="*/ 0 h 1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151">
                    <a:moveTo>
                      <a:pt x="0" y="0"/>
                    </a:moveTo>
                    <a:cubicBezTo>
                      <a:pt x="41" y="0"/>
                      <a:pt x="79" y="17"/>
                      <a:pt x="107" y="44"/>
                    </a:cubicBezTo>
                    <a:cubicBezTo>
                      <a:pt x="134" y="72"/>
                      <a:pt x="151" y="109"/>
                      <a:pt x="151" y="151"/>
                    </a:cubicBezTo>
                    <a:lnTo>
                      <a:pt x="110" y="151"/>
                    </a:lnTo>
                    <a:cubicBezTo>
                      <a:pt x="110" y="121"/>
                      <a:pt x="98" y="93"/>
                      <a:pt x="78" y="73"/>
                    </a:cubicBezTo>
                    <a:cubicBezTo>
                      <a:pt x="58" y="53"/>
                      <a:pt x="30" y="41"/>
                      <a:pt x="0" y="4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77" name="Freeform 171">
                <a:extLst>
                  <a:ext uri="{FF2B5EF4-FFF2-40B4-BE49-F238E27FC236}">
                    <a16:creationId xmlns:a16="http://schemas.microsoft.com/office/drawing/2014/main" id="{EE7E746F-E0A3-48C7-AFF4-97D0CAD44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94"/>
                <a:ext cx="28" cy="29"/>
              </a:xfrm>
              <a:custGeom>
                <a:avLst/>
                <a:gdLst>
                  <a:gd name="T0" fmla="*/ 0 w 124"/>
                  <a:gd name="T1" fmla="*/ 0 h 124"/>
                  <a:gd name="T2" fmla="*/ 1 w 124"/>
                  <a:gd name="T3" fmla="*/ 0 h 124"/>
                  <a:gd name="T4" fmla="*/ 1 w 124"/>
                  <a:gd name="T5" fmla="*/ 0 h 124"/>
                  <a:gd name="T6" fmla="*/ 1 w 124"/>
                  <a:gd name="T7" fmla="*/ 2 h 124"/>
                  <a:gd name="T8" fmla="*/ 1 w 124"/>
                  <a:gd name="T9" fmla="*/ 2 h 124"/>
                  <a:gd name="T10" fmla="*/ 1 w 124"/>
                  <a:gd name="T11" fmla="*/ 1 h 124"/>
                  <a:gd name="T12" fmla="*/ 1 w 124"/>
                  <a:gd name="T13" fmla="*/ 1 h 124"/>
                  <a:gd name="T14" fmla="*/ 0 w 124"/>
                  <a:gd name="T15" fmla="*/ 0 h 124"/>
                  <a:gd name="T16" fmla="*/ 0 w 124"/>
                  <a:gd name="T17" fmla="*/ 0 h 124"/>
                  <a:gd name="T18" fmla="*/ 0 w 124"/>
                  <a:gd name="T19" fmla="*/ 0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4" h="124">
                    <a:moveTo>
                      <a:pt x="0" y="0"/>
                    </a:moveTo>
                    <a:cubicBezTo>
                      <a:pt x="34" y="0"/>
                      <a:pt x="65" y="13"/>
                      <a:pt x="88" y="36"/>
                    </a:cubicBezTo>
                    <a:cubicBezTo>
                      <a:pt x="110" y="59"/>
                      <a:pt x="124" y="90"/>
                      <a:pt x="124" y="124"/>
                    </a:cubicBezTo>
                    <a:lnTo>
                      <a:pt x="91" y="124"/>
                    </a:lnTo>
                    <a:cubicBezTo>
                      <a:pt x="91" y="99"/>
                      <a:pt x="80" y="76"/>
                      <a:pt x="64" y="60"/>
                    </a:cubicBezTo>
                    <a:cubicBezTo>
                      <a:pt x="47" y="43"/>
                      <a:pt x="25" y="33"/>
                      <a:pt x="0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78" name="Freeform 172">
                <a:extLst>
                  <a:ext uri="{FF2B5EF4-FFF2-40B4-BE49-F238E27FC236}">
                    <a16:creationId xmlns:a16="http://schemas.microsoft.com/office/drawing/2014/main" id="{25B26F58-6530-44EA-A699-803AD5A62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400"/>
                <a:ext cx="22" cy="23"/>
              </a:xfrm>
              <a:custGeom>
                <a:avLst/>
                <a:gdLst>
                  <a:gd name="T0" fmla="*/ 0 w 98"/>
                  <a:gd name="T1" fmla="*/ 0 h 98"/>
                  <a:gd name="T2" fmla="*/ 1 w 98"/>
                  <a:gd name="T3" fmla="*/ 0 h 98"/>
                  <a:gd name="T4" fmla="*/ 1 w 98"/>
                  <a:gd name="T5" fmla="*/ 0 h 98"/>
                  <a:gd name="T6" fmla="*/ 1 w 98"/>
                  <a:gd name="T7" fmla="*/ 1 h 98"/>
                  <a:gd name="T8" fmla="*/ 1 w 98"/>
                  <a:gd name="T9" fmla="*/ 1 h 98"/>
                  <a:gd name="T10" fmla="*/ 1 w 98"/>
                  <a:gd name="T11" fmla="*/ 1 h 98"/>
                  <a:gd name="T12" fmla="*/ 0 w 98"/>
                  <a:gd name="T13" fmla="*/ 1 h 98"/>
                  <a:gd name="T14" fmla="*/ 0 w 98"/>
                  <a:gd name="T15" fmla="*/ 1 h 98"/>
                  <a:gd name="T16" fmla="*/ 0 w 98"/>
                  <a:gd name="T17" fmla="*/ 1 h 98"/>
                  <a:gd name="T18" fmla="*/ 0 w 98"/>
                  <a:gd name="T19" fmla="*/ 0 h 98"/>
                  <a:gd name="T20" fmla="*/ 0 w 98"/>
                  <a:gd name="T21" fmla="*/ 0 h 98"/>
                  <a:gd name="T22" fmla="*/ 0 w 98"/>
                  <a:gd name="T23" fmla="*/ 0 h 98"/>
                  <a:gd name="T24" fmla="*/ 0 w 98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8" h="98">
                    <a:moveTo>
                      <a:pt x="0" y="0"/>
                    </a:moveTo>
                    <a:cubicBezTo>
                      <a:pt x="27" y="0"/>
                      <a:pt x="51" y="11"/>
                      <a:pt x="69" y="29"/>
                    </a:cubicBezTo>
                    <a:cubicBezTo>
                      <a:pt x="87" y="47"/>
                      <a:pt x="98" y="71"/>
                      <a:pt x="98" y="98"/>
                    </a:cubicBezTo>
                    <a:lnTo>
                      <a:pt x="85" y="98"/>
                    </a:lnTo>
                    <a:lnTo>
                      <a:pt x="71" y="98"/>
                    </a:lnTo>
                    <a:lnTo>
                      <a:pt x="0" y="98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79" name="Freeform 173">
                <a:extLst>
                  <a:ext uri="{FF2B5EF4-FFF2-40B4-BE49-F238E27FC236}">
                    <a16:creationId xmlns:a16="http://schemas.microsoft.com/office/drawing/2014/main" id="{D799C935-3EA9-4B46-A75F-01A774E90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406"/>
                <a:ext cx="16" cy="17"/>
              </a:xfrm>
              <a:custGeom>
                <a:avLst/>
                <a:gdLst>
                  <a:gd name="T0" fmla="*/ 0 w 71"/>
                  <a:gd name="T1" fmla="*/ 0 h 71"/>
                  <a:gd name="T2" fmla="*/ 0 w 71"/>
                  <a:gd name="T3" fmla="*/ 0 h 71"/>
                  <a:gd name="T4" fmla="*/ 0 w 71"/>
                  <a:gd name="T5" fmla="*/ 0 h 71"/>
                  <a:gd name="T6" fmla="*/ 1 w 71"/>
                  <a:gd name="T7" fmla="*/ 1 h 71"/>
                  <a:gd name="T8" fmla="*/ 1 w 71"/>
                  <a:gd name="T9" fmla="*/ 1 h 71"/>
                  <a:gd name="T10" fmla="*/ 1 w 71"/>
                  <a:gd name="T11" fmla="*/ 1 h 71"/>
                  <a:gd name="T12" fmla="*/ 0 w 71"/>
                  <a:gd name="T13" fmla="*/ 1 h 71"/>
                  <a:gd name="T14" fmla="*/ 0 w 71"/>
                  <a:gd name="T15" fmla="*/ 1 h 71"/>
                  <a:gd name="T16" fmla="*/ 0 w 71"/>
                  <a:gd name="T17" fmla="*/ 1 h 71"/>
                  <a:gd name="T18" fmla="*/ 0 w 71"/>
                  <a:gd name="T19" fmla="*/ 0 h 71"/>
                  <a:gd name="T20" fmla="*/ 0 w 71"/>
                  <a:gd name="T21" fmla="*/ 0 h 71"/>
                  <a:gd name="T22" fmla="*/ 0 w 71"/>
                  <a:gd name="T23" fmla="*/ 0 h 71"/>
                  <a:gd name="T24" fmla="*/ 0 w 71"/>
                  <a:gd name="T25" fmla="*/ 0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19" y="0"/>
                      <a:pt x="37" y="8"/>
                      <a:pt x="50" y="21"/>
                    </a:cubicBezTo>
                    <a:cubicBezTo>
                      <a:pt x="63" y="34"/>
                      <a:pt x="71" y="51"/>
                      <a:pt x="71" y="71"/>
                    </a:cubicBezTo>
                    <a:lnTo>
                      <a:pt x="61" y="71"/>
                    </a:lnTo>
                    <a:lnTo>
                      <a:pt x="52" y="71"/>
                    </a:lnTo>
                    <a:lnTo>
                      <a:pt x="0" y="7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80" name="Freeform 174">
                <a:extLst>
                  <a:ext uri="{FF2B5EF4-FFF2-40B4-BE49-F238E27FC236}">
                    <a16:creationId xmlns:a16="http://schemas.microsoft.com/office/drawing/2014/main" id="{D6840303-234A-401E-A37B-7D50798F5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412"/>
                <a:ext cx="10" cy="11"/>
              </a:xfrm>
              <a:custGeom>
                <a:avLst/>
                <a:gdLst>
                  <a:gd name="T0" fmla="*/ 0 w 44"/>
                  <a:gd name="T1" fmla="*/ 0 h 45"/>
                  <a:gd name="T2" fmla="*/ 0 w 44"/>
                  <a:gd name="T3" fmla="*/ 0 h 45"/>
                  <a:gd name="T4" fmla="*/ 0 w 44"/>
                  <a:gd name="T5" fmla="*/ 0 h 45"/>
                  <a:gd name="T6" fmla="*/ 0 w 44"/>
                  <a:gd name="T7" fmla="*/ 1 h 45"/>
                  <a:gd name="T8" fmla="*/ 0 w 44"/>
                  <a:gd name="T9" fmla="*/ 1 h 45"/>
                  <a:gd name="T10" fmla="*/ 0 w 44"/>
                  <a:gd name="T11" fmla="*/ 0 h 45"/>
                  <a:gd name="T12" fmla="*/ 0 w 44"/>
                  <a:gd name="T13" fmla="*/ 0 h 45"/>
                  <a:gd name="T14" fmla="*/ 0 w 44"/>
                  <a:gd name="T15" fmla="*/ 0 h 45"/>
                  <a:gd name="T16" fmla="*/ 0 w 44"/>
                  <a:gd name="T17" fmla="*/ 0 h 45"/>
                  <a:gd name="T18" fmla="*/ 0 w 44"/>
                  <a:gd name="T19" fmla="*/ 0 h 45"/>
                  <a:gd name="T20" fmla="*/ 0 w 44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cubicBezTo>
                      <a:pt x="12" y="0"/>
                      <a:pt x="23" y="5"/>
                      <a:pt x="31" y="14"/>
                    </a:cubicBezTo>
                    <a:cubicBezTo>
                      <a:pt x="39" y="22"/>
                      <a:pt x="44" y="33"/>
                      <a:pt x="44" y="45"/>
                    </a:cubicBezTo>
                    <a:lnTo>
                      <a:pt x="0" y="4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81" name="Freeform 175">
                <a:extLst>
                  <a:ext uri="{FF2B5EF4-FFF2-40B4-BE49-F238E27FC236}">
                    <a16:creationId xmlns:a16="http://schemas.microsoft.com/office/drawing/2014/main" id="{C08E3284-0D0B-4280-A2E3-3222C316D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418"/>
                <a:ext cx="4" cy="5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w 18"/>
                  <a:gd name="T11" fmla="*/ 0 h 18"/>
                  <a:gd name="T12" fmla="*/ 0 w 18"/>
                  <a:gd name="T13" fmla="*/ 0 h 18"/>
                  <a:gd name="T14" fmla="*/ 0 w 18"/>
                  <a:gd name="T15" fmla="*/ 0 h 18"/>
                  <a:gd name="T16" fmla="*/ 0 w 18"/>
                  <a:gd name="T17" fmla="*/ 0 h 18"/>
                  <a:gd name="T18" fmla="*/ 0 w 18"/>
                  <a:gd name="T19" fmla="*/ 0 h 18"/>
                  <a:gd name="T20" fmla="*/ 0 w 18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cubicBezTo>
                      <a:pt x="5" y="0"/>
                      <a:pt x="9" y="2"/>
                      <a:pt x="12" y="5"/>
                    </a:cubicBezTo>
                    <a:cubicBezTo>
                      <a:pt x="16" y="9"/>
                      <a:pt x="18" y="13"/>
                      <a:pt x="18" y="18"/>
                    </a:cubicBezTo>
                    <a:lnTo>
                      <a:pt x="0" y="18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82" name="Rectangle 176">
                <a:extLst>
                  <a:ext uri="{FF2B5EF4-FFF2-40B4-BE49-F238E27FC236}">
                    <a16:creationId xmlns:a16="http://schemas.microsoft.com/office/drawing/2014/main" id="{B2AD5178-AEF9-4442-9B88-AF0195937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44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83" name="Rectangle 177">
                <a:extLst>
                  <a:ext uri="{FF2B5EF4-FFF2-40B4-BE49-F238E27FC236}">
                    <a16:creationId xmlns:a16="http://schemas.microsoft.com/office/drawing/2014/main" id="{DBC6A999-C059-46DD-AA97-22F2446F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57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84" name="Rectangle 178">
                <a:extLst>
                  <a:ext uri="{FF2B5EF4-FFF2-40B4-BE49-F238E27FC236}">
                    <a16:creationId xmlns:a16="http://schemas.microsoft.com/office/drawing/2014/main" id="{10BBF5D0-C349-4951-B6F3-9DF4BE0ED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69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85" name="Rectangle 179">
                <a:extLst>
                  <a:ext uri="{FF2B5EF4-FFF2-40B4-BE49-F238E27FC236}">
                    <a16:creationId xmlns:a16="http://schemas.microsoft.com/office/drawing/2014/main" id="{207973C5-1B9E-42F5-9023-ED9A5208E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1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86" name="Rectangle 180">
                <a:extLst>
                  <a:ext uri="{FF2B5EF4-FFF2-40B4-BE49-F238E27FC236}">
                    <a16:creationId xmlns:a16="http://schemas.microsoft.com/office/drawing/2014/main" id="{D89B9AE4-88A0-45CA-B3E7-14C3DC9B2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94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87" name="Rectangle 181">
                <a:extLst>
                  <a:ext uri="{FF2B5EF4-FFF2-40B4-BE49-F238E27FC236}">
                    <a16:creationId xmlns:a16="http://schemas.microsoft.com/office/drawing/2014/main" id="{69C644AC-E9C4-4821-9345-5FC9A8205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406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88" name="Rectangle 182">
                <a:extLst>
                  <a:ext uri="{FF2B5EF4-FFF2-40B4-BE49-F238E27FC236}">
                    <a16:creationId xmlns:a16="http://schemas.microsoft.com/office/drawing/2014/main" id="{5033608B-527D-43E6-8867-E5539692D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51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89" name="Rectangle 183">
                <a:extLst>
                  <a:ext uri="{FF2B5EF4-FFF2-40B4-BE49-F238E27FC236}">
                    <a16:creationId xmlns:a16="http://schemas.microsoft.com/office/drawing/2014/main" id="{E0BCEBD4-F346-4F96-A321-8A64C92B2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63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90" name="Rectangle 184">
                <a:extLst>
                  <a:ext uri="{FF2B5EF4-FFF2-40B4-BE49-F238E27FC236}">
                    <a16:creationId xmlns:a16="http://schemas.microsoft.com/office/drawing/2014/main" id="{713B873D-1EA4-44F4-A8A7-9D60C82EA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75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91" name="Rectangle 185">
                <a:extLst>
                  <a:ext uri="{FF2B5EF4-FFF2-40B4-BE49-F238E27FC236}">
                    <a16:creationId xmlns:a16="http://schemas.microsoft.com/office/drawing/2014/main" id="{CF931B5B-D6EA-4380-80DD-D7DFFC0EC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8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92" name="Rectangle 186">
                <a:extLst>
                  <a:ext uri="{FF2B5EF4-FFF2-40B4-BE49-F238E27FC236}">
                    <a16:creationId xmlns:a16="http://schemas.microsoft.com/office/drawing/2014/main" id="{87317542-EA11-4A9D-A606-3795C73E7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400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93" name="Rectangle 187">
                <a:extLst>
                  <a:ext uri="{FF2B5EF4-FFF2-40B4-BE49-F238E27FC236}">
                    <a16:creationId xmlns:a16="http://schemas.microsoft.com/office/drawing/2014/main" id="{438A8279-051E-4DEE-8572-9CEBF5D31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412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94" name="Rectangle 188">
                <a:extLst>
                  <a:ext uri="{FF2B5EF4-FFF2-40B4-BE49-F238E27FC236}">
                    <a16:creationId xmlns:a16="http://schemas.microsoft.com/office/drawing/2014/main" id="{7FD2D1EA-05CB-412F-B940-A4933D69D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418"/>
                <a:ext cx="356" cy="5"/>
              </a:xfrm>
              <a:prstGeom prst="rect">
                <a:avLst/>
              </a:pr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195" name="Freeform 189">
                <a:extLst>
                  <a:ext uri="{FF2B5EF4-FFF2-40B4-BE49-F238E27FC236}">
                    <a16:creationId xmlns:a16="http://schemas.microsoft.com/office/drawing/2014/main" id="{B59A3BAD-AFCB-42C8-9409-9632637C8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344"/>
                <a:ext cx="78" cy="79"/>
              </a:xfrm>
              <a:custGeom>
                <a:avLst/>
                <a:gdLst>
                  <a:gd name="T0" fmla="*/ 4 w 339"/>
                  <a:gd name="T1" fmla="*/ 0 h 339"/>
                  <a:gd name="T2" fmla="*/ 1 w 339"/>
                  <a:gd name="T3" fmla="*/ 1 h 339"/>
                  <a:gd name="T4" fmla="*/ 1 w 339"/>
                  <a:gd name="T5" fmla="*/ 1 h 339"/>
                  <a:gd name="T6" fmla="*/ 0 w 339"/>
                  <a:gd name="T7" fmla="*/ 4 h 339"/>
                  <a:gd name="T8" fmla="*/ 1 w 339"/>
                  <a:gd name="T9" fmla="*/ 4 h 339"/>
                  <a:gd name="T10" fmla="*/ 2 w 339"/>
                  <a:gd name="T11" fmla="*/ 2 h 339"/>
                  <a:gd name="T12" fmla="*/ 2 w 339"/>
                  <a:gd name="T13" fmla="*/ 2 h 339"/>
                  <a:gd name="T14" fmla="*/ 4 w 339"/>
                  <a:gd name="T15" fmla="*/ 1 h 339"/>
                  <a:gd name="T16" fmla="*/ 4 w 339"/>
                  <a:gd name="T17" fmla="*/ 1 h 339"/>
                  <a:gd name="T18" fmla="*/ 4 w 339"/>
                  <a:gd name="T19" fmla="*/ 0 h 3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339">
                    <a:moveTo>
                      <a:pt x="339" y="0"/>
                    </a:moveTo>
                    <a:cubicBezTo>
                      <a:pt x="246" y="0"/>
                      <a:pt x="161" y="38"/>
                      <a:pt x="100" y="100"/>
                    </a:cubicBezTo>
                    <a:cubicBezTo>
                      <a:pt x="38" y="161"/>
                      <a:pt x="0" y="246"/>
                      <a:pt x="0" y="339"/>
                    </a:cubicBezTo>
                    <a:lnTo>
                      <a:pt x="92" y="339"/>
                    </a:lnTo>
                    <a:cubicBezTo>
                      <a:pt x="92" y="271"/>
                      <a:pt x="120" y="209"/>
                      <a:pt x="164" y="164"/>
                    </a:cubicBezTo>
                    <a:cubicBezTo>
                      <a:pt x="209" y="120"/>
                      <a:pt x="271" y="92"/>
                      <a:pt x="339" y="92"/>
                    </a:cubicBez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96" name="Freeform 190">
                <a:extLst>
                  <a:ext uri="{FF2B5EF4-FFF2-40B4-BE49-F238E27FC236}">
                    <a16:creationId xmlns:a16="http://schemas.microsoft.com/office/drawing/2014/main" id="{C1532A47-865F-49D2-924D-39F8485D7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2351"/>
                <a:ext cx="71" cy="72"/>
              </a:xfrm>
              <a:custGeom>
                <a:avLst/>
                <a:gdLst>
                  <a:gd name="T0" fmla="*/ 4 w 312"/>
                  <a:gd name="T1" fmla="*/ 0 h 312"/>
                  <a:gd name="T2" fmla="*/ 1 w 312"/>
                  <a:gd name="T3" fmla="*/ 1 h 312"/>
                  <a:gd name="T4" fmla="*/ 1 w 312"/>
                  <a:gd name="T5" fmla="*/ 1 h 312"/>
                  <a:gd name="T6" fmla="*/ 0 w 312"/>
                  <a:gd name="T7" fmla="*/ 4 h 312"/>
                  <a:gd name="T8" fmla="*/ 1 w 312"/>
                  <a:gd name="T9" fmla="*/ 4 h 312"/>
                  <a:gd name="T10" fmla="*/ 2 w 312"/>
                  <a:gd name="T11" fmla="*/ 2 h 312"/>
                  <a:gd name="T12" fmla="*/ 2 w 312"/>
                  <a:gd name="T13" fmla="*/ 2 h 312"/>
                  <a:gd name="T14" fmla="*/ 4 w 312"/>
                  <a:gd name="T15" fmla="*/ 1 h 312"/>
                  <a:gd name="T16" fmla="*/ 4 w 312"/>
                  <a:gd name="T17" fmla="*/ 1 h 312"/>
                  <a:gd name="T18" fmla="*/ 4 w 312"/>
                  <a:gd name="T19" fmla="*/ 0 h 3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cubicBezTo>
                      <a:pt x="226" y="0"/>
                      <a:pt x="148" y="35"/>
                      <a:pt x="92" y="92"/>
                    </a:cubicBezTo>
                    <a:cubicBezTo>
                      <a:pt x="35" y="148"/>
                      <a:pt x="0" y="226"/>
                      <a:pt x="0" y="312"/>
                    </a:cubicBezTo>
                    <a:lnTo>
                      <a:pt x="84" y="312"/>
                    </a:lnTo>
                    <a:cubicBezTo>
                      <a:pt x="84" y="249"/>
                      <a:pt x="110" y="192"/>
                      <a:pt x="151" y="151"/>
                    </a:cubicBezTo>
                    <a:cubicBezTo>
                      <a:pt x="192" y="110"/>
                      <a:pt x="249" y="84"/>
                      <a:pt x="312" y="84"/>
                    </a:cubicBez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97" name="Freeform 191">
                <a:extLst>
                  <a:ext uri="{FF2B5EF4-FFF2-40B4-BE49-F238E27FC236}">
                    <a16:creationId xmlns:a16="http://schemas.microsoft.com/office/drawing/2014/main" id="{8A699B97-C613-45D8-A3F5-659A8250F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" y="2357"/>
                <a:ext cx="65" cy="66"/>
              </a:xfrm>
              <a:custGeom>
                <a:avLst/>
                <a:gdLst>
                  <a:gd name="T0" fmla="*/ 3 w 285"/>
                  <a:gd name="T1" fmla="*/ 0 h 285"/>
                  <a:gd name="T2" fmla="*/ 1 w 285"/>
                  <a:gd name="T3" fmla="*/ 1 h 285"/>
                  <a:gd name="T4" fmla="*/ 1 w 285"/>
                  <a:gd name="T5" fmla="*/ 1 h 285"/>
                  <a:gd name="T6" fmla="*/ 0 w 285"/>
                  <a:gd name="T7" fmla="*/ 3 h 285"/>
                  <a:gd name="T8" fmla="*/ 1 w 285"/>
                  <a:gd name="T9" fmla="*/ 3 h 285"/>
                  <a:gd name="T10" fmla="*/ 2 w 285"/>
                  <a:gd name="T11" fmla="*/ 2 h 285"/>
                  <a:gd name="T12" fmla="*/ 2 w 285"/>
                  <a:gd name="T13" fmla="*/ 2 h 285"/>
                  <a:gd name="T14" fmla="*/ 3 w 285"/>
                  <a:gd name="T15" fmla="*/ 1 h 285"/>
                  <a:gd name="T16" fmla="*/ 3 w 285"/>
                  <a:gd name="T17" fmla="*/ 1 h 285"/>
                  <a:gd name="T18" fmla="*/ 3 w 285"/>
                  <a:gd name="T19" fmla="*/ 0 h 2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5" h="285">
                    <a:moveTo>
                      <a:pt x="285" y="0"/>
                    </a:moveTo>
                    <a:cubicBezTo>
                      <a:pt x="207" y="0"/>
                      <a:pt x="135" y="32"/>
                      <a:pt x="84" y="84"/>
                    </a:cubicBezTo>
                    <a:cubicBezTo>
                      <a:pt x="32" y="135"/>
                      <a:pt x="0" y="207"/>
                      <a:pt x="0" y="285"/>
                    </a:cubicBezTo>
                    <a:lnTo>
                      <a:pt x="77" y="285"/>
                    </a:lnTo>
                    <a:cubicBezTo>
                      <a:pt x="77" y="228"/>
                      <a:pt x="100" y="176"/>
                      <a:pt x="138" y="138"/>
                    </a:cubicBezTo>
                    <a:cubicBezTo>
                      <a:pt x="176" y="100"/>
                      <a:pt x="228" y="77"/>
                      <a:pt x="285" y="77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98" name="Freeform 192">
                <a:extLst>
                  <a:ext uri="{FF2B5EF4-FFF2-40B4-BE49-F238E27FC236}">
                    <a16:creationId xmlns:a16="http://schemas.microsoft.com/office/drawing/2014/main" id="{391EE765-EB91-44A7-A0C7-7C30CC0AC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363"/>
                <a:ext cx="59" cy="60"/>
              </a:xfrm>
              <a:custGeom>
                <a:avLst/>
                <a:gdLst>
                  <a:gd name="T0" fmla="*/ 3 w 258"/>
                  <a:gd name="T1" fmla="*/ 0 h 258"/>
                  <a:gd name="T2" fmla="*/ 1 w 258"/>
                  <a:gd name="T3" fmla="*/ 1 h 258"/>
                  <a:gd name="T4" fmla="*/ 1 w 258"/>
                  <a:gd name="T5" fmla="*/ 1 h 258"/>
                  <a:gd name="T6" fmla="*/ 0 w 258"/>
                  <a:gd name="T7" fmla="*/ 3 h 258"/>
                  <a:gd name="T8" fmla="*/ 1 w 258"/>
                  <a:gd name="T9" fmla="*/ 3 h 258"/>
                  <a:gd name="T10" fmla="*/ 2 w 258"/>
                  <a:gd name="T11" fmla="*/ 2 h 258"/>
                  <a:gd name="T12" fmla="*/ 2 w 258"/>
                  <a:gd name="T13" fmla="*/ 2 h 258"/>
                  <a:gd name="T14" fmla="*/ 3 w 258"/>
                  <a:gd name="T15" fmla="*/ 1 h 258"/>
                  <a:gd name="T16" fmla="*/ 3 w 258"/>
                  <a:gd name="T17" fmla="*/ 1 h 258"/>
                  <a:gd name="T18" fmla="*/ 3 w 258"/>
                  <a:gd name="T19" fmla="*/ 0 h 2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8" h="258">
                    <a:moveTo>
                      <a:pt x="258" y="0"/>
                    </a:moveTo>
                    <a:cubicBezTo>
                      <a:pt x="187" y="0"/>
                      <a:pt x="122" y="29"/>
                      <a:pt x="76" y="75"/>
                    </a:cubicBezTo>
                    <a:lnTo>
                      <a:pt x="76" y="76"/>
                    </a:lnTo>
                    <a:cubicBezTo>
                      <a:pt x="29" y="122"/>
                      <a:pt x="0" y="187"/>
                      <a:pt x="0" y="258"/>
                    </a:cubicBezTo>
                    <a:lnTo>
                      <a:pt x="70" y="258"/>
                    </a:lnTo>
                    <a:cubicBezTo>
                      <a:pt x="70" y="206"/>
                      <a:pt x="91" y="159"/>
                      <a:pt x="125" y="125"/>
                    </a:cubicBezTo>
                    <a:cubicBezTo>
                      <a:pt x="159" y="91"/>
                      <a:pt x="206" y="69"/>
                      <a:pt x="258" y="69"/>
                    </a:cubicBez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199" name="Freeform 193">
                <a:extLst>
                  <a:ext uri="{FF2B5EF4-FFF2-40B4-BE49-F238E27FC236}">
                    <a16:creationId xmlns:a16="http://schemas.microsoft.com/office/drawing/2014/main" id="{9B146B91-6348-4375-B967-AA55D71CA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369"/>
                <a:ext cx="53" cy="54"/>
              </a:xfrm>
              <a:custGeom>
                <a:avLst/>
                <a:gdLst>
                  <a:gd name="T0" fmla="*/ 3 w 231"/>
                  <a:gd name="T1" fmla="*/ 0 h 232"/>
                  <a:gd name="T2" fmla="*/ 1 w 231"/>
                  <a:gd name="T3" fmla="*/ 1 h 232"/>
                  <a:gd name="T4" fmla="*/ 1 w 231"/>
                  <a:gd name="T5" fmla="*/ 1 h 232"/>
                  <a:gd name="T6" fmla="*/ 0 w 231"/>
                  <a:gd name="T7" fmla="*/ 3 h 232"/>
                  <a:gd name="T8" fmla="*/ 1 w 231"/>
                  <a:gd name="T9" fmla="*/ 3 h 232"/>
                  <a:gd name="T10" fmla="*/ 1 w 231"/>
                  <a:gd name="T11" fmla="*/ 1 h 232"/>
                  <a:gd name="T12" fmla="*/ 1 w 231"/>
                  <a:gd name="T13" fmla="*/ 1 h 232"/>
                  <a:gd name="T14" fmla="*/ 3 w 231"/>
                  <a:gd name="T15" fmla="*/ 1 h 232"/>
                  <a:gd name="T16" fmla="*/ 3 w 231"/>
                  <a:gd name="T17" fmla="*/ 1 h 232"/>
                  <a:gd name="T18" fmla="*/ 3 w 231"/>
                  <a:gd name="T19" fmla="*/ 0 h 2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232">
                    <a:moveTo>
                      <a:pt x="231" y="0"/>
                    </a:moveTo>
                    <a:cubicBezTo>
                      <a:pt x="167" y="0"/>
                      <a:pt x="109" y="26"/>
                      <a:pt x="67" y="68"/>
                    </a:cubicBezTo>
                    <a:cubicBezTo>
                      <a:pt x="26" y="110"/>
                      <a:pt x="0" y="168"/>
                      <a:pt x="0" y="232"/>
                    </a:cubicBezTo>
                    <a:lnTo>
                      <a:pt x="62" y="232"/>
                    </a:lnTo>
                    <a:cubicBezTo>
                      <a:pt x="62" y="185"/>
                      <a:pt x="81" y="143"/>
                      <a:pt x="112" y="112"/>
                    </a:cubicBezTo>
                    <a:lnTo>
                      <a:pt x="112" y="113"/>
                    </a:lnTo>
                    <a:cubicBezTo>
                      <a:pt x="142" y="82"/>
                      <a:pt x="185" y="63"/>
                      <a:pt x="231" y="63"/>
                    </a:cubicBez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00" name="Freeform 194">
                <a:extLst>
                  <a:ext uri="{FF2B5EF4-FFF2-40B4-BE49-F238E27FC236}">
                    <a16:creationId xmlns:a16="http://schemas.microsoft.com/office/drawing/2014/main" id="{4E8CCF2D-E67B-4F59-8D31-D3971A451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375"/>
                <a:ext cx="47" cy="48"/>
              </a:xfrm>
              <a:custGeom>
                <a:avLst/>
                <a:gdLst>
                  <a:gd name="T0" fmla="*/ 3 w 205"/>
                  <a:gd name="T1" fmla="*/ 0 h 205"/>
                  <a:gd name="T2" fmla="*/ 1 w 205"/>
                  <a:gd name="T3" fmla="*/ 1 h 205"/>
                  <a:gd name="T4" fmla="*/ 1 w 205"/>
                  <a:gd name="T5" fmla="*/ 1 h 205"/>
                  <a:gd name="T6" fmla="*/ 0 w 205"/>
                  <a:gd name="T7" fmla="*/ 3 h 205"/>
                  <a:gd name="T8" fmla="*/ 1 w 205"/>
                  <a:gd name="T9" fmla="*/ 3 h 205"/>
                  <a:gd name="T10" fmla="*/ 1 w 205"/>
                  <a:gd name="T11" fmla="*/ 1 h 205"/>
                  <a:gd name="T12" fmla="*/ 1 w 205"/>
                  <a:gd name="T13" fmla="*/ 1 h 205"/>
                  <a:gd name="T14" fmla="*/ 3 w 205"/>
                  <a:gd name="T15" fmla="*/ 1 h 205"/>
                  <a:gd name="T16" fmla="*/ 3 w 205"/>
                  <a:gd name="T17" fmla="*/ 1 h 205"/>
                  <a:gd name="T18" fmla="*/ 3 w 205"/>
                  <a:gd name="T19" fmla="*/ 0 h 2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5" h="205">
                    <a:moveTo>
                      <a:pt x="205" y="0"/>
                    </a:moveTo>
                    <a:cubicBezTo>
                      <a:pt x="149" y="0"/>
                      <a:pt x="98" y="23"/>
                      <a:pt x="60" y="60"/>
                    </a:cubicBezTo>
                    <a:cubicBezTo>
                      <a:pt x="23" y="97"/>
                      <a:pt x="0" y="149"/>
                      <a:pt x="0" y="205"/>
                    </a:cubicBezTo>
                    <a:lnTo>
                      <a:pt x="56" y="205"/>
                    </a:lnTo>
                    <a:cubicBezTo>
                      <a:pt x="56" y="164"/>
                      <a:pt x="72" y="126"/>
                      <a:pt x="99" y="99"/>
                    </a:cubicBezTo>
                    <a:lnTo>
                      <a:pt x="100" y="99"/>
                    </a:lnTo>
                    <a:cubicBezTo>
                      <a:pt x="127" y="72"/>
                      <a:pt x="164" y="56"/>
                      <a:pt x="205" y="5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01" name="Freeform 195">
                <a:extLst>
                  <a:ext uri="{FF2B5EF4-FFF2-40B4-BE49-F238E27FC236}">
                    <a16:creationId xmlns:a16="http://schemas.microsoft.com/office/drawing/2014/main" id="{F0B1AE38-A8DD-4AFE-9FDA-4D7B97811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381"/>
                <a:ext cx="41" cy="42"/>
              </a:xfrm>
              <a:custGeom>
                <a:avLst/>
                <a:gdLst>
                  <a:gd name="T0" fmla="*/ 2 w 178"/>
                  <a:gd name="T1" fmla="*/ 0 h 178"/>
                  <a:gd name="T2" fmla="*/ 1 w 178"/>
                  <a:gd name="T3" fmla="*/ 1 h 178"/>
                  <a:gd name="T4" fmla="*/ 1 w 178"/>
                  <a:gd name="T5" fmla="*/ 1 h 178"/>
                  <a:gd name="T6" fmla="*/ 0 w 178"/>
                  <a:gd name="T7" fmla="*/ 2 h 178"/>
                  <a:gd name="T8" fmla="*/ 1 w 178"/>
                  <a:gd name="T9" fmla="*/ 2 h 178"/>
                  <a:gd name="T10" fmla="*/ 1 w 178"/>
                  <a:gd name="T11" fmla="*/ 1 h 178"/>
                  <a:gd name="T12" fmla="*/ 1 w 178"/>
                  <a:gd name="T13" fmla="*/ 1 h 178"/>
                  <a:gd name="T14" fmla="*/ 2 w 178"/>
                  <a:gd name="T15" fmla="*/ 1 h 178"/>
                  <a:gd name="T16" fmla="*/ 2 w 178"/>
                  <a:gd name="T17" fmla="*/ 1 h 178"/>
                  <a:gd name="T18" fmla="*/ 2 w 178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8" h="178">
                    <a:moveTo>
                      <a:pt x="178" y="0"/>
                    </a:moveTo>
                    <a:cubicBezTo>
                      <a:pt x="129" y="0"/>
                      <a:pt x="85" y="20"/>
                      <a:pt x="52" y="52"/>
                    </a:cubicBezTo>
                    <a:cubicBezTo>
                      <a:pt x="20" y="85"/>
                      <a:pt x="0" y="129"/>
                      <a:pt x="0" y="178"/>
                    </a:cubicBezTo>
                    <a:lnTo>
                      <a:pt x="48" y="178"/>
                    </a:lnTo>
                    <a:cubicBezTo>
                      <a:pt x="48" y="142"/>
                      <a:pt x="63" y="110"/>
                      <a:pt x="86" y="86"/>
                    </a:cubicBezTo>
                    <a:cubicBezTo>
                      <a:pt x="110" y="63"/>
                      <a:pt x="142" y="48"/>
                      <a:pt x="178" y="48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02" name="Freeform 196">
                <a:extLst>
                  <a:ext uri="{FF2B5EF4-FFF2-40B4-BE49-F238E27FC236}">
                    <a16:creationId xmlns:a16="http://schemas.microsoft.com/office/drawing/2014/main" id="{4FCFDDA3-8AB2-4CB4-90D9-20DAB7BE4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388"/>
                <a:ext cx="34" cy="35"/>
              </a:xfrm>
              <a:custGeom>
                <a:avLst/>
                <a:gdLst>
                  <a:gd name="T0" fmla="*/ 2 w 151"/>
                  <a:gd name="T1" fmla="*/ 0 h 151"/>
                  <a:gd name="T2" fmla="*/ 0 w 151"/>
                  <a:gd name="T3" fmla="*/ 0 h 151"/>
                  <a:gd name="T4" fmla="*/ 0 w 151"/>
                  <a:gd name="T5" fmla="*/ 0 h 151"/>
                  <a:gd name="T6" fmla="*/ 0 w 151"/>
                  <a:gd name="T7" fmla="*/ 2 h 151"/>
                  <a:gd name="T8" fmla="*/ 0 w 151"/>
                  <a:gd name="T9" fmla="*/ 2 h 151"/>
                  <a:gd name="T10" fmla="*/ 1 w 151"/>
                  <a:gd name="T11" fmla="*/ 1 h 151"/>
                  <a:gd name="T12" fmla="*/ 1 w 151"/>
                  <a:gd name="T13" fmla="*/ 1 h 151"/>
                  <a:gd name="T14" fmla="*/ 2 w 151"/>
                  <a:gd name="T15" fmla="*/ 0 h 151"/>
                  <a:gd name="T16" fmla="*/ 2 w 151"/>
                  <a:gd name="T17" fmla="*/ 0 h 151"/>
                  <a:gd name="T18" fmla="*/ 2 w 151"/>
                  <a:gd name="T19" fmla="*/ 0 h 1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151">
                    <a:moveTo>
                      <a:pt x="151" y="0"/>
                    </a:moveTo>
                    <a:cubicBezTo>
                      <a:pt x="110" y="0"/>
                      <a:pt x="72" y="17"/>
                      <a:pt x="44" y="44"/>
                    </a:cubicBezTo>
                    <a:cubicBezTo>
                      <a:pt x="17" y="72"/>
                      <a:pt x="0" y="109"/>
                      <a:pt x="0" y="151"/>
                    </a:cubicBezTo>
                    <a:lnTo>
                      <a:pt x="41" y="151"/>
                    </a:lnTo>
                    <a:cubicBezTo>
                      <a:pt x="41" y="121"/>
                      <a:pt x="53" y="93"/>
                      <a:pt x="73" y="73"/>
                    </a:cubicBezTo>
                    <a:cubicBezTo>
                      <a:pt x="93" y="53"/>
                      <a:pt x="121" y="41"/>
                      <a:pt x="151" y="41"/>
                    </a:cubicBez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03" name="Freeform 197">
                <a:extLst>
                  <a:ext uri="{FF2B5EF4-FFF2-40B4-BE49-F238E27FC236}">
                    <a16:creationId xmlns:a16="http://schemas.microsoft.com/office/drawing/2014/main" id="{3EDA19A6-CF60-490C-8842-562555755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394"/>
                <a:ext cx="28" cy="29"/>
              </a:xfrm>
              <a:custGeom>
                <a:avLst/>
                <a:gdLst>
                  <a:gd name="T0" fmla="*/ 1 w 124"/>
                  <a:gd name="T1" fmla="*/ 0 h 124"/>
                  <a:gd name="T2" fmla="*/ 0 w 124"/>
                  <a:gd name="T3" fmla="*/ 0 h 124"/>
                  <a:gd name="T4" fmla="*/ 0 w 124"/>
                  <a:gd name="T5" fmla="*/ 0 h 124"/>
                  <a:gd name="T6" fmla="*/ 0 w 124"/>
                  <a:gd name="T7" fmla="*/ 2 h 124"/>
                  <a:gd name="T8" fmla="*/ 0 w 124"/>
                  <a:gd name="T9" fmla="*/ 2 h 124"/>
                  <a:gd name="T10" fmla="*/ 1 w 124"/>
                  <a:gd name="T11" fmla="*/ 1 h 124"/>
                  <a:gd name="T12" fmla="*/ 1 w 124"/>
                  <a:gd name="T13" fmla="*/ 1 h 124"/>
                  <a:gd name="T14" fmla="*/ 1 w 124"/>
                  <a:gd name="T15" fmla="*/ 0 h 124"/>
                  <a:gd name="T16" fmla="*/ 1 w 124"/>
                  <a:gd name="T17" fmla="*/ 0 h 124"/>
                  <a:gd name="T18" fmla="*/ 1 w 124"/>
                  <a:gd name="T19" fmla="*/ 0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4" h="124">
                    <a:moveTo>
                      <a:pt x="124" y="0"/>
                    </a:moveTo>
                    <a:cubicBezTo>
                      <a:pt x="90" y="0"/>
                      <a:pt x="59" y="13"/>
                      <a:pt x="36" y="36"/>
                    </a:cubicBezTo>
                    <a:cubicBezTo>
                      <a:pt x="14" y="59"/>
                      <a:pt x="0" y="90"/>
                      <a:pt x="0" y="124"/>
                    </a:cubicBezTo>
                    <a:lnTo>
                      <a:pt x="33" y="124"/>
                    </a:lnTo>
                    <a:cubicBezTo>
                      <a:pt x="33" y="99"/>
                      <a:pt x="44" y="76"/>
                      <a:pt x="60" y="60"/>
                    </a:cubicBezTo>
                    <a:cubicBezTo>
                      <a:pt x="77" y="43"/>
                      <a:pt x="99" y="33"/>
                      <a:pt x="124" y="33"/>
                    </a:cubicBez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04" name="Freeform 198">
                <a:extLst>
                  <a:ext uri="{FF2B5EF4-FFF2-40B4-BE49-F238E27FC236}">
                    <a16:creationId xmlns:a16="http://schemas.microsoft.com/office/drawing/2014/main" id="{438AD639-834F-4F4C-83CD-1CD9218C4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400"/>
                <a:ext cx="22" cy="23"/>
              </a:xfrm>
              <a:custGeom>
                <a:avLst/>
                <a:gdLst>
                  <a:gd name="T0" fmla="*/ 1 w 98"/>
                  <a:gd name="T1" fmla="*/ 0 h 98"/>
                  <a:gd name="T2" fmla="*/ 0 w 98"/>
                  <a:gd name="T3" fmla="*/ 0 h 98"/>
                  <a:gd name="T4" fmla="*/ 0 w 98"/>
                  <a:gd name="T5" fmla="*/ 0 h 98"/>
                  <a:gd name="T6" fmla="*/ 0 w 98"/>
                  <a:gd name="T7" fmla="*/ 1 h 98"/>
                  <a:gd name="T8" fmla="*/ 0 w 98"/>
                  <a:gd name="T9" fmla="*/ 1 h 98"/>
                  <a:gd name="T10" fmla="*/ 0 w 98"/>
                  <a:gd name="T11" fmla="*/ 1 h 98"/>
                  <a:gd name="T12" fmla="*/ 1 w 98"/>
                  <a:gd name="T13" fmla="*/ 1 h 98"/>
                  <a:gd name="T14" fmla="*/ 1 w 98"/>
                  <a:gd name="T15" fmla="*/ 1 h 98"/>
                  <a:gd name="T16" fmla="*/ 1 w 98"/>
                  <a:gd name="T17" fmla="*/ 1 h 98"/>
                  <a:gd name="T18" fmla="*/ 1 w 98"/>
                  <a:gd name="T19" fmla="*/ 0 h 98"/>
                  <a:gd name="T20" fmla="*/ 1 w 98"/>
                  <a:gd name="T21" fmla="*/ 0 h 98"/>
                  <a:gd name="T22" fmla="*/ 1 w 98"/>
                  <a:gd name="T23" fmla="*/ 0 h 98"/>
                  <a:gd name="T24" fmla="*/ 1 w 98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8" h="98">
                    <a:moveTo>
                      <a:pt x="98" y="0"/>
                    </a:moveTo>
                    <a:cubicBezTo>
                      <a:pt x="71" y="0"/>
                      <a:pt x="47" y="11"/>
                      <a:pt x="29" y="29"/>
                    </a:cubicBezTo>
                    <a:cubicBezTo>
                      <a:pt x="11" y="47"/>
                      <a:pt x="0" y="71"/>
                      <a:pt x="0" y="98"/>
                    </a:cubicBezTo>
                    <a:lnTo>
                      <a:pt x="13" y="98"/>
                    </a:lnTo>
                    <a:lnTo>
                      <a:pt x="27" y="98"/>
                    </a:lnTo>
                    <a:lnTo>
                      <a:pt x="98" y="98"/>
                    </a:lnTo>
                    <a:lnTo>
                      <a:pt x="98" y="70"/>
                    </a:lnTo>
                    <a:lnTo>
                      <a:pt x="98" y="63"/>
                    </a:lnTo>
                    <a:lnTo>
                      <a:pt x="98" y="26"/>
                    </a:lnTo>
                    <a:lnTo>
                      <a:pt x="98" y="2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05" name="Freeform 199">
                <a:extLst>
                  <a:ext uri="{FF2B5EF4-FFF2-40B4-BE49-F238E27FC236}">
                    <a16:creationId xmlns:a16="http://schemas.microsoft.com/office/drawing/2014/main" id="{354F1A78-84A0-4C20-83E4-D3D1B108B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406"/>
                <a:ext cx="16" cy="17"/>
              </a:xfrm>
              <a:custGeom>
                <a:avLst/>
                <a:gdLst>
                  <a:gd name="T0" fmla="*/ 1 w 71"/>
                  <a:gd name="T1" fmla="*/ 0 h 71"/>
                  <a:gd name="T2" fmla="*/ 0 w 71"/>
                  <a:gd name="T3" fmla="*/ 0 h 71"/>
                  <a:gd name="T4" fmla="*/ 0 w 71"/>
                  <a:gd name="T5" fmla="*/ 0 h 71"/>
                  <a:gd name="T6" fmla="*/ 0 w 71"/>
                  <a:gd name="T7" fmla="*/ 1 h 71"/>
                  <a:gd name="T8" fmla="*/ 0 w 71"/>
                  <a:gd name="T9" fmla="*/ 1 h 71"/>
                  <a:gd name="T10" fmla="*/ 0 w 71"/>
                  <a:gd name="T11" fmla="*/ 1 h 71"/>
                  <a:gd name="T12" fmla="*/ 1 w 71"/>
                  <a:gd name="T13" fmla="*/ 1 h 71"/>
                  <a:gd name="T14" fmla="*/ 1 w 71"/>
                  <a:gd name="T15" fmla="*/ 1 h 71"/>
                  <a:gd name="T16" fmla="*/ 1 w 71"/>
                  <a:gd name="T17" fmla="*/ 1 h 71"/>
                  <a:gd name="T18" fmla="*/ 1 w 71"/>
                  <a:gd name="T19" fmla="*/ 0 h 71"/>
                  <a:gd name="T20" fmla="*/ 1 w 71"/>
                  <a:gd name="T21" fmla="*/ 0 h 71"/>
                  <a:gd name="T22" fmla="*/ 1 w 71"/>
                  <a:gd name="T23" fmla="*/ 0 h 71"/>
                  <a:gd name="T24" fmla="*/ 1 w 71"/>
                  <a:gd name="T25" fmla="*/ 0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52" y="0"/>
                      <a:pt x="34" y="8"/>
                      <a:pt x="21" y="21"/>
                    </a:cubicBezTo>
                    <a:cubicBezTo>
                      <a:pt x="8" y="34"/>
                      <a:pt x="0" y="51"/>
                      <a:pt x="0" y="71"/>
                    </a:cubicBezTo>
                    <a:lnTo>
                      <a:pt x="10" y="71"/>
                    </a:lnTo>
                    <a:lnTo>
                      <a:pt x="19" y="71"/>
                    </a:lnTo>
                    <a:lnTo>
                      <a:pt x="71" y="71"/>
                    </a:lnTo>
                    <a:lnTo>
                      <a:pt x="71" y="51"/>
                    </a:lnTo>
                    <a:lnTo>
                      <a:pt x="71" y="45"/>
                    </a:lnTo>
                    <a:lnTo>
                      <a:pt x="71" y="19"/>
                    </a:lnTo>
                    <a:lnTo>
                      <a:pt x="71" y="1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06" name="Freeform 200">
                <a:extLst>
                  <a:ext uri="{FF2B5EF4-FFF2-40B4-BE49-F238E27FC236}">
                    <a16:creationId xmlns:a16="http://schemas.microsoft.com/office/drawing/2014/main" id="{BAA0BAD2-8285-427C-9561-395A21133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2412"/>
                <a:ext cx="10" cy="11"/>
              </a:xfrm>
              <a:custGeom>
                <a:avLst/>
                <a:gdLst>
                  <a:gd name="T0" fmla="*/ 0 w 44"/>
                  <a:gd name="T1" fmla="*/ 0 h 45"/>
                  <a:gd name="T2" fmla="*/ 0 w 44"/>
                  <a:gd name="T3" fmla="*/ 0 h 45"/>
                  <a:gd name="T4" fmla="*/ 0 w 44"/>
                  <a:gd name="T5" fmla="*/ 0 h 45"/>
                  <a:gd name="T6" fmla="*/ 0 w 44"/>
                  <a:gd name="T7" fmla="*/ 1 h 45"/>
                  <a:gd name="T8" fmla="*/ 0 w 44"/>
                  <a:gd name="T9" fmla="*/ 1 h 45"/>
                  <a:gd name="T10" fmla="*/ 0 w 44"/>
                  <a:gd name="T11" fmla="*/ 0 h 45"/>
                  <a:gd name="T12" fmla="*/ 0 w 44"/>
                  <a:gd name="T13" fmla="*/ 0 h 45"/>
                  <a:gd name="T14" fmla="*/ 0 w 44"/>
                  <a:gd name="T15" fmla="*/ 0 h 45"/>
                  <a:gd name="T16" fmla="*/ 0 w 44"/>
                  <a:gd name="T17" fmla="*/ 0 h 45"/>
                  <a:gd name="T18" fmla="*/ 0 w 44"/>
                  <a:gd name="T19" fmla="*/ 0 h 45"/>
                  <a:gd name="T20" fmla="*/ 0 w 44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cubicBezTo>
                      <a:pt x="32" y="0"/>
                      <a:pt x="21" y="5"/>
                      <a:pt x="13" y="14"/>
                    </a:cubicBezTo>
                    <a:cubicBezTo>
                      <a:pt x="5" y="22"/>
                      <a:pt x="0" y="33"/>
                      <a:pt x="0" y="45"/>
                    </a:cubicBezTo>
                    <a:lnTo>
                      <a:pt x="44" y="45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07" name="Freeform 201">
                <a:extLst>
                  <a:ext uri="{FF2B5EF4-FFF2-40B4-BE49-F238E27FC236}">
                    <a16:creationId xmlns:a16="http://schemas.microsoft.com/office/drawing/2014/main" id="{CFC6EAD7-6FA4-40DF-8EA7-5B3447A66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" y="2418"/>
                <a:ext cx="4" cy="5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w 18"/>
                  <a:gd name="T11" fmla="*/ 0 h 18"/>
                  <a:gd name="T12" fmla="*/ 0 w 18"/>
                  <a:gd name="T13" fmla="*/ 0 h 18"/>
                  <a:gd name="T14" fmla="*/ 0 w 18"/>
                  <a:gd name="T15" fmla="*/ 0 h 18"/>
                  <a:gd name="T16" fmla="*/ 0 w 18"/>
                  <a:gd name="T17" fmla="*/ 0 h 18"/>
                  <a:gd name="T18" fmla="*/ 0 w 18"/>
                  <a:gd name="T19" fmla="*/ 0 h 18"/>
                  <a:gd name="T20" fmla="*/ 0 w 18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cubicBezTo>
                      <a:pt x="13" y="0"/>
                      <a:pt x="9" y="2"/>
                      <a:pt x="6" y="5"/>
                    </a:cubicBezTo>
                    <a:cubicBezTo>
                      <a:pt x="2" y="9"/>
                      <a:pt x="0" y="13"/>
                      <a:pt x="0" y="18"/>
                    </a:cubicBezTo>
                    <a:lnTo>
                      <a:pt x="18" y="18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08" name="Freeform 202">
                <a:extLst>
                  <a:ext uri="{FF2B5EF4-FFF2-40B4-BE49-F238E27FC236}">
                    <a16:creationId xmlns:a16="http://schemas.microsoft.com/office/drawing/2014/main" id="{17676ADB-EFF4-4633-B1AE-B9DDDF0F9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422"/>
                <a:ext cx="155" cy="34"/>
              </a:xfrm>
              <a:custGeom>
                <a:avLst/>
                <a:gdLst>
                  <a:gd name="T0" fmla="*/ 0 w 677"/>
                  <a:gd name="T1" fmla="*/ 0 h 148"/>
                  <a:gd name="T2" fmla="*/ 8 w 677"/>
                  <a:gd name="T3" fmla="*/ 0 h 148"/>
                  <a:gd name="T4" fmla="*/ 8 w 677"/>
                  <a:gd name="T5" fmla="*/ 1 h 148"/>
                  <a:gd name="T6" fmla="*/ 7 w 677"/>
                  <a:gd name="T7" fmla="*/ 2 h 148"/>
                  <a:gd name="T8" fmla="*/ 1 w 677"/>
                  <a:gd name="T9" fmla="*/ 2 h 148"/>
                  <a:gd name="T10" fmla="*/ 0 w 677"/>
                  <a:gd name="T11" fmla="*/ 1 h 148"/>
                  <a:gd name="T12" fmla="*/ 0 w 677"/>
                  <a:gd name="T13" fmla="*/ 0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7" h="148">
                    <a:moveTo>
                      <a:pt x="0" y="0"/>
                    </a:moveTo>
                    <a:lnTo>
                      <a:pt x="677" y="0"/>
                    </a:lnTo>
                    <a:lnTo>
                      <a:pt x="677" y="74"/>
                    </a:lnTo>
                    <a:cubicBezTo>
                      <a:pt x="677" y="115"/>
                      <a:pt x="642" y="148"/>
                      <a:pt x="598" y="148"/>
                    </a:cubicBezTo>
                    <a:lnTo>
                      <a:pt x="79" y="148"/>
                    </a:lnTo>
                    <a:cubicBezTo>
                      <a:pt x="36" y="148"/>
                      <a:pt x="0" y="115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09" name="Rectangle 203">
                <a:extLst>
                  <a:ext uri="{FF2B5EF4-FFF2-40B4-BE49-F238E27FC236}">
                    <a16:creationId xmlns:a16="http://schemas.microsoft.com/office/drawing/2014/main" id="{507C1600-2F1E-48B5-A784-F812585C8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2422"/>
                <a:ext cx="368" cy="17"/>
              </a:xfrm>
              <a:prstGeom prst="rect">
                <a:avLst/>
              </a:pr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10" name="Rectangle 204">
                <a:extLst>
                  <a:ext uri="{FF2B5EF4-FFF2-40B4-BE49-F238E27FC236}">
                    <a16:creationId xmlns:a16="http://schemas.microsoft.com/office/drawing/2014/main" id="{CF55E2C1-4B34-465F-879B-D6A91BF5D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1" y="2422"/>
                <a:ext cx="123" cy="14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</p:grpSp>
        <p:sp>
          <p:nvSpPr>
            <p:cNvPr id="10" name="Rectangle 206">
              <a:extLst>
                <a:ext uri="{FF2B5EF4-FFF2-40B4-BE49-F238E27FC236}">
                  <a16:creationId xmlns:a16="http://schemas.microsoft.com/office/drawing/2014/main" id="{C501BFC7-9D39-4FEA-AB2F-8535AB5DF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422"/>
              <a:ext cx="123" cy="7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</p:grpSp>
      <p:graphicFrame>
        <p:nvGraphicFramePr>
          <p:cNvPr id="211" name="Таблица 210">
            <a:extLst>
              <a:ext uri="{FF2B5EF4-FFF2-40B4-BE49-F238E27FC236}">
                <a16:creationId xmlns:a16="http://schemas.microsoft.com/office/drawing/2014/main" id="{4DC0FCE9-6D2D-44B9-960C-B6ACEAE69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10163"/>
              </p:ext>
            </p:extLst>
          </p:nvPr>
        </p:nvGraphicFramePr>
        <p:xfrm>
          <a:off x="683567" y="3145419"/>
          <a:ext cx="7776864" cy="3163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6434">
                  <a:extLst>
                    <a:ext uri="{9D8B030D-6E8A-4147-A177-3AD203B41FA5}">
                      <a16:colId xmlns:a16="http://schemas.microsoft.com/office/drawing/2014/main" val="3728027104"/>
                    </a:ext>
                  </a:extLst>
                </a:gridCol>
                <a:gridCol w="4155147">
                  <a:extLst>
                    <a:ext uri="{9D8B030D-6E8A-4147-A177-3AD203B41FA5}">
                      <a16:colId xmlns:a16="http://schemas.microsoft.com/office/drawing/2014/main" val="4251743284"/>
                    </a:ext>
                  </a:extLst>
                </a:gridCol>
                <a:gridCol w="2645283">
                  <a:extLst>
                    <a:ext uri="{9D8B030D-6E8A-4147-A177-3AD203B41FA5}">
                      <a16:colId xmlns:a16="http://schemas.microsoft.com/office/drawing/2014/main" val="677435353"/>
                    </a:ext>
                  </a:extLst>
                </a:gridCol>
              </a:tblGrid>
              <a:tr h="157090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ОСВОЕНИЕ ОСНОВ МАТЕМАТИКИ И ЕСТЕСТВЕННО-НАУЧНЫХ ПРЕДМЕТОВ: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всех общеобразовательных курсов (4, 8 классы)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углублённых курсов математики и физики (11 класс)</a:t>
                      </a:r>
                      <a:endParaRPr lang="ru-RU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TIMSS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Trends in Mathematics and Science Study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классы, один раз в 4 года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1995,…, 2015, 2019, </a:t>
                      </a:r>
                      <a:r>
                        <a:rPr lang="ru-RU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02044"/>
                  </a:ext>
                </a:extLst>
              </a:tr>
              <a:tr h="142044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DEF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СФОРМИРОВАННОСТЬ ФУНКЦИОНАЛЬНОЙ ГРАМОТНОСТИ, НАВЫКОВ РАЗРЕШЕНИЯ ПРОБЛЕМ, ГЛОБАЛЬНЫХ КОМПЕТЕНЦИЙ, КРЕАТИВНОГО МЫШЛЕНИЯ</a:t>
                      </a:r>
                      <a:endParaRPr lang="ru-RU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DEFF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International Student Assessment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15-летние обучающиеся,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 раз в 3 года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2000,…, 2015, 2018, </a:t>
                      </a:r>
                      <a:r>
                        <a:rPr lang="ru-RU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2021, 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D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82175"/>
                  </a:ext>
                </a:extLst>
              </a:tr>
            </a:tbl>
          </a:graphicData>
        </a:graphic>
      </p:graphicFrame>
      <p:grpSp>
        <p:nvGrpSpPr>
          <p:cNvPr id="212" name="Group 209">
            <a:extLst>
              <a:ext uri="{FF2B5EF4-FFF2-40B4-BE49-F238E27FC236}">
                <a16:creationId xmlns:a16="http://schemas.microsoft.com/office/drawing/2014/main" id="{BE9B7F0C-F566-44E0-8C96-446C32E2E3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6227" y="3959991"/>
            <a:ext cx="833437" cy="530225"/>
            <a:chOff x="97" y="2164"/>
            <a:chExt cx="792" cy="504"/>
          </a:xfrm>
        </p:grpSpPr>
        <p:sp>
          <p:nvSpPr>
            <p:cNvPr id="213" name="AutoShape 208">
              <a:extLst>
                <a:ext uri="{FF2B5EF4-FFF2-40B4-BE49-F238E27FC236}">
                  <a16:creationId xmlns:a16="http://schemas.microsoft.com/office/drawing/2014/main" id="{101F7A56-CABB-4BA6-BDBA-02613EC735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64"/>
              <a:ext cx="7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14" name="Freeform 210">
              <a:extLst>
                <a:ext uri="{FF2B5EF4-FFF2-40B4-BE49-F238E27FC236}">
                  <a16:creationId xmlns:a16="http://schemas.microsoft.com/office/drawing/2014/main" id="{D270D431-F9BF-406F-B2CF-088506E72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" y="2268"/>
              <a:ext cx="540" cy="382"/>
            </a:xfrm>
            <a:custGeom>
              <a:avLst/>
              <a:gdLst>
                <a:gd name="T0" fmla="*/ 1 w 2338"/>
                <a:gd name="T1" fmla="*/ 0 h 1638"/>
                <a:gd name="T2" fmla="*/ 28 w 2338"/>
                <a:gd name="T3" fmla="*/ 0 h 1638"/>
                <a:gd name="T4" fmla="*/ 29 w 2338"/>
                <a:gd name="T5" fmla="*/ 1 h 1638"/>
                <a:gd name="T6" fmla="*/ 29 w 2338"/>
                <a:gd name="T7" fmla="*/ 20 h 1638"/>
                <a:gd name="T8" fmla="*/ 28 w 2338"/>
                <a:gd name="T9" fmla="*/ 21 h 1638"/>
                <a:gd name="T10" fmla="*/ 1 w 2338"/>
                <a:gd name="T11" fmla="*/ 21 h 1638"/>
                <a:gd name="T12" fmla="*/ 0 w 2338"/>
                <a:gd name="T13" fmla="*/ 20 h 1638"/>
                <a:gd name="T14" fmla="*/ 0 w 2338"/>
                <a:gd name="T15" fmla="*/ 1 h 1638"/>
                <a:gd name="T16" fmla="*/ 1 w 2338"/>
                <a:gd name="T17" fmla="*/ 0 h 16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38" h="1638">
                  <a:moveTo>
                    <a:pt x="75" y="0"/>
                  </a:moveTo>
                  <a:lnTo>
                    <a:pt x="2263" y="0"/>
                  </a:lnTo>
                  <a:cubicBezTo>
                    <a:pt x="2305" y="0"/>
                    <a:pt x="2338" y="34"/>
                    <a:pt x="2338" y="75"/>
                  </a:cubicBezTo>
                  <a:lnTo>
                    <a:pt x="2338" y="1563"/>
                  </a:lnTo>
                  <a:cubicBezTo>
                    <a:pt x="2338" y="1604"/>
                    <a:pt x="2305" y="1638"/>
                    <a:pt x="2263" y="1638"/>
                  </a:cubicBez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15" name="Freeform 211">
              <a:extLst>
                <a:ext uri="{FF2B5EF4-FFF2-40B4-BE49-F238E27FC236}">
                  <a16:creationId xmlns:a16="http://schemas.microsoft.com/office/drawing/2014/main" id="{C50592E9-C8D0-43E5-A13E-24A69ADE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" y="2268"/>
              <a:ext cx="462" cy="382"/>
            </a:xfrm>
            <a:custGeom>
              <a:avLst/>
              <a:gdLst>
                <a:gd name="T0" fmla="*/ 1 w 1999"/>
                <a:gd name="T1" fmla="*/ 0 h 1638"/>
                <a:gd name="T2" fmla="*/ 25 w 1999"/>
                <a:gd name="T3" fmla="*/ 0 h 1638"/>
                <a:gd name="T4" fmla="*/ 4 w 1999"/>
                <a:gd name="T5" fmla="*/ 21 h 1638"/>
                <a:gd name="T6" fmla="*/ 1 w 1999"/>
                <a:gd name="T7" fmla="*/ 21 h 1638"/>
                <a:gd name="T8" fmla="*/ 0 w 1999"/>
                <a:gd name="T9" fmla="*/ 20 h 1638"/>
                <a:gd name="T10" fmla="*/ 0 w 1999"/>
                <a:gd name="T11" fmla="*/ 1 h 1638"/>
                <a:gd name="T12" fmla="*/ 1 w 1999"/>
                <a:gd name="T13" fmla="*/ 0 h 16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99" h="1638">
                  <a:moveTo>
                    <a:pt x="75" y="0"/>
                  </a:moveTo>
                  <a:lnTo>
                    <a:pt x="1999" y="0"/>
                  </a:lnTo>
                  <a:lnTo>
                    <a:pt x="361" y="1638"/>
                  </a:ln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5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16" name="Rectangle 212">
              <a:extLst>
                <a:ext uri="{FF2B5EF4-FFF2-40B4-BE49-F238E27FC236}">
                  <a16:creationId xmlns:a16="http://schemas.microsoft.com/office/drawing/2014/main" id="{3BFD24FF-1697-4CD5-9831-6150BD914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2296"/>
              <a:ext cx="489" cy="329"/>
            </a:xfrm>
            <a:prstGeom prst="rect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17" name="Freeform 213">
              <a:extLst>
                <a:ext uri="{FF2B5EF4-FFF2-40B4-BE49-F238E27FC236}">
                  <a16:creationId xmlns:a16="http://schemas.microsoft.com/office/drawing/2014/main" id="{BF20C7F3-8751-4B09-BC5C-246734CDE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657"/>
              <a:ext cx="735" cy="15"/>
            </a:xfrm>
            <a:custGeom>
              <a:avLst/>
              <a:gdLst>
                <a:gd name="T0" fmla="*/ 20 w 3183"/>
                <a:gd name="T1" fmla="*/ 1 h 65"/>
                <a:gd name="T2" fmla="*/ 1 w 3183"/>
                <a:gd name="T3" fmla="*/ 1 h 65"/>
                <a:gd name="T4" fmla="*/ 0 w 3183"/>
                <a:gd name="T5" fmla="*/ 0 h 65"/>
                <a:gd name="T6" fmla="*/ 20 w 3183"/>
                <a:gd name="T7" fmla="*/ 0 h 65"/>
                <a:gd name="T8" fmla="*/ 39 w 3183"/>
                <a:gd name="T9" fmla="*/ 0 h 65"/>
                <a:gd name="T10" fmla="*/ 38 w 3183"/>
                <a:gd name="T11" fmla="*/ 1 h 65"/>
                <a:gd name="T12" fmla="*/ 20 w 3183"/>
                <a:gd name="T13" fmla="*/ 1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83" h="65">
                  <a:moveTo>
                    <a:pt x="1592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2" y="0"/>
                  </a:lnTo>
                  <a:lnTo>
                    <a:pt x="3183" y="2"/>
                  </a:lnTo>
                  <a:cubicBezTo>
                    <a:pt x="3161" y="23"/>
                    <a:pt x="3121" y="65"/>
                    <a:pt x="3063" y="65"/>
                  </a:cubicBezTo>
                  <a:lnTo>
                    <a:pt x="1592" y="65"/>
                  </a:lnTo>
                  <a:close/>
                </a:path>
              </a:pathLst>
            </a:custGeom>
            <a:solidFill>
              <a:srgbClr val="354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18" name="Freeform 214">
              <a:extLst>
                <a:ext uri="{FF2B5EF4-FFF2-40B4-BE49-F238E27FC236}">
                  <a16:creationId xmlns:a16="http://schemas.microsoft.com/office/drawing/2014/main" id="{A2BF81B5-78F6-44E7-8917-BF0226186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2642"/>
              <a:ext cx="744" cy="16"/>
            </a:xfrm>
            <a:custGeom>
              <a:avLst/>
              <a:gdLst>
                <a:gd name="T0" fmla="*/ 0 w 3219"/>
                <a:gd name="T1" fmla="*/ 0 h 69"/>
                <a:gd name="T2" fmla="*/ 40 w 3219"/>
                <a:gd name="T3" fmla="*/ 0 h 69"/>
                <a:gd name="T4" fmla="*/ 40 w 3219"/>
                <a:gd name="T5" fmla="*/ 0 h 69"/>
                <a:gd name="T6" fmla="*/ 39 w 3219"/>
                <a:gd name="T7" fmla="*/ 1 h 69"/>
                <a:gd name="T8" fmla="*/ 0 w 3219"/>
                <a:gd name="T9" fmla="*/ 1 h 69"/>
                <a:gd name="T10" fmla="*/ 0 w 3219"/>
                <a:gd name="T11" fmla="*/ 0 h 69"/>
                <a:gd name="T12" fmla="*/ 0 w 3219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19" h="69">
                  <a:moveTo>
                    <a:pt x="0" y="0"/>
                  </a:moveTo>
                  <a:lnTo>
                    <a:pt x="3219" y="0"/>
                  </a:lnTo>
                  <a:lnTo>
                    <a:pt x="3219" y="35"/>
                  </a:lnTo>
                  <a:cubicBezTo>
                    <a:pt x="3219" y="54"/>
                    <a:pt x="3204" y="69"/>
                    <a:pt x="3185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19" name="Freeform 215">
              <a:extLst>
                <a:ext uri="{FF2B5EF4-FFF2-40B4-BE49-F238E27FC236}">
                  <a16:creationId xmlns:a16="http://schemas.microsoft.com/office/drawing/2014/main" id="{11666E0A-1485-4722-8E1B-589723441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642"/>
              <a:ext cx="103" cy="8"/>
            </a:xfrm>
            <a:custGeom>
              <a:avLst/>
              <a:gdLst>
                <a:gd name="T0" fmla="*/ 6 w 446"/>
                <a:gd name="T1" fmla="*/ 0 h 32"/>
                <a:gd name="T2" fmla="*/ 5 w 446"/>
                <a:gd name="T3" fmla="*/ 1 h 32"/>
                <a:gd name="T4" fmla="*/ 5 w 446"/>
                <a:gd name="T5" fmla="*/ 1 h 32"/>
                <a:gd name="T6" fmla="*/ 5 w 446"/>
                <a:gd name="T7" fmla="*/ 1 h 32"/>
                <a:gd name="T8" fmla="*/ 5 w 446"/>
                <a:gd name="T9" fmla="*/ 1 h 32"/>
                <a:gd name="T10" fmla="*/ 0 w 446"/>
                <a:gd name="T11" fmla="*/ 1 h 32"/>
                <a:gd name="T12" fmla="*/ 0 w 446"/>
                <a:gd name="T13" fmla="*/ 1 h 32"/>
                <a:gd name="T14" fmla="*/ 0 w 446"/>
                <a:gd name="T15" fmla="*/ 1 h 32"/>
                <a:gd name="T16" fmla="*/ 0 w 446"/>
                <a:gd name="T17" fmla="*/ 0 h 32"/>
                <a:gd name="T18" fmla="*/ 0 w 446"/>
                <a:gd name="T19" fmla="*/ 0 h 32"/>
                <a:gd name="T20" fmla="*/ 0 w 446"/>
                <a:gd name="T21" fmla="*/ 0 h 32"/>
                <a:gd name="T22" fmla="*/ 0 w 446"/>
                <a:gd name="T23" fmla="*/ 0 h 32"/>
                <a:gd name="T24" fmla="*/ 0 w 446"/>
                <a:gd name="T25" fmla="*/ 1 h 32"/>
                <a:gd name="T26" fmla="*/ 5 w 446"/>
                <a:gd name="T27" fmla="*/ 1 h 32"/>
                <a:gd name="T28" fmla="*/ 5 w 446"/>
                <a:gd name="T29" fmla="*/ 0 h 32"/>
                <a:gd name="T30" fmla="*/ 5 w 446"/>
                <a:gd name="T31" fmla="*/ 0 h 32"/>
                <a:gd name="T32" fmla="*/ 5 w 446"/>
                <a:gd name="T33" fmla="*/ 0 h 32"/>
                <a:gd name="T34" fmla="*/ 5 w 446"/>
                <a:gd name="T35" fmla="*/ 0 h 32"/>
                <a:gd name="T36" fmla="*/ 6 w 446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6" h="32">
                  <a:moveTo>
                    <a:pt x="446" y="0"/>
                  </a:moveTo>
                  <a:cubicBezTo>
                    <a:pt x="445" y="9"/>
                    <a:pt x="441" y="16"/>
                    <a:pt x="435" y="22"/>
                  </a:cubicBezTo>
                  <a:cubicBezTo>
                    <a:pt x="428" y="28"/>
                    <a:pt x="419" y="32"/>
                    <a:pt x="410" y="32"/>
                  </a:cubicBezTo>
                  <a:lnTo>
                    <a:pt x="36" y="32"/>
                  </a:lnTo>
                  <a:cubicBezTo>
                    <a:pt x="26" y="32"/>
                    <a:pt x="17" y="28"/>
                    <a:pt x="11" y="22"/>
                  </a:cubicBezTo>
                  <a:cubicBezTo>
                    <a:pt x="5" y="16"/>
                    <a:pt x="1" y="9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cubicBezTo>
                    <a:pt x="22" y="20"/>
                    <a:pt x="29" y="23"/>
                    <a:pt x="36" y="23"/>
                  </a:cubicBezTo>
                  <a:lnTo>
                    <a:pt x="410" y="23"/>
                  </a:lnTo>
                  <a:cubicBezTo>
                    <a:pt x="417" y="23"/>
                    <a:pt x="424" y="20"/>
                    <a:pt x="429" y="16"/>
                  </a:cubicBezTo>
                  <a:lnTo>
                    <a:pt x="429" y="15"/>
                  </a:lnTo>
                  <a:cubicBezTo>
                    <a:pt x="433" y="11"/>
                    <a:pt x="436" y="6"/>
                    <a:pt x="437" y="0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9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0" name="Freeform 216">
              <a:extLst>
                <a:ext uri="{FF2B5EF4-FFF2-40B4-BE49-F238E27FC236}">
                  <a16:creationId xmlns:a16="http://schemas.microsoft.com/office/drawing/2014/main" id="{E4304D08-9A7E-4030-897E-1EA1E94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" y="2296"/>
              <a:ext cx="409" cy="329"/>
            </a:xfrm>
            <a:custGeom>
              <a:avLst/>
              <a:gdLst>
                <a:gd name="T0" fmla="*/ 0 w 1772"/>
                <a:gd name="T1" fmla="*/ 18 h 1415"/>
                <a:gd name="T2" fmla="*/ 4 w 1772"/>
                <a:gd name="T3" fmla="*/ 18 h 1415"/>
                <a:gd name="T4" fmla="*/ 22 w 1772"/>
                <a:gd name="T5" fmla="*/ 0 h 1415"/>
                <a:gd name="T6" fmla="*/ 0 w 1772"/>
                <a:gd name="T7" fmla="*/ 0 h 1415"/>
                <a:gd name="T8" fmla="*/ 0 w 1772"/>
                <a:gd name="T9" fmla="*/ 18 h 1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2" h="1415">
                  <a:moveTo>
                    <a:pt x="0" y="1415"/>
                  </a:moveTo>
                  <a:lnTo>
                    <a:pt x="357" y="1415"/>
                  </a:lnTo>
                  <a:lnTo>
                    <a:pt x="1772" y="0"/>
                  </a:lnTo>
                  <a:lnTo>
                    <a:pt x="0" y="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1" name="Freeform 217">
              <a:extLst>
                <a:ext uri="{FF2B5EF4-FFF2-40B4-BE49-F238E27FC236}">
                  <a16:creationId xmlns:a16="http://schemas.microsoft.com/office/drawing/2014/main" id="{A3919732-E57C-4A27-995E-2B249A57B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2164"/>
              <a:ext cx="387" cy="461"/>
            </a:xfrm>
            <a:custGeom>
              <a:avLst/>
              <a:gdLst>
                <a:gd name="T0" fmla="*/ 0 w 1678"/>
                <a:gd name="T1" fmla="*/ 25 h 1980"/>
                <a:gd name="T2" fmla="*/ 21 w 1678"/>
                <a:gd name="T3" fmla="*/ 25 h 1980"/>
                <a:gd name="T4" fmla="*/ 21 w 1678"/>
                <a:gd name="T5" fmla="*/ 0 h 1980"/>
                <a:gd name="T6" fmla="*/ 20 w 1678"/>
                <a:gd name="T7" fmla="*/ 0 h 1980"/>
                <a:gd name="T8" fmla="*/ 0 w 1678"/>
                <a:gd name="T9" fmla="*/ 0 h 1980"/>
                <a:gd name="T10" fmla="*/ 0 w 1678"/>
                <a:gd name="T11" fmla="*/ 0 h 1980"/>
                <a:gd name="T12" fmla="*/ 0 w 1678"/>
                <a:gd name="T13" fmla="*/ 25 h 19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8" h="1980">
                  <a:moveTo>
                    <a:pt x="0" y="1980"/>
                  </a:moveTo>
                  <a:lnTo>
                    <a:pt x="1678" y="1980"/>
                  </a:ln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98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2" name="Freeform 218">
              <a:extLst>
                <a:ext uri="{FF2B5EF4-FFF2-40B4-BE49-F238E27FC236}">
                  <a16:creationId xmlns:a16="http://schemas.microsoft.com/office/drawing/2014/main" id="{CED6D454-5ECC-4717-852C-0AC1530DE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2164"/>
              <a:ext cx="387" cy="30"/>
            </a:xfrm>
            <a:custGeom>
              <a:avLst/>
              <a:gdLst>
                <a:gd name="T0" fmla="*/ 21 w 1678"/>
                <a:gd name="T1" fmla="*/ 2 h 128"/>
                <a:gd name="T2" fmla="*/ 21 w 1678"/>
                <a:gd name="T3" fmla="*/ 0 h 128"/>
                <a:gd name="T4" fmla="*/ 20 w 1678"/>
                <a:gd name="T5" fmla="*/ 0 h 128"/>
                <a:gd name="T6" fmla="*/ 0 w 1678"/>
                <a:gd name="T7" fmla="*/ 0 h 128"/>
                <a:gd name="T8" fmla="*/ 0 w 1678"/>
                <a:gd name="T9" fmla="*/ 0 h 128"/>
                <a:gd name="T10" fmla="*/ 0 w 1678"/>
                <a:gd name="T11" fmla="*/ 2 h 128"/>
                <a:gd name="T12" fmla="*/ 21 w 1678"/>
                <a:gd name="T13" fmla="*/ 2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8" h="128">
                  <a:moveTo>
                    <a:pt x="1678" y="128"/>
                  </a:move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78" y="128"/>
                  </a:lnTo>
                  <a:close/>
                </a:path>
              </a:pathLst>
            </a:custGeom>
            <a:solidFill>
              <a:srgbClr val="435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3" name="Freeform 219">
              <a:extLst>
                <a:ext uri="{FF2B5EF4-FFF2-40B4-BE49-F238E27FC236}">
                  <a16:creationId xmlns:a16="http://schemas.microsoft.com/office/drawing/2014/main" id="{3B8F031A-298F-446A-8284-60FC3DC31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" y="2295"/>
              <a:ext cx="35" cy="330"/>
            </a:xfrm>
            <a:custGeom>
              <a:avLst/>
              <a:gdLst>
                <a:gd name="T0" fmla="*/ 2 w 148"/>
                <a:gd name="T1" fmla="*/ 0 h 1416"/>
                <a:gd name="T2" fmla="*/ 0 w 148"/>
                <a:gd name="T3" fmla="*/ 0 h 1416"/>
                <a:gd name="T4" fmla="*/ 2 w 148"/>
                <a:gd name="T5" fmla="*/ 18 h 1416"/>
                <a:gd name="T6" fmla="*/ 2 w 148"/>
                <a:gd name="T7" fmla="*/ 0 h 1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8" h="1416">
                  <a:moveTo>
                    <a:pt x="148" y="0"/>
                  </a:moveTo>
                  <a:lnTo>
                    <a:pt x="0" y="0"/>
                  </a:lnTo>
                  <a:lnTo>
                    <a:pt x="148" y="141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4" name="Freeform 220">
              <a:extLst>
                <a:ext uri="{FF2B5EF4-FFF2-40B4-BE49-F238E27FC236}">
                  <a16:creationId xmlns:a16="http://schemas.microsoft.com/office/drawing/2014/main" id="{3F29DA6E-0BA5-404B-9214-924565498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295"/>
              <a:ext cx="34" cy="330"/>
            </a:xfrm>
            <a:custGeom>
              <a:avLst/>
              <a:gdLst>
                <a:gd name="T0" fmla="*/ 0 w 149"/>
                <a:gd name="T1" fmla="*/ 0 h 1416"/>
                <a:gd name="T2" fmla="*/ 2 w 149"/>
                <a:gd name="T3" fmla="*/ 0 h 1416"/>
                <a:gd name="T4" fmla="*/ 0 w 149"/>
                <a:gd name="T5" fmla="*/ 18 h 1416"/>
                <a:gd name="T6" fmla="*/ 0 w 149"/>
                <a:gd name="T7" fmla="*/ 0 h 1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1416">
                  <a:moveTo>
                    <a:pt x="0" y="0"/>
                  </a:moveTo>
                  <a:lnTo>
                    <a:pt x="149" y="0"/>
                  </a:lnTo>
                  <a:lnTo>
                    <a:pt x="0" y="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" name="Oval 221">
              <a:extLst>
                <a:ext uri="{FF2B5EF4-FFF2-40B4-BE49-F238E27FC236}">
                  <a16:creationId xmlns:a16="http://schemas.microsoft.com/office/drawing/2014/main" id="{A876545E-F2D4-44A8-AEA0-C6FDCEF35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2175"/>
              <a:ext cx="8" cy="8"/>
            </a:xfrm>
            <a:prstGeom prst="ellipse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26" name="Oval 222">
              <a:extLst>
                <a:ext uri="{FF2B5EF4-FFF2-40B4-BE49-F238E27FC236}">
                  <a16:creationId xmlns:a16="http://schemas.microsoft.com/office/drawing/2014/main" id="{CB7DAEDD-552E-44BE-B52A-20F961786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" y="2175"/>
              <a:ext cx="8" cy="8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27" name="Oval 223">
              <a:extLst>
                <a:ext uri="{FF2B5EF4-FFF2-40B4-BE49-F238E27FC236}">
                  <a16:creationId xmlns:a16="http://schemas.microsoft.com/office/drawing/2014/main" id="{5ED009C8-2149-4705-952B-7FE0AED6F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2175"/>
              <a:ext cx="8" cy="8"/>
            </a:xfrm>
            <a:prstGeom prst="ellipse">
              <a:avLst/>
            </a:prstGeom>
            <a:solidFill>
              <a:srgbClr val="92A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28" name="Rectangle 224">
              <a:extLst>
                <a:ext uri="{FF2B5EF4-FFF2-40B4-BE49-F238E27FC236}">
                  <a16:creationId xmlns:a16="http://schemas.microsoft.com/office/drawing/2014/main" id="{9924A81E-E7A4-453B-8262-A6CFA60E8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2173"/>
              <a:ext cx="297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29" name="Rectangle 225">
              <a:extLst>
                <a:ext uri="{FF2B5EF4-FFF2-40B4-BE49-F238E27FC236}">
                  <a16:creationId xmlns:a16="http://schemas.microsoft.com/office/drawing/2014/main" id="{1FA45417-B439-407F-B0F9-00084B1E2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566"/>
              <a:ext cx="289" cy="4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30" name="Rectangle 226">
              <a:extLst>
                <a:ext uri="{FF2B5EF4-FFF2-40B4-BE49-F238E27FC236}">
                  <a16:creationId xmlns:a16="http://schemas.microsoft.com/office/drawing/2014/main" id="{34C8569D-A956-4654-90E7-19303CB1A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540"/>
              <a:ext cx="289" cy="4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31" name="Rectangle 227">
              <a:extLst>
                <a:ext uri="{FF2B5EF4-FFF2-40B4-BE49-F238E27FC236}">
                  <a16:creationId xmlns:a16="http://schemas.microsoft.com/office/drawing/2014/main" id="{E3847036-5609-4C94-A62A-D77270F09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515"/>
              <a:ext cx="289" cy="3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32" name="Rectangle 228">
              <a:extLst>
                <a:ext uri="{FF2B5EF4-FFF2-40B4-BE49-F238E27FC236}">
                  <a16:creationId xmlns:a16="http://schemas.microsoft.com/office/drawing/2014/main" id="{88573A09-943E-484D-A03B-6090C8F52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489"/>
              <a:ext cx="289" cy="4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33" name="Rectangle 229">
              <a:extLst>
                <a:ext uri="{FF2B5EF4-FFF2-40B4-BE49-F238E27FC236}">
                  <a16:creationId xmlns:a16="http://schemas.microsoft.com/office/drawing/2014/main" id="{7E096A82-6EAE-4AAC-BE8A-241C1D890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250"/>
              <a:ext cx="28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34" name="Rectangle 230">
              <a:extLst>
                <a:ext uri="{FF2B5EF4-FFF2-40B4-BE49-F238E27FC236}">
                  <a16:creationId xmlns:a16="http://schemas.microsoft.com/office/drawing/2014/main" id="{8DF3EE6D-4C5F-4C68-BDE6-2B9EFE056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218"/>
              <a:ext cx="289" cy="17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35" name="Freeform 231">
              <a:extLst>
                <a:ext uri="{FF2B5EF4-FFF2-40B4-BE49-F238E27FC236}">
                  <a16:creationId xmlns:a16="http://schemas.microsoft.com/office/drawing/2014/main" id="{1DBDCECD-00DA-4F7E-9C01-54BBD49D1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2280"/>
              <a:ext cx="36" cy="66"/>
            </a:xfrm>
            <a:custGeom>
              <a:avLst/>
              <a:gdLst>
                <a:gd name="T0" fmla="*/ 1 w 154"/>
                <a:gd name="T1" fmla="*/ 3 h 285"/>
                <a:gd name="T2" fmla="*/ 0 w 154"/>
                <a:gd name="T3" fmla="*/ 2 h 285"/>
                <a:gd name="T4" fmla="*/ 2 w 154"/>
                <a:gd name="T5" fmla="*/ 0 h 285"/>
                <a:gd name="T6" fmla="*/ 2 w 154"/>
                <a:gd name="T7" fmla="*/ 1 h 285"/>
                <a:gd name="T8" fmla="*/ 1 w 154"/>
                <a:gd name="T9" fmla="*/ 2 h 285"/>
                <a:gd name="T10" fmla="*/ 1 w 154"/>
                <a:gd name="T11" fmla="*/ 3 h 285"/>
                <a:gd name="T12" fmla="*/ 1 w 154"/>
                <a:gd name="T13" fmla="*/ 3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285">
                  <a:moveTo>
                    <a:pt x="52" y="285"/>
                  </a:moveTo>
                  <a:cubicBezTo>
                    <a:pt x="20" y="255"/>
                    <a:pt x="0" y="212"/>
                    <a:pt x="0" y="165"/>
                  </a:cubicBezTo>
                  <a:cubicBezTo>
                    <a:pt x="0" y="77"/>
                    <a:pt x="68" y="6"/>
                    <a:pt x="154" y="0"/>
                  </a:cubicBezTo>
                  <a:lnTo>
                    <a:pt x="154" y="74"/>
                  </a:lnTo>
                  <a:cubicBezTo>
                    <a:pt x="109" y="79"/>
                    <a:pt x="73" y="118"/>
                    <a:pt x="73" y="165"/>
                  </a:cubicBezTo>
                  <a:cubicBezTo>
                    <a:pt x="73" y="189"/>
                    <a:pt x="83" y="212"/>
                    <a:pt x="99" y="228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rgbClr val="6C8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36" name="Freeform 232">
              <a:extLst>
                <a:ext uri="{FF2B5EF4-FFF2-40B4-BE49-F238E27FC236}">
                  <a16:creationId xmlns:a16="http://schemas.microsoft.com/office/drawing/2014/main" id="{38E35024-D11E-465D-9A9F-2CDF29775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" y="2313"/>
              <a:ext cx="32" cy="43"/>
            </a:xfrm>
            <a:custGeom>
              <a:avLst/>
              <a:gdLst>
                <a:gd name="T0" fmla="*/ 2 w 138"/>
                <a:gd name="T1" fmla="*/ 0 h 184"/>
                <a:gd name="T2" fmla="*/ 2 w 138"/>
                <a:gd name="T3" fmla="*/ 0 h 184"/>
                <a:gd name="T4" fmla="*/ 0 w 138"/>
                <a:gd name="T5" fmla="*/ 2 h 184"/>
                <a:gd name="T6" fmla="*/ 0 w 138"/>
                <a:gd name="T7" fmla="*/ 1 h 184"/>
                <a:gd name="T8" fmla="*/ 1 w 138"/>
                <a:gd name="T9" fmla="*/ 0 h 184"/>
                <a:gd name="T10" fmla="*/ 1 w 138"/>
                <a:gd name="T11" fmla="*/ 0 h 184"/>
                <a:gd name="T12" fmla="*/ 2 w 138"/>
                <a:gd name="T13" fmla="*/ 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184">
                  <a:moveTo>
                    <a:pt x="136" y="0"/>
                  </a:moveTo>
                  <a:cubicBezTo>
                    <a:pt x="137" y="8"/>
                    <a:pt x="138" y="16"/>
                    <a:pt x="138" y="24"/>
                  </a:cubicBezTo>
                  <a:cubicBezTo>
                    <a:pt x="138" y="101"/>
                    <a:pt x="84" y="166"/>
                    <a:pt x="13" y="184"/>
                  </a:cubicBezTo>
                  <a:lnTo>
                    <a:pt x="0" y="111"/>
                  </a:lnTo>
                  <a:cubicBezTo>
                    <a:pt x="37" y="100"/>
                    <a:pt x="65" y="65"/>
                    <a:pt x="65" y="24"/>
                  </a:cubicBezTo>
                  <a:cubicBezTo>
                    <a:pt x="65" y="21"/>
                    <a:pt x="65" y="18"/>
                    <a:pt x="64" y="1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30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37" name="Freeform 233">
              <a:extLst>
                <a:ext uri="{FF2B5EF4-FFF2-40B4-BE49-F238E27FC236}">
                  <a16:creationId xmlns:a16="http://schemas.microsoft.com/office/drawing/2014/main" id="{9C776968-D0D0-4983-854D-57645EB2C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2336"/>
              <a:ext cx="27" cy="21"/>
            </a:xfrm>
            <a:custGeom>
              <a:avLst/>
              <a:gdLst>
                <a:gd name="T0" fmla="*/ 1 w 114"/>
                <a:gd name="T1" fmla="*/ 1 h 87"/>
                <a:gd name="T2" fmla="*/ 1 w 114"/>
                <a:gd name="T3" fmla="*/ 1 h 87"/>
                <a:gd name="T4" fmla="*/ 0 w 114"/>
                <a:gd name="T5" fmla="*/ 1 h 87"/>
                <a:gd name="T6" fmla="*/ 1 w 114"/>
                <a:gd name="T7" fmla="*/ 0 h 87"/>
                <a:gd name="T8" fmla="*/ 1 w 114"/>
                <a:gd name="T9" fmla="*/ 0 h 87"/>
                <a:gd name="T10" fmla="*/ 1 w 114"/>
                <a:gd name="T11" fmla="*/ 0 h 87"/>
                <a:gd name="T12" fmla="*/ 1 w 114"/>
                <a:gd name="T13" fmla="*/ 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" h="87">
                  <a:moveTo>
                    <a:pt x="114" y="86"/>
                  </a:moveTo>
                  <a:cubicBezTo>
                    <a:pt x="108" y="87"/>
                    <a:pt x="102" y="87"/>
                    <a:pt x="96" y="87"/>
                  </a:cubicBezTo>
                  <a:cubicBezTo>
                    <a:pt x="60" y="87"/>
                    <a:pt x="27" y="76"/>
                    <a:pt x="0" y="57"/>
                  </a:cubicBezTo>
                  <a:lnTo>
                    <a:pt x="47" y="0"/>
                  </a:lnTo>
                  <a:cubicBezTo>
                    <a:pt x="61" y="9"/>
                    <a:pt x="78" y="14"/>
                    <a:pt x="96" y="14"/>
                  </a:cubicBezTo>
                  <a:cubicBezTo>
                    <a:pt x="98" y="14"/>
                    <a:pt x="99" y="14"/>
                    <a:pt x="101" y="14"/>
                  </a:cubicBezTo>
                  <a:lnTo>
                    <a:pt x="114" y="86"/>
                  </a:lnTo>
                  <a:close/>
                </a:path>
              </a:pathLst>
            </a:custGeom>
            <a:solidFill>
              <a:srgbClr val="218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38" name="Freeform 234">
              <a:extLst>
                <a:ext uri="{FF2B5EF4-FFF2-40B4-BE49-F238E27FC236}">
                  <a16:creationId xmlns:a16="http://schemas.microsoft.com/office/drawing/2014/main" id="{476CF395-1526-4DFA-A827-EEA0F9C0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2280"/>
              <a:ext cx="34" cy="31"/>
            </a:xfrm>
            <a:custGeom>
              <a:avLst/>
              <a:gdLst>
                <a:gd name="T0" fmla="*/ 0 w 147"/>
                <a:gd name="T1" fmla="*/ 1 h 135"/>
                <a:gd name="T2" fmla="*/ 1 w 147"/>
                <a:gd name="T3" fmla="*/ 2 h 135"/>
                <a:gd name="T4" fmla="*/ 2 w 147"/>
                <a:gd name="T5" fmla="*/ 1 h 135"/>
                <a:gd name="T6" fmla="*/ 0 w 147"/>
                <a:gd name="T7" fmla="*/ 0 h 135"/>
                <a:gd name="T8" fmla="*/ 0 w 147"/>
                <a:gd name="T9" fmla="*/ 1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135">
                  <a:moveTo>
                    <a:pt x="0" y="74"/>
                  </a:moveTo>
                  <a:cubicBezTo>
                    <a:pt x="35" y="78"/>
                    <a:pt x="64" y="102"/>
                    <a:pt x="76" y="135"/>
                  </a:cubicBezTo>
                  <a:lnTo>
                    <a:pt x="147" y="119"/>
                  </a:lnTo>
                  <a:cubicBezTo>
                    <a:pt x="129" y="54"/>
                    <a:pt x="70" y="5"/>
                    <a:pt x="0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39" name="Freeform 235">
              <a:extLst>
                <a:ext uri="{FF2B5EF4-FFF2-40B4-BE49-F238E27FC236}">
                  <a16:creationId xmlns:a16="http://schemas.microsoft.com/office/drawing/2014/main" id="{EBC4FA89-2FFE-49EF-B35F-B1F1782A8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82"/>
              <a:ext cx="35" cy="67"/>
            </a:xfrm>
            <a:custGeom>
              <a:avLst/>
              <a:gdLst>
                <a:gd name="T0" fmla="*/ 1 w 154"/>
                <a:gd name="T1" fmla="*/ 4 h 284"/>
                <a:gd name="T2" fmla="*/ 0 w 154"/>
                <a:gd name="T3" fmla="*/ 2 h 284"/>
                <a:gd name="T4" fmla="*/ 2 w 154"/>
                <a:gd name="T5" fmla="*/ 0 h 284"/>
                <a:gd name="T6" fmla="*/ 2 w 154"/>
                <a:gd name="T7" fmla="*/ 1 h 284"/>
                <a:gd name="T8" fmla="*/ 1 w 154"/>
                <a:gd name="T9" fmla="*/ 2 h 284"/>
                <a:gd name="T10" fmla="*/ 1 w 154"/>
                <a:gd name="T11" fmla="*/ 3 h 284"/>
                <a:gd name="T12" fmla="*/ 1 w 154"/>
                <a:gd name="T13" fmla="*/ 4 h 2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284">
                  <a:moveTo>
                    <a:pt x="52" y="284"/>
                  </a:moveTo>
                  <a:cubicBezTo>
                    <a:pt x="20" y="254"/>
                    <a:pt x="0" y="211"/>
                    <a:pt x="0" y="164"/>
                  </a:cubicBezTo>
                  <a:cubicBezTo>
                    <a:pt x="0" y="77"/>
                    <a:pt x="68" y="5"/>
                    <a:pt x="154" y="0"/>
                  </a:cubicBezTo>
                  <a:lnTo>
                    <a:pt x="154" y="73"/>
                  </a:lnTo>
                  <a:cubicBezTo>
                    <a:pt x="108" y="78"/>
                    <a:pt x="73" y="117"/>
                    <a:pt x="73" y="164"/>
                  </a:cubicBezTo>
                  <a:cubicBezTo>
                    <a:pt x="73" y="189"/>
                    <a:pt x="82" y="211"/>
                    <a:pt x="98" y="227"/>
                  </a:cubicBezTo>
                  <a:lnTo>
                    <a:pt x="52" y="284"/>
                  </a:lnTo>
                  <a:close/>
                </a:path>
              </a:pathLst>
            </a:custGeom>
            <a:solidFill>
              <a:srgbClr val="698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40" name="Freeform 236">
              <a:extLst>
                <a:ext uri="{FF2B5EF4-FFF2-40B4-BE49-F238E27FC236}">
                  <a16:creationId xmlns:a16="http://schemas.microsoft.com/office/drawing/2014/main" id="{95EBF70D-8AFE-4274-959A-47E625752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2415"/>
              <a:ext cx="32" cy="43"/>
            </a:xfrm>
            <a:custGeom>
              <a:avLst/>
              <a:gdLst>
                <a:gd name="T0" fmla="*/ 2 w 138"/>
                <a:gd name="T1" fmla="*/ 0 h 184"/>
                <a:gd name="T2" fmla="*/ 2 w 138"/>
                <a:gd name="T3" fmla="*/ 0 h 184"/>
                <a:gd name="T4" fmla="*/ 0 w 138"/>
                <a:gd name="T5" fmla="*/ 2 h 184"/>
                <a:gd name="T6" fmla="*/ 0 w 138"/>
                <a:gd name="T7" fmla="*/ 1 h 184"/>
                <a:gd name="T8" fmla="*/ 1 w 138"/>
                <a:gd name="T9" fmla="*/ 0 h 184"/>
                <a:gd name="T10" fmla="*/ 1 w 138"/>
                <a:gd name="T11" fmla="*/ 0 h 184"/>
                <a:gd name="T12" fmla="*/ 2 w 138"/>
                <a:gd name="T13" fmla="*/ 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184">
                  <a:moveTo>
                    <a:pt x="137" y="0"/>
                  </a:moveTo>
                  <a:cubicBezTo>
                    <a:pt x="138" y="8"/>
                    <a:pt x="138" y="16"/>
                    <a:pt x="138" y="24"/>
                  </a:cubicBezTo>
                  <a:cubicBezTo>
                    <a:pt x="138" y="101"/>
                    <a:pt x="85" y="166"/>
                    <a:pt x="13" y="184"/>
                  </a:cubicBezTo>
                  <a:lnTo>
                    <a:pt x="0" y="112"/>
                  </a:lnTo>
                  <a:cubicBezTo>
                    <a:pt x="38" y="100"/>
                    <a:pt x="65" y="65"/>
                    <a:pt x="65" y="24"/>
                  </a:cubicBezTo>
                  <a:cubicBezTo>
                    <a:pt x="65" y="21"/>
                    <a:pt x="65" y="18"/>
                    <a:pt x="65" y="16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36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41" name="Freeform 237">
              <a:extLst>
                <a:ext uri="{FF2B5EF4-FFF2-40B4-BE49-F238E27FC236}">
                  <a16:creationId xmlns:a16="http://schemas.microsoft.com/office/drawing/2014/main" id="{0149584B-0AE7-4B4C-AE5C-1C4C7BE35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" y="2439"/>
              <a:ext cx="26" cy="20"/>
            </a:xfrm>
            <a:custGeom>
              <a:avLst/>
              <a:gdLst>
                <a:gd name="T0" fmla="*/ 1 w 113"/>
                <a:gd name="T1" fmla="*/ 1 h 88"/>
                <a:gd name="T2" fmla="*/ 1 w 113"/>
                <a:gd name="T3" fmla="*/ 1 h 88"/>
                <a:gd name="T4" fmla="*/ 0 w 113"/>
                <a:gd name="T5" fmla="*/ 1 h 88"/>
                <a:gd name="T6" fmla="*/ 1 w 113"/>
                <a:gd name="T7" fmla="*/ 0 h 88"/>
                <a:gd name="T8" fmla="*/ 1 w 113"/>
                <a:gd name="T9" fmla="*/ 0 h 88"/>
                <a:gd name="T10" fmla="*/ 1 w 113"/>
                <a:gd name="T11" fmla="*/ 0 h 88"/>
                <a:gd name="T12" fmla="*/ 1 w 113"/>
                <a:gd name="T13" fmla="*/ 1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88">
                  <a:moveTo>
                    <a:pt x="113" y="87"/>
                  </a:moveTo>
                  <a:cubicBezTo>
                    <a:pt x="108" y="88"/>
                    <a:pt x="102" y="88"/>
                    <a:pt x="96" y="88"/>
                  </a:cubicBezTo>
                  <a:cubicBezTo>
                    <a:pt x="60" y="88"/>
                    <a:pt x="27" y="76"/>
                    <a:pt x="0" y="57"/>
                  </a:cubicBezTo>
                  <a:lnTo>
                    <a:pt x="46" y="0"/>
                  </a:lnTo>
                  <a:cubicBezTo>
                    <a:pt x="60" y="9"/>
                    <a:pt x="77" y="15"/>
                    <a:pt x="96" y="15"/>
                  </a:cubicBezTo>
                  <a:cubicBezTo>
                    <a:pt x="97" y="15"/>
                    <a:pt x="99" y="15"/>
                    <a:pt x="101" y="15"/>
                  </a:cubicBezTo>
                  <a:lnTo>
                    <a:pt x="113" y="87"/>
                  </a:lnTo>
                  <a:close/>
                </a:path>
              </a:pathLst>
            </a:custGeom>
            <a:solidFill>
              <a:srgbClr val="4D8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42" name="Freeform 238">
              <a:extLst>
                <a:ext uri="{FF2B5EF4-FFF2-40B4-BE49-F238E27FC236}">
                  <a16:creationId xmlns:a16="http://schemas.microsoft.com/office/drawing/2014/main" id="{C943856D-FDFB-40A3-9C01-FB07B0FEF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2382"/>
              <a:ext cx="34" cy="32"/>
            </a:xfrm>
            <a:custGeom>
              <a:avLst/>
              <a:gdLst>
                <a:gd name="T0" fmla="*/ 0 w 148"/>
                <a:gd name="T1" fmla="*/ 1 h 134"/>
                <a:gd name="T2" fmla="*/ 1 w 148"/>
                <a:gd name="T3" fmla="*/ 2 h 134"/>
                <a:gd name="T4" fmla="*/ 2 w 148"/>
                <a:gd name="T5" fmla="*/ 2 h 134"/>
                <a:gd name="T6" fmla="*/ 0 w 148"/>
                <a:gd name="T7" fmla="*/ 0 h 134"/>
                <a:gd name="T8" fmla="*/ 0 w 148"/>
                <a:gd name="T9" fmla="*/ 1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" h="134">
                  <a:moveTo>
                    <a:pt x="0" y="73"/>
                  </a:moveTo>
                  <a:cubicBezTo>
                    <a:pt x="36" y="77"/>
                    <a:pt x="65" y="102"/>
                    <a:pt x="76" y="134"/>
                  </a:cubicBezTo>
                  <a:lnTo>
                    <a:pt x="148" y="119"/>
                  </a:lnTo>
                  <a:cubicBezTo>
                    <a:pt x="129" y="53"/>
                    <a:pt x="71" y="4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F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43" name="Rectangle 239">
              <a:extLst>
                <a:ext uri="{FF2B5EF4-FFF2-40B4-BE49-F238E27FC236}">
                  <a16:creationId xmlns:a16="http://schemas.microsoft.com/office/drawing/2014/main" id="{989BD1E4-1377-44B4-8295-395DA4FEE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" y="2355"/>
              <a:ext cx="13" cy="104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44" name="Rectangle 240">
              <a:extLst>
                <a:ext uri="{FF2B5EF4-FFF2-40B4-BE49-F238E27FC236}">
                  <a16:creationId xmlns:a16="http://schemas.microsoft.com/office/drawing/2014/main" id="{88E44DB6-D5E5-477C-8CF6-BCBD090DA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45" name="Rectangle 241">
              <a:extLst>
                <a:ext uri="{FF2B5EF4-FFF2-40B4-BE49-F238E27FC236}">
                  <a16:creationId xmlns:a16="http://schemas.microsoft.com/office/drawing/2014/main" id="{FC10BCDA-1237-4B11-B066-A4330CE52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2333"/>
              <a:ext cx="12" cy="126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46" name="Rectangle 242">
              <a:extLst>
                <a:ext uri="{FF2B5EF4-FFF2-40B4-BE49-F238E27FC236}">
                  <a16:creationId xmlns:a16="http://schemas.microsoft.com/office/drawing/2014/main" id="{B14B2C5D-5C4E-4FD2-AE4E-EFEAA5BA2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355"/>
              <a:ext cx="13" cy="104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47" name="Rectangle 243">
              <a:extLst>
                <a:ext uri="{FF2B5EF4-FFF2-40B4-BE49-F238E27FC236}">
                  <a16:creationId xmlns:a16="http://schemas.microsoft.com/office/drawing/2014/main" id="{CC78C26E-9F50-4C3F-8758-4FD3242FB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346"/>
              <a:ext cx="12" cy="113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48" name="Rectangle 244">
              <a:extLst>
                <a:ext uri="{FF2B5EF4-FFF2-40B4-BE49-F238E27FC236}">
                  <a16:creationId xmlns:a16="http://schemas.microsoft.com/office/drawing/2014/main" id="{F8142AB6-42CA-4626-AB03-EF6C06B10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2332"/>
              <a:ext cx="12" cy="127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49" name="Rectangle 245">
              <a:extLst>
                <a:ext uri="{FF2B5EF4-FFF2-40B4-BE49-F238E27FC236}">
                  <a16:creationId xmlns:a16="http://schemas.microsoft.com/office/drawing/2014/main" id="{9241E67F-4095-4097-A358-215DE15A6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" y="2280"/>
              <a:ext cx="13" cy="179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50" name="Rectangle 246">
              <a:extLst>
                <a:ext uri="{FF2B5EF4-FFF2-40B4-BE49-F238E27FC236}">
                  <a16:creationId xmlns:a16="http://schemas.microsoft.com/office/drawing/2014/main" id="{6B2826F5-6CCA-48E6-852A-7D0F26878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" y="2338"/>
              <a:ext cx="12" cy="121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51" name="Rectangle 247">
              <a:extLst>
                <a:ext uri="{FF2B5EF4-FFF2-40B4-BE49-F238E27FC236}">
                  <a16:creationId xmlns:a16="http://schemas.microsoft.com/office/drawing/2014/main" id="{7E06DD61-B947-4736-9A72-08454055E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" y="2384"/>
              <a:ext cx="13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52" name="Rectangle 248">
              <a:extLst>
                <a:ext uri="{FF2B5EF4-FFF2-40B4-BE49-F238E27FC236}">
                  <a16:creationId xmlns:a16="http://schemas.microsoft.com/office/drawing/2014/main" id="{019D8164-EA14-44AC-A9CF-25533A822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53" name="Rectangle 249">
              <a:extLst>
                <a:ext uri="{FF2B5EF4-FFF2-40B4-BE49-F238E27FC236}">
                  <a16:creationId xmlns:a16="http://schemas.microsoft.com/office/drawing/2014/main" id="{8446589A-91F1-4553-AE5E-0C5098B8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2384"/>
              <a:ext cx="12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54" name="Rectangle 250">
              <a:extLst>
                <a:ext uri="{FF2B5EF4-FFF2-40B4-BE49-F238E27FC236}">
                  <a16:creationId xmlns:a16="http://schemas.microsoft.com/office/drawing/2014/main" id="{84F55571-43A9-4034-8D37-83CBF110F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384"/>
              <a:ext cx="13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55" name="Rectangle 251">
              <a:extLst>
                <a:ext uri="{FF2B5EF4-FFF2-40B4-BE49-F238E27FC236}">
                  <a16:creationId xmlns:a16="http://schemas.microsoft.com/office/drawing/2014/main" id="{82F3B184-7E32-4532-8AC3-31BC3F926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384"/>
              <a:ext cx="12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56" name="Rectangle 252">
              <a:extLst>
                <a:ext uri="{FF2B5EF4-FFF2-40B4-BE49-F238E27FC236}">
                  <a16:creationId xmlns:a16="http://schemas.microsoft.com/office/drawing/2014/main" id="{B03E7ACF-C167-4DC0-8CDB-5163AE23D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2384"/>
              <a:ext cx="12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57" name="Rectangle 253">
              <a:extLst>
                <a:ext uri="{FF2B5EF4-FFF2-40B4-BE49-F238E27FC236}">
                  <a16:creationId xmlns:a16="http://schemas.microsoft.com/office/drawing/2014/main" id="{B6A0BB6D-A453-4CC0-9A6B-37C297BBC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" y="2384"/>
              <a:ext cx="13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58" name="Rectangle 254">
              <a:extLst>
                <a:ext uri="{FF2B5EF4-FFF2-40B4-BE49-F238E27FC236}">
                  <a16:creationId xmlns:a16="http://schemas.microsoft.com/office/drawing/2014/main" id="{0820E2BB-0014-4DA1-A046-E95947BCA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" y="2384"/>
              <a:ext cx="12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59" name="Freeform 255">
              <a:extLst>
                <a:ext uri="{FF2B5EF4-FFF2-40B4-BE49-F238E27FC236}">
                  <a16:creationId xmlns:a16="http://schemas.microsoft.com/office/drawing/2014/main" id="{6AC3A7D6-A6BE-44EC-8CB0-4A39DA5F7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" y="2341"/>
              <a:ext cx="274" cy="331"/>
            </a:xfrm>
            <a:custGeom>
              <a:avLst/>
              <a:gdLst>
                <a:gd name="T0" fmla="*/ 1 w 1187"/>
                <a:gd name="T1" fmla="*/ 0 h 1421"/>
                <a:gd name="T2" fmla="*/ 14 w 1187"/>
                <a:gd name="T3" fmla="*/ 0 h 1421"/>
                <a:gd name="T4" fmla="*/ 15 w 1187"/>
                <a:gd name="T5" fmla="*/ 1 h 1421"/>
                <a:gd name="T6" fmla="*/ 15 w 1187"/>
                <a:gd name="T7" fmla="*/ 17 h 1421"/>
                <a:gd name="T8" fmla="*/ 14 w 1187"/>
                <a:gd name="T9" fmla="*/ 18 h 1421"/>
                <a:gd name="T10" fmla="*/ 1 w 1187"/>
                <a:gd name="T11" fmla="*/ 18 h 1421"/>
                <a:gd name="T12" fmla="*/ 0 w 1187"/>
                <a:gd name="T13" fmla="*/ 17 h 1421"/>
                <a:gd name="T14" fmla="*/ 0 w 1187"/>
                <a:gd name="T15" fmla="*/ 1 h 1421"/>
                <a:gd name="T16" fmla="*/ 1 w 1187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7" h="1421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0"/>
                  </a:cubicBezTo>
                  <a:lnTo>
                    <a:pt x="1187" y="1341"/>
                  </a:lnTo>
                  <a:cubicBezTo>
                    <a:pt x="1187" y="1385"/>
                    <a:pt x="1151" y="1421"/>
                    <a:pt x="1107" y="1421"/>
                  </a:cubicBezTo>
                  <a:lnTo>
                    <a:pt x="80" y="1421"/>
                  </a:lnTo>
                  <a:cubicBezTo>
                    <a:pt x="36" y="1421"/>
                    <a:pt x="0" y="1385"/>
                    <a:pt x="0" y="1341"/>
                  </a:cubicBez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30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60" name="Freeform 256">
              <a:extLst>
                <a:ext uri="{FF2B5EF4-FFF2-40B4-BE49-F238E27FC236}">
                  <a16:creationId xmlns:a16="http://schemas.microsoft.com/office/drawing/2014/main" id="{F670F72A-DF37-400D-9973-138200A25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" y="2353"/>
              <a:ext cx="274" cy="93"/>
            </a:xfrm>
            <a:custGeom>
              <a:avLst/>
              <a:gdLst>
                <a:gd name="T0" fmla="*/ 1 w 1187"/>
                <a:gd name="T1" fmla="*/ 0 h 399"/>
                <a:gd name="T2" fmla="*/ 14 w 1187"/>
                <a:gd name="T3" fmla="*/ 0 h 399"/>
                <a:gd name="T4" fmla="*/ 15 w 1187"/>
                <a:gd name="T5" fmla="*/ 1 h 399"/>
                <a:gd name="T6" fmla="*/ 15 w 1187"/>
                <a:gd name="T7" fmla="*/ 5 h 399"/>
                <a:gd name="T8" fmla="*/ 0 w 1187"/>
                <a:gd name="T9" fmla="*/ 5 h 399"/>
                <a:gd name="T10" fmla="*/ 0 w 1187"/>
                <a:gd name="T11" fmla="*/ 1 h 399"/>
                <a:gd name="T12" fmla="*/ 1 w 1187"/>
                <a:gd name="T13" fmla="*/ 0 h 3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7" h="399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1"/>
                  </a:cubicBezTo>
                  <a:lnTo>
                    <a:pt x="1187" y="399"/>
                  </a:lnTo>
                  <a:lnTo>
                    <a:pt x="0" y="399"/>
                  </a:ln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768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61" name="Rectangle 257">
              <a:extLst>
                <a:ext uri="{FF2B5EF4-FFF2-40B4-BE49-F238E27FC236}">
                  <a16:creationId xmlns:a16="http://schemas.microsoft.com/office/drawing/2014/main" id="{39E8647F-C029-45A2-A20A-36CB7FD4B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2373"/>
              <a:ext cx="221" cy="58"/>
            </a:xfrm>
            <a:prstGeom prst="rect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62" name="Rectangle 258">
              <a:extLst>
                <a:ext uri="{FF2B5EF4-FFF2-40B4-BE49-F238E27FC236}">
                  <a16:creationId xmlns:a16="http://schemas.microsoft.com/office/drawing/2014/main" id="{73F166CD-EB6E-4B72-96EA-303E094AA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" y="2381"/>
              <a:ext cx="211" cy="50"/>
            </a:xfrm>
            <a:prstGeom prst="rect">
              <a:avLst/>
            </a:prstGeom>
            <a:solidFill>
              <a:srgbClr val="35E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63" name="Freeform 259">
              <a:extLst>
                <a:ext uri="{FF2B5EF4-FFF2-40B4-BE49-F238E27FC236}">
                  <a16:creationId xmlns:a16="http://schemas.microsoft.com/office/drawing/2014/main" id="{90DCE0A4-BDEE-4B98-8A44-61A972A44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" y="2467"/>
              <a:ext cx="49" cy="38"/>
            </a:xfrm>
            <a:custGeom>
              <a:avLst/>
              <a:gdLst>
                <a:gd name="T0" fmla="*/ 0 w 214"/>
                <a:gd name="T1" fmla="*/ 0 h 162"/>
                <a:gd name="T2" fmla="*/ 0 w 214"/>
                <a:gd name="T3" fmla="*/ 0 h 162"/>
                <a:gd name="T4" fmla="*/ 3 w 214"/>
                <a:gd name="T5" fmla="*/ 0 h 162"/>
                <a:gd name="T6" fmla="*/ 3 w 214"/>
                <a:gd name="T7" fmla="*/ 0 h 162"/>
                <a:gd name="T8" fmla="*/ 3 w 214"/>
                <a:gd name="T9" fmla="*/ 0 h 162"/>
                <a:gd name="T10" fmla="*/ 3 w 214"/>
                <a:gd name="T11" fmla="*/ 2 h 162"/>
                <a:gd name="T12" fmla="*/ 3 w 214"/>
                <a:gd name="T13" fmla="*/ 2 h 162"/>
                <a:gd name="T14" fmla="*/ 3 w 214"/>
                <a:gd name="T15" fmla="*/ 2 h 162"/>
                <a:gd name="T16" fmla="*/ 0 w 214"/>
                <a:gd name="T17" fmla="*/ 2 h 162"/>
                <a:gd name="T18" fmla="*/ 0 w 214"/>
                <a:gd name="T19" fmla="*/ 2 h 162"/>
                <a:gd name="T20" fmla="*/ 0 w 214"/>
                <a:gd name="T21" fmla="*/ 2 h 162"/>
                <a:gd name="T22" fmla="*/ 0 w 214"/>
                <a:gd name="T23" fmla="*/ 0 h 162"/>
                <a:gd name="T24" fmla="*/ 0 w 214"/>
                <a:gd name="T25" fmla="*/ 0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64" name="Rectangle 260">
              <a:extLst>
                <a:ext uri="{FF2B5EF4-FFF2-40B4-BE49-F238E27FC236}">
                  <a16:creationId xmlns:a16="http://schemas.microsoft.com/office/drawing/2014/main" id="{632FFDE1-CC71-486D-A11C-55FB45B99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2516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65" name="Freeform 261">
              <a:extLst>
                <a:ext uri="{FF2B5EF4-FFF2-40B4-BE49-F238E27FC236}">
                  <a16:creationId xmlns:a16="http://schemas.microsoft.com/office/drawing/2014/main" id="{5770A71D-52CA-40BD-8519-5985415BF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" y="2514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66" name="Rectangle 262">
              <a:extLst>
                <a:ext uri="{FF2B5EF4-FFF2-40B4-BE49-F238E27FC236}">
                  <a16:creationId xmlns:a16="http://schemas.microsoft.com/office/drawing/2014/main" id="{AA46E8A0-8E61-46DD-B0E8-8F4838D7B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2563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67" name="Freeform 263">
              <a:extLst>
                <a:ext uri="{FF2B5EF4-FFF2-40B4-BE49-F238E27FC236}">
                  <a16:creationId xmlns:a16="http://schemas.microsoft.com/office/drawing/2014/main" id="{0FBF293B-BC8D-4D27-A769-3180A4C0DA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" y="2561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68" name="Rectangle 264">
              <a:extLst>
                <a:ext uri="{FF2B5EF4-FFF2-40B4-BE49-F238E27FC236}">
                  <a16:creationId xmlns:a16="http://schemas.microsoft.com/office/drawing/2014/main" id="{5CBEC8A6-5DAE-4F0E-8C7F-C9BF3BFFC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2610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69" name="Freeform 265">
              <a:extLst>
                <a:ext uri="{FF2B5EF4-FFF2-40B4-BE49-F238E27FC236}">
                  <a16:creationId xmlns:a16="http://schemas.microsoft.com/office/drawing/2014/main" id="{E3143687-204A-43EA-BCB1-7A8110243C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" y="2608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70" name="Freeform 266">
              <a:extLst>
                <a:ext uri="{FF2B5EF4-FFF2-40B4-BE49-F238E27FC236}">
                  <a16:creationId xmlns:a16="http://schemas.microsoft.com/office/drawing/2014/main" id="{BC6218C0-177C-468F-B20C-679EB2B75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2467"/>
              <a:ext cx="49" cy="38"/>
            </a:xfrm>
            <a:custGeom>
              <a:avLst/>
              <a:gdLst>
                <a:gd name="T0" fmla="*/ 0 w 214"/>
                <a:gd name="T1" fmla="*/ 0 h 162"/>
                <a:gd name="T2" fmla="*/ 0 w 214"/>
                <a:gd name="T3" fmla="*/ 0 h 162"/>
                <a:gd name="T4" fmla="*/ 3 w 214"/>
                <a:gd name="T5" fmla="*/ 0 h 162"/>
                <a:gd name="T6" fmla="*/ 3 w 214"/>
                <a:gd name="T7" fmla="*/ 0 h 162"/>
                <a:gd name="T8" fmla="*/ 3 w 214"/>
                <a:gd name="T9" fmla="*/ 0 h 162"/>
                <a:gd name="T10" fmla="*/ 3 w 214"/>
                <a:gd name="T11" fmla="*/ 2 h 162"/>
                <a:gd name="T12" fmla="*/ 3 w 214"/>
                <a:gd name="T13" fmla="*/ 2 h 162"/>
                <a:gd name="T14" fmla="*/ 3 w 214"/>
                <a:gd name="T15" fmla="*/ 2 h 162"/>
                <a:gd name="T16" fmla="*/ 0 w 214"/>
                <a:gd name="T17" fmla="*/ 2 h 162"/>
                <a:gd name="T18" fmla="*/ 0 w 214"/>
                <a:gd name="T19" fmla="*/ 2 h 162"/>
                <a:gd name="T20" fmla="*/ 0 w 214"/>
                <a:gd name="T21" fmla="*/ 2 h 162"/>
                <a:gd name="T22" fmla="*/ 0 w 214"/>
                <a:gd name="T23" fmla="*/ 0 h 162"/>
                <a:gd name="T24" fmla="*/ 0 w 214"/>
                <a:gd name="T25" fmla="*/ 0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71" name="Rectangle 267">
              <a:extLst>
                <a:ext uri="{FF2B5EF4-FFF2-40B4-BE49-F238E27FC236}">
                  <a16:creationId xmlns:a16="http://schemas.microsoft.com/office/drawing/2014/main" id="{63EA5302-5C07-45EC-B570-41F995C83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" y="2516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72" name="Freeform 268">
              <a:extLst>
                <a:ext uri="{FF2B5EF4-FFF2-40B4-BE49-F238E27FC236}">
                  <a16:creationId xmlns:a16="http://schemas.microsoft.com/office/drawing/2014/main" id="{F4F1C733-5535-4AC7-9346-AA0D54FC12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" y="2514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73" name="Rectangle 269">
              <a:extLst>
                <a:ext uri="{FF2B5EF4-FFF2-40B4-BE49-F238E27FC236}">
                  <a16:creationId xmlns:a16="http://schemas.microsoft.com/office/drawing/2014/main" id="{A0C78F96-3218-45A2-AB29-3C939771C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" y="2563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74" name="Freeform 270">
              <a:extLst>
                <a:ext uri="{FF2B5EF4-FFF2-40B4-BE49-F238E27FC236}">
                  <a16:creationId xmlns:a16="http://schemas.microsoft.com/office/drawing/2014/main" id="{65E7DF6B-AE1D-4170-B8EF-BC0D2004AB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" y="2561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75" name="Rectangle 271">
              <a:extLst>
                <a:ext uri="{FF2B5EF4-FFF2-40B4-BE49-F238E27FC236}">
                  <a16:creationId xmlns:a16="http://schemas.microsoft.com/office/drawing/2014/main" id="{C5039E02-1F64-4A64-80B5-9F9A279D7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" y="2610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76" name="Freeform 272">
              <a:extLst>
                <a:ext uri="{FF2B5EF4-FFF2-40B4-BE49-F238E27FC236}">
                  <a16:creationId xmlns:a16="http://schemas.microsoft.com/office/drawing/2014/main" id="{7323E798-1010-4D98-ADB2-A7901BF98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" y="2608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77" name="Rectangle 273">
              <a:extLst>
                <a:ext uri="{FF2B5EF4-FFF2-40B4-BE49-F238E27FC236}">
                  <a16:creationId xmlns:a16="http://schemas.microsoft.com/office/drawing/2014/main" id="{74C20A01-C407-41C5-AC36-FC2EBDBC4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2469"/>
              <a:ext cx="46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78" name="Freeform 274">
              <a:extLst>
                <a:ext uri="{FF2B5EF4-FFF2-40B4-BE49-F238E27FC236}">
                  <a16:creationId xmlns:a16="http://schemas.microsoft.com/office/drawing/2014/main" id="{285B7129-CE64-4935-81EE-EB877B479F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" y="2467"/>
              <a:ext cx="50" cy="38"/>
            </a:xfrm>
            <a:custGeom>
              <a:avLst/>
              <a:gdLst>
                <a:gd name="T0" fmla="*/ 0 w 215"/>
                <a:gd name="T1" fmla="*/ 0 h 162"/>
                <a:gd name="T2" fmla="*/ 0 w 215"/>
                <a:gd name="T3" fmla="*/ 0 h 162"/>
                <a:gd name="T4" fmla="*/ 3 w 215"/>
                <a:gd name="T5" fmla="*/ 0 h 162"/>
                <a:gd name="T6" fmla="*/ 3 w 215"/>
                <a:gd name="T7" fmla="*/ 0 h 162"/>
                <a:gd name="T8" fmla="*/ 3 w 215"/>
                <a:gd name="T9" fmla="*/ 0 h 162"/>
                <a:gd name="T10" fmla="*/ 3 w 215"/>
                <a:gd name="T11" fmla="*/ 2 h 162"/>
                <a:gd name="T12" fmla="*/ 3 w 215"/>
                <a:gd name="T13" fmla="*/ 2 h 162"/>
                <a:gd name="T14" fmla="*/ 3 w 215"/>
                <a:gd name="T15" fmla="*/ 2 h 162"/>
                <a:gd name="T16" fmla="*/ 0 w 215"/>
                <a:gd name="T17" fmla="*/ 2 h 162"/>
                <a:gd name="T18" fmla="*/ 0 w 215"/>
                <a:gd name="T19" fmla="*/ 2 h 162"/>
                <a:gd name="T20" fmla="*/ 0 w 215"/>
                <a:gd name="T21" fmla="*/ 2 h 162"/>
                <a:gd name="T22" fmla="*/ 0 w 215"/>
                <a:gd name="T23" fmla="*/ 0 h 162"/>
                <a:gd name="T24" fmla="*/ 0 w 215"/>
                <a:gd name="T25" fmla="*/ 0 h 162"/>
                <a:gd name="T26" fmla="*/ 3 w 215"/>
                <a:gd name="T27" fmla="*/ 0 h 162"/>
                <a:gd name="T28" fmla="*/ 0 w 215"/>
                <a:gd name="T29" fmla="*/ 0 h 162"/>
                <a:gd name="T30" fmla="*/ 0 w 215"/>
                <a:gd name="T31" fmla="*/ 2 h 162"/>
                <a:gd name="T32" fmla="*/ 3 w 215"/>
                <a:gd name="T33" fmla="*/ 2 h 162"/>
                <a:gd name="T34" fmla="*/ 3 w 215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" h="162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53"/>
                  </a:lnTo>
                  <a:cubicBezTo>
                    <a:pt x="215" y="158"/>
                    <a:pt x="211" y="162"/>
                    <a:pt x="206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7" y="144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79" name="Rectangle 275">
              <a:extLst>
                <a:ext uri="{FF2B5EF4-FFF2-40B4-BE49-F238E27FC236}">
                  <a16:creationId xmlns:a16="http://schemas.microsoft.com/office/drawing/2014/main" id="{50A21FFF-3F30-4B0C-9520-42F389A3F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2516"/>
              <a:ext cx="46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80" name="Freeform 276">
              <a:extLst>
                <a:ext uri="{FF2B5EF4-FFF2-40B4-BE49-F238E27FC236}">
                  <a16:creationId xmlns:a16="http://schemas.microsoft.com/office/drawing/2014/main" id="{56087131-8654-4B46-B56F-31D475FC36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" y="2514"/>
              <a:ext cx="50" cy="38"/>
            </a:xfrm>
            <a:custGeom>
              <a:avLst/>
              <a:gdLst>
                <a:gd name="T0" fmla="*/ 0 w 215"/>
                <a:gd name="T1" fmla="*/ 0 h 163"/>
                <a:gd name="T2" fmla="*/ 0 w 215"/>
                <a:gd name="T3" fmla="*/ 0 h 163"/>
                <a:gd name="T4" fmla="*/ 3 w 215"/>
                <a:gd name="T5" fmla="*/ 0 h 163"/>
                <a:gd name="T6" fmla="*/ 3 w 215"/>
                <a:gd name="T7" fmla="*/ 0 h 163"/>
                <a:gd name="T8" fmla="*/ 3 w 215"/>
                <a:gd name="T9" fmla="*/ 0 h 163"/>
                <a:gd name="T10" fmla="*/ 3 w 215"/>
                <a:gd name="T11" fmla="*/ 2 h 163"/>
                <a:gd name="T12" fmla="*/ 3 w 215"/>
                <a:gd name="T13" fmla="*/ 2 h 163"/>
                <a:gd name="T14" fmla="*/ 3 w 215"/>
                <a:gd name="T15" fmla="*/ 2 h 163"/>
                <a:gd name="T16" fmla="*/ 0 w 215"/>
                <a:gd name="T17" fmla="*/ 2 h 163"/>
                <a:gd name="T18" fmla="*/ 0 w 215"/>
                <a:gd name="T19" fmla="*/ 2 h 163"/>
                <a:gd name="T20" fmla="*/ 0 w 215"/>
                <a:gd name="T21" fmla="*/ 2 h 163"/>
                <a:gd name="T22" fmla="*/ 0 w 215"/>
                <a:gd name="T23" fmla="*/ 0 h 163"/>
                <a:gd name="T24" fmla="*/ 0 w 215"/>
                <a:gd name="T25" fmla="*/ 0 h 163"/>
                <a:gd name="T26" fmla="*/ 3 w 215"/>
                <a:gd name="T27" fmla="*/ 0 h 163"/>
                <a:gd name="T28" fmla="*/ 0 w 215"/>
                <a:gd name="T29" fmla="*/ 0 h 163"/>
                <a:gd name="T30" fmla="*/ 0 w 215"/>
                <a:gd name="T31" fmla="*/ 2 h 163"/>
                <a:gd name="T32" fmla="*/ 3 w 215"/>
                <a:gd name="T33" fmla="*/ 2 h 163"/>
                <a:gd name="T34" fmla="*/ 3 w 215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5"/>
                    <a:pt x="215" y="10"/>
                  </a:cubicBez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81" name="Rectangle 277">
              <a:extLst>
                <a:ext uri="{FF2B5EF4-FFF2-40B4-BE49-F238E27FC236}">
                  <a16:creationId xmlns:a16="http://schemas.microsoft.com/office/drawing/2014/main" id="{F8217133-BCC3-410A-9BD9-FC3AD31F3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2563"/>
              <a:ext cx="46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82" name="Freeform 278">
              <a:extLst>
                <a:ext uri="{FF2B5EF4-FFF2-40B4-BE49-F238E27FC236}">
                  <a16:creationId xmlns:a16="http://schemas.microsoft.com/office/drawing/2014/main" id="{B6947766-817E-4B77-8091-E59D060E2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" y="2561"/>
              <a:ext cx="50" cy="38"/>
            </a:xfrm>
            <a:custGeom>
              <a:avLst/>
              <a:gdLst>
                <a:gd name="T0" fmla="*/ 0 w 215"/>
                <a:gd name="T1" fmla="*/ 0 h 163"/>
                <a:gd name="T2" fmla="*/ 0 w 215"/>
                <a:gd name="T3" fmla="*/ 0 h 163"/>
                <a:gd name="T4" fmla="*/ 3 w 215"/>
                <a:gd name="T5" fmla="*/ 0 h 163"/>
                <a:gd name="T6" fmla="*/ 3 w 215"/>
                <a:gd name="T7" fmla="*/ 0 h 163"/>
                <a:gd name="T8" fmla="*/ 3 w 215"/>
                <a:gd name="T9" fmla="*/ 0 h 163"/>
                <a:gd name="T10" fmla="*/ 3 w 215"/>
                <a:gd name="T11" fmla="*/ 2 h 163"/>
                <a:gd name="T12" fmla="*/ 3 w 215"/>
                <a:gd name="T13" fmla="*/ 2 h 163"/>
                <a:gd name="T14" fmla="*/ 3 w 215"/>
                <a:gd name="T15" fmla="*/ 2 h 163"/>
                <a:gd name="T16" fmla="*/ 0 w 215"/>
                <a:gd name="T17" fmla="*/ 2 h 163"/>
                <a:gd name="T18" fmla="*/ 0 w 215"/>
                <a:gd name="T19" fmla="*/ 2 h 163"/>
                <a:gd name="T20" fmla="*/ 0 w 215"/>
                <a:gd name="T21" fmla="*/ 2 h 163"/>
                <a:gd name="T22" fmla="*/ 0 w 215"/>
                <a:gd name="T23" fmla="*/ 0 h 163"/>
                <a:gd name="T24" fmla="*/ 0 w 215"/>
                <a:gd name="T25" fmla="*/ 0 h 163"/>
                <a:gd name="T26" fmla="*/ 3 w 215"/>
                <a:gd name="T27" fmla="*/ 0 h 163"/>
                <a:gd name="T28" fmla="*/ 0 w 215"/>
                <a:gd name="T29" fmla="*/ 0 h 163"/>
                <a:gd name="T30" fmla="*/ 0 w 215"/>
                <a:gd name="T31" fmla="*/ 2 h 163"/>
                <a:gd name="T32" fmla="*/ 3 w 215"/>
                <a:gd name="T33" fmla="*/ 2 h 163"/>
                <a:gd name="T34" fmla="*/ 3 w 215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83" name="Rectangle 279">
              <a:extLst>
                <a:ext uri="{FF2B5EF4-FFF2-40B4-BE49-F238E27FC236}">
                  <a16:creationId xmlns:a16="http://schemas.microsoft.com/office/drawing/2014/main" id="{6267A722-BDA4-43EE-A61C-A488C29B2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2469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84" name="Freeform 280">
              <a:extLst>
                <a:ext uri="{FF2B5EF4-FFF2-40B4-BE49-F238E27FC236}">
                  <a16:creationId xmlns:a16="http://schemas.microsoft.com/office/drawing/2014/main" id="{05EDF0C0-1154-4D27-AEA5-D1C70A11A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" y="2467"/>
              <a:ext cx="49" cy="38"/>
            </a:xfrm>
            <a:custGeom>
              <a:avLst/>
              <a:gdLst>
                <a:gd name="T0" fmla="*/ 0 w 214"/>
                <a:gd name="T1" fmla="*/ 0 h 162"/>
                <a:gd name="T2" fmla="*/ 0 w 214"/>
                <a:gd name="T3" fmla="*/ 0 h 162"/>
                <a:gd name="T4" fmla="*/ 3 w 214"/>
                <a:gd name="T5" fmla="*/ 0 h 162"/>
                <a:gd name="T6" fmla="*/ 3 w 214"/>
                <a:gd name="T7" fmla="*/ 0 h 162"/>
                <a:gd name="T8" fmla="*/ 3 w 214"/>
                <a:gd name="T9" fmla="*/ 0 h 162"/>
                <a:gd name="T10" fmla="*/ 3 w 214"/>
                <a:gd name="T11" fmla="*/ 2 h 162"/>
                <a:gd name="T12" fmla="*/ 3 w 214"/>
                <a:gd name="T13" fmla="*/ 2 h 162"/>
                <a:gd name="T14" fmla="*/ 3 w 214"/>
                <a:gd name="T15" fmla="*/ 2 h 162"/>
                <a:gd name="T16" fmla="*/ 0 w 214"/>
                <a:gd name="T17" fmla="*/ 2 h 162"/>
                <a:gd name="T18" fmla="*/ 0 w 214"/>
                <a:gd name="T19" fmla="*/ 2 h 162"/>
                <a:gd name="T20" fmla="*/ 0 w 214"/>
                <a:gd name="T21" fmla="*/ 2 h 162"/>
                <a:gd name="T22" fmla="*/ 0 w 214"/>
                <a:gd name="T23" fmla="*/ 0 h 162"/>
                <a:gd name="T24" fmla="*/ 0 w 214"/>
                <a:gd name="T25" fmla="*/ 0 h 162"/>
                <a:gd name="T26" fmla="*/ 2 w 214"/>
                <a:gd name="T27" fmla="*/ 0 h 162"/>
                <a:gd name="T28" fmla="*/ 0 w 214"/>
                <a:gd name="T29" fmla="*/ 0 h 162"/>
                <a:gd name="T30" fmla="*/ 0 w 214"/>
                <a:gd name="T31" fmla="*/ 2 h 162"/>
                <a:gd name="T32" fmla="*/ 2 w 214"/>
                <a:gd name="T33" fmla="*/ 2 h 162"/>
                <a:gd name="T34" fmla="*/ 2 w 214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85" name="Rectangle 281">
              <a:extLst>
                <a:ext uri="{FF2B5EF4-FFF2-40B4-BE49-F238E27FC236}">
                  <a16:creationId xmlns:a16="http://schemas.microsoft.com/office/drawing/2014/main" id="{C3FB1E57-DDCE-4820-96A1-E68A091CB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2516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86" name="Freeform 282">
              <a:extLst>
                <a:ext uri="{FF2B5EF4-FFF2-40B4-BE49-F238E27FC236}">
                  <a16:creationId xmlns:a16="http://schemas.microsoft.com/office/drawing/2014/main" id="{AD3612A8-C38E-4A4D-83D0-F5BB11F09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" y="2514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87" name="Rectangle 283">
              <a:extLst>
                <a:ext uri="{FF2B5EF4-FFF2-40B4-BE49-F238E27FC236}">
                  <a16:creationId xmlns:a16="http://schemas.microsoft.com/office/drawing/2014/main" id="{33095B9F-F1BD-49C5-B664-D4B4EAA3C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2563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88" name="Freeform 284">
              <a:extLst>
                <a:ext uri="{FF2B5EF4-FFF2-40B4-BE49-F238E27FC236}">
                  <a16:creationId xmlns:a16="http://schemas.microsoft.com/office/drawing/2014/main" id="{A8DE904A-8375-4ECE-AD6E-6E5E30FE85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" y="2561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89" name="Freeform 285">
              <a:extLst>
                <a:ext uri="{FF2B5EF4-FFF2-40B4-BE49-F238E27FC236}">
                  <a16:creationId xmlns:a16="http://schemas.microsoft.com/office/drawing/2014/main" id="{8408605E-B97E-426B-916F-14990654F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2608"/>
              <a:ext cx="108" cy="38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6 w 469"/>
                <a:gd name="T5" fmla="*/ 0 h 163"/>
                <a:gd name="T6" fmla="*/ 6 w 469"/>
                <a:gd name="T7" fmla="*/ 0 h 163"/>
                <a:gd name="T8" fmla="*/ 6 w 469"/>
                <a:gd name="T9" fmla="*/ 0 h 163"/>
                <a:gd name="T10" fmla="*/ 6 w 469"/>
                <a:gd name="T11" fmla="*/ 2 h 163"/>
                <a:gd name="T12" fmla="*/ 6 w 469"/>
                <a:gd name="T13" fmla="*/ 2 h 163"/>
                <a:gd name="T14" fmla="*/ 6 w 469"/>
                <a:gd name="T15" fmla="*/ 2 h 163"/>
                <a:gd name="T16" fmla="*/ 0 w 469"/>
                <a:gd name="T17" fmla="*/ 2 h 163"/>
                <a:gd name="T18" fmla="*/ 0 w 469"/>
                <a:gd name="T19" fmla="*/ 2 h 163"/>
                <a:gd name="T20" fmla="*/ 0 w 469"/>
                <a:gd name="T21" fmla="*/ 2 h 163"/>
                <a:gd name="T22" fmla="*/ 0 w 469"/>
                <a:gd name="T23" fmla="*/ 0 h 163"/>
                <a:gd name="T24" fmla="*/ 0 w 469"/>
                <a:gd name="T25" fmla="*/ 0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9" h="163">
                  <a:moveTo>
                    <a:pt x="9" y="0"/>
                  </a:moveTo>
                  <a:lnTo>
                    <a:pt x="10" y="0"/>
                  </a:lnTo>
                  <a:lnTo>
                    <a:pt x="460" y="0"/>
                  </a:lnTo>
                  <a:cubicBezTo>
                    <a:pt x="465" y="0"/>
                    <a:pt x="469" y="4"/>
                    <a:pt x="469" y="9"/>
                  </a:cubicBezTo>
                  <a:lnTo>
                    <a:pt x="469" y="10"/>
                  </a:lnTo>
                  <a:lnTo>
                    <a:pt x="469" y="154"/>
                  </a:lnTo>
                  <a:cubicBezTo>
                    <a:pt x="469" y="159"/>
                    <a:pt x="465" y="163"/>
                    <a:pt x="460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90" name="Rectangle 286">
              <a:extLst>
                <a:ext uri="{FF2B5EF4-FFF2-40B4-BE49-F238E27FC236}">
                  <a16:creationId xmlns:a16="http://schemas.microsoft.com/office/drawing/2014/main" id="{907B20AB-EDD7-4B2B-9A58-D67A3A627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2555"/>
              <a:ext cx="279" cy="88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91" name="Rectangle 287">
              <a:extLst>
                <a:ext uri="{FF2B5EF4-FFF2-40B4-BE49-F238E27FC236}">
                  <a16:creationId xmlns:a16="http://schemas.microsoft.com/office/drawing/2014/main" id="{0C547759-CFD5-42FA-8F70-D5DAED0EE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00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92" name="Rectangle 288">
              <a:extLst>
                <a:ext uri="{FF2B5EF4-FFF2-40B4-BE49-F238E27FC236}">
                  <a16:creationId xmlns:a16="http://schemas.microsoft.com/office/drawing/2014/main" id="{63DB2E7D-5C48-4A1F-90A1-58F83058B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2643"/>
              <a:ext cx="36" cy="29"/>
            </a:xfrm>
            <a:prstGeom prst="rect">
              <a:avLst/>
            </a:prstGeom>
            <a:solidFill>
              <a:srgbClr val="218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93" name="Rectangle 289">
              <a:extLst>
                <a:ext uri="{FF2B5EF4-FFF2-40B4-BE49-F238E27FC236}">
                  <a16:creationId xmlns:a16="http://schemas.microsoft.com/office/drawing/2014/main" id="{682F9F4D-3E27-4E11-B108-545D0BBF1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" y="2531"/>
              <a:ext cx="107" cy="24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94" name="Rectangle 290">
              <a:extLst>
                <a:ext uri="{FF2B5EF4-FFF2-40B4-BE49-F238E27FC236}">
                  <a16:creationId xmlns:a16="http://schemas.microsoft.com/office/drawing/2014/main" id="{2A048A8C-CFF6-4930-80E2-6A32ADB0C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2492"/>
              <a:ext cx="58" cy="39"/>
            </a:xfrm>
            <a:prstGeom prst="rect">
              <a:avLst/>
            </a:prstGeom>
            <a:solidFill>
              <a:srgbClr val="218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95" name="Freeform 291">
              <a:extLst>
                <a:ext uri="{FF2B5EF4-FFF2-40B4-BE49-F238E27FC236}">
                  <a16:creationId xmlns:a16="http://schemas.microsoft.com/office/drawing/2014/main" id="{7675676D-7426-467A-9BFF-0E6DF5CE7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" y="2164"/>
              <a:ext cx="97" cy="271"/>
            </a:xfrm>
            <a:custGeom>
              <a:avLst/>
              <a:gdLst>
                <a:gd name="T0" fmla="*/ 5 w 419"/>
                <a:gd name="T1" fmla="*/ 0 h 1162"/>
                <a:gd name="T2" fmla="*/ 5 w 419"/>
                <a:gd name="T3" fmla="*/ 12 h 1162"/>
                <a:gd name="T4" fmla="*/ 4 w 419"/>
                <a:gd name="T5" fmla="*/ 14 h 1162"/>
                <a:gd name="T6" fmla="*/ 4 w 419"/>
                <a:gd name="T7" fmla="*/ 14 h 1162"/>
                <a:gd name="T8" fmla="*/ 3 w 419"/>
                <a:gd name="T9" fmla="*/ 15 h 1162"/>
                <a:gd name="T10" fmla="*/ 3 w 419"/>
                <a:gd name="T11" fmla="*/ 15 h 1162"/>
                <a:gd name="T12" fmla="*/ 1 w 419"/>
                <a:gd name="T13" fmla="*/ 14 h 1162"/>
                <a:gd name="T14" fmla="*/ 1 w 419"/>
                <a:gd name="T15" fmla="*/ 14 h 1162"/>
                <a:gd name="T16" fmla="*/ 0 w 419"/>
                <a:gd name="T17" fmla="*/ 12 h 1162"/>
                <a:gd name="T18" fmla="*/ 0 w 419"/>
                <a:gd name="T19" fmla="*/ 0 h 1162"/>
                <a:gd name="T20" fmla="*/ 1 w 419"/>
                <a:gd name="T21" fmla="*/ 0 h 1162"/>
                <a:gd name="T22" fmla="*/ 1 w 419"/>
                <a:gd name="T23" fmla="*/ 12 h 1162"/>
                <a:gd name="T24" fmla="*/ 1 w 419"/>
                <a:gd name="T25" fmla="*/ 13 h 1162"/>
                <a:gd name="T26" fmla="*/ 1 w 419"/>
                <a:gd name="T27" fmla="*/ 13 h 1162"/>
                <a:gd name="T28" fmla="*/ 3 w 419"/>
                <a:gd name="T29" fmla="*/ 14 h 1162"/>
                <a:gd name="T30" fmla="*/ 3 w 419"/>
                <a:gd name="T31" fmla="*/ 14 h 1162"/>
                <a:gd name="T32" fmla="*/ 4 w 419"/>
                <a:gd name="T33" fmla="*/ 13 h 1162"/>
                <a:gd name="T34" fmla="*/ 4 w 419"/>
                <a:gd name="T35" fmla="*/ 13 h 1162"/>
                <a:gd name="T36" fmla="*/ 4 w 419"/>
                <a:gd name="T37" fmla="*/ 12 h 1162"/>
                <a:gd name="T38" fmla="*/ 4 w 419"/>
                <a:gd name="T39" fmla="*/ 0 h 1162"/>
                <a:gd name="T40" fmla="*/ 5 w 419"/>
                <a:gd name="T41" fmla="*/ 0 h 1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9" h="1162">
                  <a:moveTo>
                    <a:pt x="419" y="0"/>
                  </a:moveTo>
                  <a:lnTo>
                    <a:pt x="419" y="952"/>
                  </a:lnTo>
                  <a:cubicBezTo>
                    <a:pt x="419" y="1009"/>
                    <a:pt x="395" y="1062"/>
                    <a:pt x="357" y="1100"/>
                  </a:cubicBezTo>
                  <a:cubicBezTo>
                    <a:pt x="319" y="1138"/>
                    <a:pt x="267" y="1162"/>
                    <a:pt x="209" y="1162"/>
                  </a:cubicBezTo>
                  <a:cubicBezTo>
                    <a:pt x="152" y="1162"/>
                    <a:pt x="99" y="1138"/>
                    <a:pt x="61" y="1100"/>
                  </a:cubicBezTo>
                  <a:cubicBezTo>
                    <a:pt x="23" y="1062"/>
                    <a:pt x="0" y="1009"/>
                    <a:pt x="0" y="952"/>
                  </a:cubicBezTo>
                  <a:lnTo>
                    <a:pt x="0" y="0"/>
                  </a:lnTo>
                  <a:lnTo>
                    <a:pt x="86" y="0"/>
                  </a:lnTo>
                  <a:lnTo>
                    <a:pt x="86" y="952"/>
                  </a:lnTo>
                  <a:cubicBezTo>
                    <a:pt x="86" y="986"/>
                    <a:pt x="100" y="1017"/>
                    <a:pt x="122" y="1039"/>
                  </a:cubicBezTo>
                  <a:cubicBezTo>
                    <a:pt x="145" y="1061"/>
                    <a:pt x="175" y="1075"/>
                    <a:pt x="209" y="1075"/>
                  </a:cubicBezTo>
                  <a:cubicBezTo>
                    <a:pt x="243" y="1075"/>
                    <a:pt x="274" y="1061"/>
                    <a:pt x="296" y="1039"/>
                  </a:cubicBezTo>
                  <a:cubicBezTo>
                    <a:pt x="319" y="1017"/>
                    <a:pt x="333" y="986"/>
                    <a:pt x="333" y="952"/>
                  </a:cubicBezTo>
                  <a:lnTo>
                    <a:pt x="333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96" name="Rectangle 292">
              <a:extLst>
                <a:ext uri="{FF2B5EF4-FFF2-40B4-BE49-F238E27FC236}">
                  <a16:creationId xmlns:a16="http://schemas.microsoft.com/office/drawing/2014/main" id="{CE5905DA-68F2-43B3-9006-FAF48C9E2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2424"/>
              <a:ext cx="20" cy="68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97" name="Rectangle 293">
              <a:extLst>
                <a:ext uri="{FF2B5EF4-FFF2-40B4-BE49-F238E27FC236}">
                  <a16:creationId xmlns:a16="http://schemas.microsoft.com/office/drawing/2014/main" id="{6376B7E9-09C3-4D4E-A1A8-94FE9A8C4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2555"/>
              <a:ext cx="139" cy="88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98" name="Rectangle 294">
              <a:extLst>
                <a:ext uri="{FF2B5EF4-FFF2-40B4-BE49-F238E27FC236}">
                  <a16:creationId xmlns:a16="http://schemas.microsoft.com/office/drawing/2014/main" id="{FD376F01-DCB5-4CDA-8A87-2468B38EB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46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299" name="Rectangle 295">
              <a:extLst>
                <a:ext uri="{FF2B5EF4-FFF2-40B4-BE49-F238E27FC236}">
                  <a16:creationId xmlns:a16="http://schemas.microsoft.com/office/drawing/2014/main" id="{D4B09F13-A09E-4F1A-83C7-44342C756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2531"/>
              <a:ext cx="53" cy="24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300" name="Rectangle 296">
              <a:extLst>
                <a:ext uri="{FF2B5EF4-FFF2-40B4-BE49-F238E27FC236}">
                  <a16:creationId xmlns:a16="http://schemas.microsoft.com/office/drawing/2014/main" id="{B3C7B27E-3BD9-4CB5-89A2-2211EE6E7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2492"/>
              <a:ext cx="29" cy="39"/>
            </a:xfrm>
            <a:prstGeom prst="rect">
              <a:avLst/>
            </a:prstGeom>
            <a:solidFill>
              <a:srgbClr val="046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301" name="Freeform 297">
              <a:extLst>
                <a:ext uri="{FF2B5EF4-FFF2-40B4-BE49-F238E27FC236}">
                  <a16:creationId xmlns:a16="http://schemas.microsoft.com/office/drawing/2014/main" id="{9EBE2E00-4B77-4B92-B963-815AAD309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" y="2164"/>
              <a:ext cx="48" cy="271"/>
            </a:xfrm>
            <a:custGeom>
              <a:avLst/>
              <a:gdLst>
                <a:gd name="T0" fmla="*/ 3 w 210"/>
                <a:gd name="T1" fmla="*/ 0 h 1162"/>
                <a:gd name="T2" fmla="*/ 3 w 210"/>
                <a:gd name="T3" fmla="*/ 12 h 1162"/>
                <a:gd name="T4" fmla="*/ 2 w 210"/>
                <a:gd name="T5" fmla="*/ 14 h 1162"/>
                <a:gd name="T6" fmla="*/ 2 w 210"/>
                <a:gd name="T7" fmla="*/ 14 h 1162"/>
                <a:gd name="T8" fmla="*/ 0 w 210"/>
                <a:gd name="T9" fmla="*/ 15 h 1162"/>
                <a:gd name="T10" fmla="*/ 0 w 210"/>
                <a:gd name="T11" fmla="*/ 15 h 1162"/>
                <a:gd name="T12" fmla="*/ 0 w 210"/>
                <a:gd name="T13" fmla="*/ 14 h 1162"/>
                <a:gd name="T14" fmla="*/ 0 w 210"/>
                <a:gd name="T15" fmla="*/ 14 h 1162"/>
                <a:gd name="T16" fmla="*/ 1 w 210"/>
                <a:gd name="T17" fmla="*/ 13 h 1162"/>
                <a:gd name="T18" fmla="*/ 1 w 210"/>
                <a:gd name="T19" fmla="*/ 13 h 1162"/>
                <a:gd name="T20" fmla="*/ 1 w 210"/>
                <a:gd name="T21" fmla="*/ 12 h 1162"/>
                <a:gd name="T22" fmla="*/ 1 w 210"/>
                <a:gd name="T23" fmla="*/ 0 h 1162"/>
                <a:gd name="T24" fmla="*/ 3 w 210"/>
                <a:gd name="T25" fmla="*/ 0 h 1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0" h="1162">
                  <a:moveTo>
                    <a:pt x="210" y="0"/>
                  </a:moveTo>
                  <a:lnTo>
                    <a:pt x="210" y="952"/>
                  </a:lnTo>
                  <a:cubicBezTo>
                    <a:pt x="210" y="1009"/>
                    <a:pt x="186" y="1062"/>
                    <a:pt x="148" y="1100"/>
                  </a:cubicBezTo>
                  <a:cubicBezTo>
                    <a:pt x="110" y="1138"/>
                    <a:pt x="58" y="1162"/>
                    <a:pt x="0" y="1162"/>
                  </a:cubicBezTo>
                  <a:lnTo>
                    <a:pt x="0" y="1161"/>
                  </a:lnTo>
                  <a:lnTo>
                    <a:pt x="0" y="1075"/>
                  </a:lnTo>
                  <a:cubicBezTo>
                    <a:pt x="34" y="1075"/>
                    <a:pt x="65" y="1061"/>
                    <a:pt x="87" y="1039"/>
                  </a:cubicBezTo>
                  <a:lnTo>
                    <a:pt x="88" y="1039"/>
                  </a:lnTo>
                  <a:cubicBezTo>
                    <a:pt x="110" y="1017"/>
                    <a:pt x="124" y="986"/>
                    <a:pt x="124" y="952"/>
                  </a:cubicBezTo>
                  <a:lnTo>
                    <a:pt x="124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302" name="Rectangle 298">
              <a:extLst>
                <a:ext uri="{FF2B5EF4-FFF2-40B4-BE49-F238E27FC236}">
                  <a16:creationId xmlns:a16="http://schemas.microsoft.com/office/drawing/2014/main" id="{9B7D4062-6505-4E31-982B-8949C4FEA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2424"/>
              <a:ext cx="10" cy="68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</p:grpSp>
      <p:pic>
        <p:nvPicPr>
          <p:cNvPr id="304" name="Рисунок 614" descr="004.emf">
            <a:extLst>
              <a:ext uri="{FF2B5EF4-FFF2-40B4-BE49-F238E27FC236}">
                <a16:creationId xmlns:a16="http://schemas.microsoft.com/office/drawing/2014/main" id="{C1E3BBFF-E97C-44D9-9286-4857EDA5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7" y="5452635"/>
            <a:ext cx="9826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23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6" descr="ÐÐ°ÑÑÐ¸Ð½ÐºÐ¸ Ð¿Ð¾ Ð·Ð°Ð¿ÑÐ¾ÑÑ pisa Ð¾Ð±ÑÐ°Ð·Ð¾Ð²Ð°Ð½Ð¸Ðµ">
            <a:extLst>
              <a:ext uri="{FF2B5EF4-FFF2-40B4-BE49-F238E27FC236}">
                <a16:creationId xmlns:a16="http://schemas.microsoft.com/office/drawing/2014/main" id="{8911C50B-71D3-45CE-8C52-CBE0D5BA2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7351"/>
            <a:ext cx="1152128" cy="79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25CB9C3-2613-4B24-96F6-CDD077878A02}"/>
              </a:ext>
            </a:extLst>
          </p:cNvPr>
          <p:cNvSpPr/>
          <p:nvPr/>
        </p:nvSpPr>
        <p:spPr>
          <a:xfrm>
            <a:off x="2316111" y="1500156"/>
            <a:ext cx="4299298" cy="11306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8766104-488E-4573-A1B1-1E5C587B71D5}"/>
              </a:ext>
            </a:extLst>
          </p:cNvPr>
          <p:cNvSpPr/>
          <p:nvPr/>
        </p:nvSpPr>
        <p:spPr>
          <a:xfrm>
            <a:off x="2136040" y="158774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исследовании качества </a:t>
            </a:r>
            <a:br>
              <a:rPr lang="ru-RU" sz="20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чтения и понимания текста</a:t>
            </a:r>
            <a:endParaRPr lang="ru-RU" sz="2000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E4BFDEF-4CE5-4BC6-A89B-4F4BEF445BFE}"/>
              </a:ext>
            </a:extLst>
          </p:cNvPr>
          <p:cNvSpPr/>
          <p:nvPr/>
        </p:nvSpPr>
        <p:spPr>
          <a:xfrm>
            <a:off x="696036" y="1252570"/>
            <a:ext cx="1473275" cy="7078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9-10 лет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4F1BED9-FE7B-484A-BA41-6EF29D9F639E}"/>
              </a:ext>
            </a:extLst>
          </p:cNvPr>
          <p:cNvSpPr/>
          <p:nvPr/>
        </p:nvSpPr>
        <p:spPr>
          <a:xfrm>
            <a:off x="6737622" y="1301926"/>
            <a:ext cx="1453135" cy="7078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B15F186-4FE6-4221-AF1A-04B48A5404BB}"/>
              </a:ext>
            </a:extLst>
          </p:cNvPr>
          <p:cNvSpPr/>
          <p:nvPr/>
        </p:nvSpPr>
        <p:spPr>
          <a:xfrm>
            <a:off x="696036" y="2177401"/>
            <a:ext cx="1473275" cy="7078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лет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6F0E66A-F4B2-41AA-9FEC-8B494E50CE5C}"/>
              </a:ext>
            </a:extLst>
          </p:cNvPr>
          <p:cNvSpPr/>
          <p:nvPr/>
        </p:nvSpPr>
        <p:spPr>
          <a:xfrm>
            <a:off x="6737621" y="2163669"/>
            <a:ext cx="1453135" cy="7078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DC9CA-5A2E-4505-83BE-EEE0C9AD4662}"/>
              </a:ext>
            </a:extLst>
          </p:cNvPr>
          <p:cNvSpPr txBox="1"/>
          <p:nvPr/>
        </p:nvSpPr>
        <p:spPr>
          <a:xfrm>
            <a:off x="4139952" y="641223"/>
            <a:ext cx="1453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6985CCF-51C5-46D1-9237-88DE14E6392C}"/>
              </a:ext>
            </a:extLst>
          </p:cNvPr>
          <p:cNvSpPr/>
          <p:nvPr/>
        </p:nvSpPr>
        <p:spPr>
          <a:xfrm>
            <a:off x="2316111" y="3461665"/>
            <a:ext cx="4299298" cy="7078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математического образования</a:t>
            </a:r>
            <a:endParaRPr lang="ru-RU" b="1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C8ADC2-2E20-400C-81AD-598FC0C7364E}"/>
              </a:ext>
            </a:extLst>
          </p:cNvPr>
          <p:cNvSpPr/>
          <p:nvPr/>
        </p:nvSpPr>
        <p:spPr>
          <a:xfrm>
            <a:off x="693412" y="3484669"/>
            <a:ext cx="1473275" cy="7078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13-14лет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3B06B53-37C2-4154-A50E-D0A75653CBD9}"/>
              </a:ext>
            </a:extLst>
          </p:cNvPr>
          <p:cNvSpPr/>
          <p:nvPr/>
        </p:nvSpPr>
        <p:spPr>
          <a:xfrm>
            <a:off x="6773994" y="3484669"/>
            <a:ext cx="1453135" cy="7078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433CB84-2A62-4A0D-92A1-88120B43F426}"/>
              </a:ext>
            </a:extLst>
          </p:cNvPr>
          <p:cNvSpPr/>
          <p:nvPr/>
        </p:nvSpPr>
        <p:spPr>
          <a:xfrm>
            <a:off x="2352298" y="5186164"/>
            <a:ext cx="4299298" cy="7078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математического образования</a:t>
            </a:r>
            <a:endParaRPr lang="ru-RU" b="1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DF6709F-6819-4B8E-A34F-826390CDBD1D}"/>
              </a:ext>
            </a:extLst>
          </p:cNvPr>
          <p:cNvSpPr/>
          <p:nvPr/>
        </p:nvSpPr>
        <p:spPr>
          <a:xfrm>
            <a:off x="756625" y="5246858"/>
            <a:ext cx="1473275" cy="7078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лет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C9CCEAF-B90E-411E-8E8E-C2048B8A53D4}"/>
              </a:ext>
            </a:extLst>
          </p:cNvPr>
          <p:cNvSpPr/>
          <p:nvPr/>
        </p:nvSpPr>
        <p:spPr>
          <a:xfrm>
            <a:off x="6773994" y="5183941"/>
            <a:ext cx="1453135" cy="7078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86" descr="ÐÐ°ÑÑÐ¸Ð½ÐºÐ¸ Ð¿Ð¾ Ð·Ð°Ð¿ÑÐ¾ÑÑ pisa Ð¾Ð±ÑÐ°Ð·Ð¾Ð²Ð°Ð½Ð¸Ðµ">
            <a:extLst>
              <a:ext uri="{FF2B5EF4-FFF2-40B4-BE49-F238E27FC236}">
                <a16:creationId xmlns:a16="http://schemas.microsoft.com/office/drawing/2014/main" id="{27C9792E-A6E8-427C-B583-6F6766722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63995"/>
            <a:ext cx="1144535" cy="70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7EEC75-D973-4DB4-B8EB-FA18C399177E}"/>
              </a:ext>
            </a:extLst>
          </p:cNvPr>
          <p:cNvSpPr txBox="1"/>
          <p:nvPr/>
        </p:nvSpPr>
        <p:spPr>
          <a:xfrm>
            <a:off x="4139951" y="2581272"/>
            <a:ext cx="1453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0E243EB-4704-4468-AB91-C433A00C1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34" y="4181564"/>
            <a:ext cx="1493612" cy="9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7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45E960-4F0A-4A63-8115-6490A2A2D4B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3035" y="1634519"/>
            <a:ext cx="6560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7D8E77F-EE57-4ECA-AC0A-233CA786B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2698750"/>
            <a:ext cx="2095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214FBA-445F-48A9-AA72-97444133B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269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176D939-88F8-40DA-B865-438635464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73008"/>
              </p:ext>
            </p:extLst>
          </p:nvPr>
        </p:nvGraphicFramePr>
        <p:xfrm>
          <a:off x="1129344" y="1241358"/>
          <a:ext cx="6885309" cy="4212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430">
                  <a:extLst>
                    <a:ext uri="{9D8B030D-6E8A-4147-A177-3AD203B41FA5}">
                      <a16:colId xmlns:a16="http://schemas.microsoft.com/office/drawing/2014/main" val="2738160154"/>
                    </a:ext>
                  </a:extLst>
                </a:gridCol>
                <a:gridCol w="5622879">
                  <a:extLst>
                    <a:ext uri="{9D8B030D-6E8A-4147-A177-3AD203B41FA5}">
                      <a16:colId xmlns:a16="http://schemas.microsoft.com/office/drawing/2014/main" val="3460991135"/>
                    </a:ext>
                  </a:extLst>
                </a:gridCol>
              </a:tblGrid>
              <a:tr h="230918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981" marR="91981" marT="45991" marB="45991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981" marR="91981" marT="45991" marB="45991" anchor="ctr"/>
                </a:tc>
                <a:extLst>
                  <a:ext uri="{0D108BD9-81ED-4DB2-BD59-A6C34878D82A}">
                    <a16:rowId xmlns:a16="http://schemas.microsoft.com/office/drawing/2014/main" val="3796241456"/>
                  </a:ext>
                </a:extLst>
              </a:tr>
              <a:tr h="374921"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Проводимые процедуры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extLst>
                  <a:ext uri="{0D108BD9-81ED-4DB2-BD59-A6C34878D82A}">
                    <a16:rowId xmlns:a16="http://schemas.microsoft.com/office/drawing/2014/main" val="2197307787"/>
                  </a:ext>
                </a:extLst>
              </a:tr>
              <a:tr h="374921"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TIMSS 2019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extLst>
                  <a:ext uri="{0D108BD9-81ED-4DB2-BD59-A6C34878D82A}">
                    <a16:rowId xmlns:a16="http://schemas.microsoft.com/office/drawing/2014/main" val="3071871620"/>
                  </a:ext>
                </a:extLst>
              </a:tr>
              <a:tr h="374921"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Общероссийская оценка по модели PISA 2019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extLst>
                  <a:ext uri="{0D108BD9-81ED-4DB2-BD59-A6C34878D82A}">
                    <a16:rowId xmlns:a16="http://schemas.microsoft.com/office/drawing/2014/main" val="3197436607"/>
                  </a:ext>
                </a:extLst>
              </a:tr>
              <a:tr h="374921"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Общероссийская оценка по модели PISA 2020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extLst>
                  <a:ext uri="{0D108BD9-81ED-4DB2-BD59-A6C34878D82A}">
                    <a16:rowId xmlns:a16="http://schemas.microsoft.com/office/drawing/2014/main" val="1522915174"/>
                  </a:ext>
                </a:extLst>
              </a:tr>
              <a:tr h="374921"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 2021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extLst>
                  <a:ext uri="{0D108BD9-81ED-4DB2-BD59-A6C34878D82A}">
                    <a16:rowId xmlns:a16="http://schemas.microsoft.com/office/drawing/2014/main" val="1799689429"/>
                  </a:ext>
                </a:extLst>
              </a:tr>
              <a:tr h="374921"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PIRLS 2021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extLst>
                  <a:ext uri="{0D108BD9-81ED-4DB2-BD59-A6C34878D82A}">
                    <a16:rowId xmlns:a16="http://schemas.microsoft.com/office/drawing/2014/main" val="3510505111"/>
                  </a:ext>
                </a:extLst>
              </a:tr>
              <a:tr h="374921"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Общероссийская оценка по модели PISA 2022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extLst>
                  <a:ext uri="{0D108BD9-81ED-4DB2-BD59-A6C34878D82A}">
                    <a16:rowId xmlns:a16="http://schemas.microsoft.com/office/drawing/2014/main" val="219556488"/>
                  </a:ext>
                </a:extLst>
              </a:tr>
              <a:tr h="374921"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TIMSS 2023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extLst>
                  <a:ext uri="{0D108BD9-81ED-4DB2-BD59-A6C34878D82A}">
                    <a16:rowId xmlns:a16="http://schemas.microsoft.com/office/drawing/2014/main" val="803528637"/>
                  </a:ext>
                </a:extLst>
              </a:tr>
              <a:tr h="374921"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Общероссийская оценка по модели PISA 2023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extLst>
                  <a:ext uri="{0D108BD9-81ED-4DB2-BD59-A6C34878D82A}">
                    <a16:rowId xmlns:a16="http://schemas.microsoft.com/office/drawing/2014/main" val="159670578"/>
                  </a:ext>
                </a:extLst>
              </a:tr>
              <a:tr h="374921"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 2024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7" marR="79717" marT="45991" marB="45991" anchor="ctr"/>
                </a:tc>
                <a:extLst>
                  <a:ext uri="{0D108BD9-81ED-4DB2-BD59-A6C34878D82A}">
                    <a16:rowId xmlns:a16="http://schemas.microsoft.com/office/drawing/2014/main" val="405963788"/>
                  </a:ext>
                </a:extLst>
              </a:tr>
            </a:tbl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3BBD88C8-D6C7-4B6D-B962-CF24A2157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99" y="433743"/>
            <a:ext cx="72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оценка по модели PISA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 проведения процедур оценки</a:t>
            </a:r>
            <a:endParaRPr kumimoji="0" lang="ru-RU" altLang="ru-RU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ACA8304-DEE8-44C0-9752-717FC355E68E}"/>
              </a:ext>
            </a:extLst>
          </p:cNvPr>
          <p:cNvSpPr/>
          <p:nvPr/>
        </p:nvSpPr>
        <p:spPr>
          <a:xfrm>
            <a:off x="503546" y="5487524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  <a:ea typeface="Times New Roman" panose="02020603050405020304" pitchFamily="18" charset="0"/>
              </a:rPr>
              <a:t>Приказ Рособрнадзора, </a:t>
            </a:r>
            <a:r>
              <a:rPr lang="ru-RU" sz="14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400" dirty="0">
                <a:latin typeface="Georgia" panose="02040502050405020303" pitchFamily="18" charset="0"/>
                <a:ea typeface="Times New Roman" panose="02020603050405020304" pitchFamily="18" charset="0"/>
              </a:rPr>
              <a:t> России от 06.05.2019 № 590/219</a:t>
            </a:r>
          </a:p>
          <a:p>
            <a:pPr algn="ctr"/>
            <a:r>
              <a:rPr lang="ru-RU" sz="14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подготовки обучающихся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6559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59752" y="471122"/>
            <a:ext cx="7315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cap="all" dirty="0">
                <a:solidFill>
                  <a:srgbClr val="002060"/>
                </a:solidFill>
              </a:rPr>
              <a:t>Структура измерительных материалов </a:t>
            </a:r>
          </a:p>
        </p:txBody>
      </p:sp>
      <p:pic>
        <p:nvPicPr>
          <p:cNvPr id="23555" name="Picture 286" descr="ÐÐ°ÑÑÐ¸Ð½ÐºÐ¸ Ð¿Ð¾ Ð·Ð°Ð¿ÑÐ¾ÑÑ pisa Ð¾Ð±ÑÐ°Ð·Ð¾Ð²Ð°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28" y="5637673"/>
            <a:ext cx="1346993" cy="60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Группа 60"/>
          <p:cNvGrpSpPr>
            <a:grpSpLocks/>
          </p:cNvGrpSpPr>
          <p:nvPr/>
        </p:nvGrpSpPr>
        <p:grpSpPr bwMode="auto">
          <a:xfrm>
            <a:off x="1970088" y="781052"/>
            <a:ext cx="6346328" cy="5803726"/>
            <a:chOff x="2260108" y="717503"/>
            <a:chExt cx="6677415" cy="5942997"/>
          </a:xfrm>
        </p:grpSpPr>
        <p:grpSp>
          <p:nvGrpSpPr>
            <p:cNvPr id="23560" name="Группа 59"/>
            <p:cNvGrpSpPr>
              <a:grpSpLocks/>
            </p:cNvGrpSpPr>
            <p:nvPr/>
          </p:nvGrpSpPr>
          <p:grpSpPr bwMode="auto">
            <a:xfrm>
              <a:off x="2663676" y="717503"/>
              <a:ext cx="5998501" cy="5916483"/>
              <a:chOff x="2663676" y="717503"/>
              <a:chExt cx="5998501" cy="5916483"/>
            </a:xfrm>
          </p:grpSpPr>
          <p:grpSp>
            <p:nvGrpSpPr>
              <p:cNvPr id="34" name="Группа 33"/>
              <p:cNvGrpSpPr/>
              <p:nvPr/>
            </p:nvGrpSpPr>
            <p:grpSpPr>
              <a:xfrm rot="1497682">
                <a:off x="2663676" y="1049338"/>
                <a:ext cx="5998501" cy="5584648"/>
                <a:chOff x="3033123" y="1031050"/>
                <a:chExt cx="5673198" cy="5584648"/>
              </a:xfrm>
              <a:solidFill>
                <a:schemeClr val="accent5">
                  <a:lumMod val="40000"/>
                  <a:lumOff val="60000"/>
                </a:schemeClr>
              </a:solidFill>
            </p:grpSpPr>
            <p:sp>
              <p:nvSpPr>
                <p:cNvPr id="40" name="Пирог 39"/>
                <p:cNvSpPr/>
                <p:nvPr/>
              </p:nvSpPr>
              <p:spPr>
                <a:xfrm rot="4299831">
                  <a:off x="3048323" y="1095298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Пирог 40"/>
                <p:cNvSpPr/>
                <p:nvPr/>
              </p:nvSpPr>
              <p:spPr>
                <a:xfrm>
                  <a:off x="3048331" y="1095296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rgbClr val="BDEF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Пирог 41"/>
                <p:cNvSpPr/>
                <p:nvPr/>
              </p:nvSpPr>
              <p:spPr>
                <a:xfrm rot="17403094">
                  <a:off x="3192758" y="1024211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Пирог 42"/>
                <p:cNvSpPr/>
                <p:nvPr/>
              </p:nvSpPr>
              <p:spPr>
                <a:xfrm rot="12983581">
                  <a:off x="3033123" y="1060755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Пирог 43"/>
                <p:cNvSpPr/>
                <p:nvPr/>
              </p:nvSpPr>
              <p:spPr>
                <a:xfrm rot="8659550">
                  <a:off x="3048332" y="1095296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rgbClr val="A7FF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3" name="Круговая стрелка 52"/>
              <p:cNvSpPr/>
              <p:nvPr/>
            </p:nvSpPr>
            <p:spPr>
              <a:xfrm rot="19997041">
                <a:off x="3798594" y="717503"/>
                <a:ext cx="4843679" cy="5813835"/>
              </a:xfrm>
              <a:prstGeom prst="circularArrow">
                <a:avLst>
                  <a:gd name="adj1" fmla="val 5085"/>
                  <a:gd name="adj2" fmla="val 653693"/>
                  <a:gd name="adj3" fmla="val 2912753"/>
                  <a:gd name="adj4" fmla="val 20519953"/>
                  <a:gd name="adj5" fmla="val 5932"/>
                </a:avLst>
              </a:prstGeom>
              <a:solidFill>
                <a:srgbClr val="003366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23561" name="Группа 57"/>
            <p:cNvGrpSpPr>
              <a:grpSpLocks/>
            </p:cNvGrpSpPr>
            <p:nvPr/>
          </p:nvGrpSpPr>
          <p:grpSpPr bwMode="auto">
            <a:xfrm>
              <a:off x="2260108" y="718719"/>
              <a:ext cx="6677415" cy="5941781"/>
              <a:chOff x="2260108" y="718719"/>
              <a:chExt cx="6677415" cy="5941781"/>
            </a:xfrm>
          </p:grpSpPr>
          <p:sp>
            <p:nvSpPr>
              <p:cNvPr id="54" name="Круговая стрелка 53"/>
              <p:cNvSpPr/>
              <p:nvPr/>
            </p:nvSpPr>
            <p:spPr>
              <a:xfrm rot="2906882">
                <a:off x="3574107" y="1195031"/>
                <a:ext cx="5005385" cy="5721447"/>
              </a:xfrm>
              <a:prstGeom prst="circularArrow">
                <a:avLst>
                  <a:gd name="adj1" fmla="val 5085"/>
                  <a:gd name="adj2" fmla="val 626527"/>
                  <a:gd name="adj3" fmla="val 2912753"/>
                  <a:gd name="adj4" fmla="val 20519953"/>
                  <a:gd name="adj5" fmla="val 5450"/>
                </a:avLst>
              </a:prstGeom>
              <a:solidFill>
                <a:srgbClr val="003366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23563" name="Группа 49"/>
              <p:cNvGrpSpPr>
                <a:grpSpLocks/>
              </p:cNvGrpSpPr>
              <p:nvPr/>
            </p:nvGrpSpPr>
            <p:grpSpPr bwMode="auto">
              <a:xfrm>
                <a:off x="2260108" y="718719"/>
                <a:ext cx="6045693" cy="5941781"/>
                <a:chOff x="2260108" y="734380"/>
                <a:chExt cx="6045693" cy="5941781"/>
              </a:xfrm>
            </p:grpSpPr>
            <p:sp>
              <p:nvSpPr>
                <p:cNvPr id="55" name="Круговая стрелка 54"/>
                <p:cNvSpPr/>
                <p:nvPr/>
              </p:nvSpPr>
              <p:spPr>
                <a:xfrm rot="6743779">
                  <a:off x="2680380" y="1312746"/>
                  <a:ext cx="5005385" cy="5721447"/>
                </a:xfrm>
                <a:prstGeom prst="circularArrow">
                  <a:avLst>
                    <a:gd name="adj1" fmla="val 5085"/>
                    <a:gd name="adj2" fmla="val 653693"/>
                    <a:gd name="adj3" fmla="val 2912753"/>
                    <a:gd name="adj4" fmla="val 20379318"/>
                    <a:gd name="adj5" fmla="val 5932"/>
                  </a:avLst>
                </a:prstGeom>
                <a:solidFill>
                  <a:srgbClr val="00336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23565" name="Группа 37"/>
                <p:cNvGrpSpPr>
                  <a:grpSpLocks/>
                </p:cNvGrpSpPr>
                <p:nvPr/>
              </p:nvGrpSpPr>
              <p:grpSpPr bwMode="auto">
                <a:xfrm>
                  <a:off x="2260108" y="734380"/>
                  <a:ext cx="6045693" cy="5910751"/>
                  <a:chOff x="2260108" y="734380"/>
                  <a:chExt cx="6045693" cy="5910751"/>
                </a:xfrm>
              </p:grpSpPr>
              <p:sp>
                <p:nvSpPr>
                  <p:cNvPr id="23566" name="Прямоугольник 34"/>
                  <p:cNvSpPr>
                    <a:spLocks noChangeArrowheads="1"/>
                  </p:cNvSpPr>
                  <p:nvPr/>
                </p:nvSpPr>
                <p:spPr bwMode="auto">
                  <a:xfrm>
                    <a:off x="4624548" y="1644133"/>
                    <a:ext cx="2357911" cy="11079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Читательская</a:t>
                    </a:r>
                  </a:p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грамотность</a:t>
                    </a:r>
                  </a:p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200" b="1">
                        <a:solidFill>
                          <a:srgbClr val="002060"/>
                        </a:solidFill>
                        <a:latin typeface="Arial" pitchFamily="34" charset="0"/>
                      </a:rPr>
                      <a:t>2009, 2018, 2027</a:t>
                    </a:r>
                  </a:p>
                </p:txBody>
              </p:sp>
              <p:sp>
                <p:nvSpPr>
                  <p:cNvPr id="23567" name="Прямоугольник 46"/>
                  <p:cNvSpPr>
                    <a:spLocks noChangeArrowheads="1"/>
                  </p:cNvSpPr>
                  <p:nvPr/>
                </p:nvSpPr>
                <p:spPr bwMode="auto">
                  <a:xfrm>
                    <a:off x="6076950" y="3330059"/>
                    <a:ext cx="2228851" cy="1477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Математическая</a:t>
                    </a:r>
                  </a:p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грамотность</a:t>
                    </a:r>
                  </a:p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200" b="1">
                        <a:solidFill>
                          <a:srgbClr val="002060"/>
                        </a:solidFill>
                        <a:latin typeface="Arial" pitchFamily="34" charset="0"/>
                      </a:rPr>
                      <a:t>2003, 2012, 2021</a:t>
                    </a:r>
                  </a:p>
                </p:txBody>
              </p:sp>
              <p:sp>
                <p:nvSpPr>
                  <p:cNvPr id="23568" name="Прямоугольник 47"/>
                  <p:cNvSpPr>
                    <a:spLocks noChangeArrowheads="1"/>
                  </p:cNvSpPr>
                  <p:nvPr/>
                </p:nvSpPr>
                <p:spPr bwMode="auto">
                  <a:xfrm>
                    <a:off x="5431756" y="4711183"/>
                    <a:ext cx="2228851" cy="861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Финансовая</a:t>
                    </a:r>
                  </a:p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грамотность</a:t>
                    </a:r>
                  </a:p>
                </p:txBody>
              </p:sp>
              <p:sp>
                <p:nvSpPr>
                  <p:cNvPr id="23569" name="Прямоугольник 48"/>
                  <p:cNvSpPr>
                    <a:spLocks noChangeArrowheads="1"/>
                  </p:cNvSpPr>
                  <p:nvPr/>
                </p:nvSpPr>
                <p:spPr bwMode="auto">
                  <a:xfrm>
                    <a:off x="2684503" y="2958364"/>
                    <a:ext cx="2718351" cy="1477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Естественнонаучная</a:t>
                    </a:r>
                  </a:p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грамотность</a:t>
                    </a:r>
                  </a:p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200" b="1">
                        <a:solidFill>
                          <a:srgbClr val="002060"/>
                        </a:solidFill>
                        <a:latin typeface="Arial" pitchFamily="34" charset="0"/>
                      </a:rPr>
                      <a:t>2006, 2015, 2024</a:t>
                    </a:r>
                  </a:p>
                </p:txBody>
              </p:sp>
              <p:sp>
                <p:nvSpPr>
                  <p:cNvPr id="23570" name="Прямоугольник 35"/>
                  <p:cNvSpPr>
                    <a:spLocks noChangeArrowheads="1"/>
                  </p:cNvSpPr>
                  <p:nvPr/>
                </p:nvSpPr>
                <p:spPr bwMode="auto">
                  <a:xfrm>
                    <a:off x="3360935" y="4123289"/>
                    <a:ext cx="2689092" cy="1762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Разрешение проблем Глобальные компетенции Креативное мышление</a:t>
                    </a:r>
                  </a:p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          …</a:t>
                    </a:r>
                  </a:p>
                </p:txBody>
              </p:sp>
              <p:sp>
                <p:nvSpPr>
                  <p:cNvPr id="56" name="Круговая стрелка 55"/>
                  <p:cNvSpPr/>
                  <p:nvPr/>
                </p:nvSpPr>
                <p:spPr>
                  <a:xfrm rot="11487041">
                    <a:off x="2260108" y="924513"/>
                    <a:ext cx="5006465" cy="5721350"/>
                  </a:xfrm>
                  <a:prstGeom prst="circularArrow">
                    <a:avLst>
                      <a:gd name="adj1" fmla="val 5085"/>
                      <a:gd name="adj2" fmla="val 800264"/>
                      <a:gd name="adj3" fmla="val 2912753"/>
                      <a:gd name="adj4" fmla="val 20379318"/>
                      <a:gd name="adj5" fmla="val 5932"/>
                    </a:avLst>
                  </a:prstGeom>
                  <a:solidFill>
                    <a:srgbClr val="003366"/>
                  </a:soli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57" name="Круговая стрелка 56"/>
                  <p:cNvSpPr/>
                  <p:nvPr/>
                </p:nvSpPr>
                <p:spPr>
                  <a:xfrm rot="15808826">
                    <a:off x="3023395" y="290660"/>
                    <a:ext cx="4740683" cy="5628882"/>
                  </a:xfrm>
                  <a:prstGeom prst="circularArrow">
                    <a:avLst>
                      <a:gd name="adj1" fmla="val 5085"/>
                      <a:gd name="adj2" fmla="val 800264"/>
                      <a:gd name="adj3" fmla="val 2912753"/>
                      <a:gd name="adj4" fmla="val 20379318"/>
                      <a:gd name="adj5" fmla="val 5932"/>
                    </a:avLst>
                  </a:prstGeom>
                  <a:solidFill>
                    <a:srgbClr val="003366"/>
                  </a:soli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</p:grpSp>
          </p:grpSp>
        </p:grpSp>
      </p:grpSp>
      <p:sp>
        <p:nvSpPr>
          <p:cNvPr id="3" name="Скругленная прямоугольная выноска 2"/>
          <p:cNvSpPr/>
          <p:nvPr/>
        </p:nvSpPr>
        <p:spPr>
          <a:xfrm>
            <a:off x="6788830" y="776115"/>
            <a:ext cx="1918801" cy="2116116"/>
          </a:xfrm>
          <a:prstGeom prst="wedgeRoundRectCallout">
            <a:avLst>
              <a:gd name="adj1" fmla="val -77405"/>
              <a:gd name="adj2" fmla="val 702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компонент в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Участвуют сегодняшние 8-классники</a:t>
            </a: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386603" y="3697999"/>
            <a:ext cx="1756806" cy="2942419"/>
          </a:xfrm>
          <a:prstGeom prst="wedgeRoundRectCallout">
            <a:avLst>
              <a:gd name="adj1" fmla="val 107965"/>
              <a:gd name="adj2" fmla="val -44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компонент в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Участвуют сегодняшние 8-классники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447719" y="889118"/>
            <a:ext cx="1798491" cy="2288339"/>
          </a:xfrm>
          <a:prstGeom prst="wedgeRoundRectCallout">
            <a:avLst>
              <a:gd name="adj1" fmla="val 95942"/>
              <a:gd name="adj2" fmla="val 21555"/>
              <a:gd name="adj3" fmla="val 16667"/>
            </a:avLst>
          </a:prstGeom>
          <a:solidFill>
            <a:srgbClr val="A7FF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компонент в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Участвуют сегодняшние 5-классники </a:t>
            </a:r>
          </a:p>
        </p:txBody>
      </p:sp>
    </p:spTree>
    <p:extLst>
      <p:ext uri="{BB962C8B-B14F-4D97-AF65-F5344CB8AC3E}">
        <p14:creationId xmlns:p14="http://schemas.microsoft.com/office/powerpoint/2010/main" val="1397613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865</Words>
  <Application>Microsoft Office PowerPoint</Application>
  <PresentationFormat>Экран (4:3)</PresentationFormat>
  <Paragraphs>131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Garamond</vt:lpstr>
      <vt:lpstr>Georgia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Вопросы приоритетного развития  на 2020/21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365 Pro Plus</dc:creator>
  <cp:lastModifiedBy>Светлана Афанасьевна Зайцева</cp:lastModifiedBy>
  <cp:revision>13</cp:revision>
  <dcterms:created xsi:type="dcterms:W3CDTF">2020-10-29T19:51:18Z</dcterms:created>
  <dcterms:modified xsi:type="dcterms:W3CDTF">2020-10-30T07:53:02Z</dcterms:modified>
</cp:coreProperties>
</file>