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5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5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7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10"/>
          <p:cNvSpPr/>
          <p:nvPr/>
        </p:nvSpPr>
        <p:spPr>
          <a:xfrm>
            <a:off x="990600" y="1017588"/>
            <a:ext cx="7178675" cy="4830762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11"/>
          <p:cNvSpPr/>
          <p:nvPr/>
        </p:nvSpPr>
        <p:spPr>
          <a:xfrm>
            <a:off x="990600" y="1009650"/>
            <a:ext cx="7180263" cy="4832350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0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435684">
            <a:off x="769938" y="701675"/>
            <a:ext cx="566737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096196">
            <a:off x="7854950" y="749300"/>
            <a:ext cx="566738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88" y="5357813"/>
            <a:ext cx="121443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A6FA28-C724-4A37-A228-12466D6E2B72}" type="datetimeFigureOut">
              <a:rPr lang="ru-RU"/>
              <a:pPr>
                <a:defRPr/>
              </a:pPr>
              <a:t>29.01.2015</a:t>
            </a:fld>
            <a:endParaRPr lang="ru-RU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750" y="5357813"/>
            <a:ext cx="503396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475" y="5357813"/>
            <a:ext cx="554038" cy="365125"/>
          </a:xfrm>
        </p:spPr>
        <p:txBody>
          <a:bodyPr/>
          <a:lstStyle>
            <a:lvl1pPr algn="ctr">
              <a:defRPr smtClean="0"/>
            </a:lvl1pPr>
          </a:lstStyle>
          <a:p>
            <a:pPr>
              <a:defRPr/>
            </a:pPr>
            <a:fld id="{EC99EC81-39BE-4829-90CD-EABA5E0E62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65AA41-58DB-4216-9A07-7D0B6D60CE4E}" type="datetimeFigureOut">
              <a:rPr lang="ru-RU"/>
              <a:pPr>
                <a:defRPr/>
              </a:pPr>
              <a:t>29.01.2015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6AAE61-0CEE-4603-8754-8730B35A0C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5C16D-77CF-43FD-9B87-9D622665A420}" type="datetimeFigureOut">
              <a:rPr lang="ru-RU"/>
              <a:pPr>
                <a:defRPr/>
              </a:pPr>
              <a:t>29.01.2015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A75BC7-739F-4158-9272-129F61B70A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388C3C-B3E3-4127-82FF-F670E6973A8E}" type="datetimeFigureOut">
              <a:rPr lang="ru-RU"/>
              <a:pPr>
                <a:defRPr/>
              </a:pPr>
              <a:t>29.01.2015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FEC85B-ADB3-47E8-BCA0-9841541435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759F8-7048-40FE-8C2D-FF4FDC66C4D9}" type="datetimeFigureOut">
              <a:rPr lang="ru-RU"/>
              <a:pPr>
                <a:defRPr/>
              </a:pPr>
              <a:t>29.01.2015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138937-5749-4A3F-933D-2815EB48B4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35883-5ACB-4888-8DC3-586A6920A168}" type="datetimeFigureOut">
              <a:rPr lang="ru-RU"/>
              <a:pPr>
                <a:defRPr/>
              </a:pPr>
              <a:t>29.01.2015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62BA8-5519-4B17-8F84-554467DC7F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5340F-FA6D-4728-BEA6-25F78CD09C48}" type="datetimeFigureOut">
              <a:rPr lang="ru-RU"/>
              <a:pPr>
                <a:defRPr/>
              </a:pPr>
              <a:t>29.01.2015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85F4E4-0234-49E4-B39E-F5E1172E3F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907165-4D91-46E4-941A-882DA90BC532}" type="datetimeFigureOut">
              <a:rPr lang="ru-RU"/>
              <a:pPr>
                <a:defRPr/>
              </a:pPr>
              <a:t>29.01.2015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852882-904B-4E12-ABE5-16F790E86C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40D1E6-3CA4-4E2B-98BB-8927755BBCD3}" type="datetimeFigureOut">
              <a:rPr lang="ru-RU"/>
              <a:pPr>
                <a:defRPr/>
              </a:pPr>
              <a:t>29.01.2015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573CDA-95FA-4786-B842-F41C3C2C20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6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8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15"/>
          <p:cNvSpPr/>
          <p:nvPr/>
        </p:nvSpPr>
        <p:spPr>
          <a:xfrm rot="60000">
            <a:off x="4468813" y="604838"/>
            <a:ext cx="3789362" cy="5722937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16"/>
          <p:cNvSpPr/>
          <p:nvPr/>
        </p:nvSpPr>
        <p:spPr>
          <a:xfrm rot="60000">
            <a:off x="4471988" y="603250"/>
            <a:ext cx="3787775" cy="5722938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12"/>
          <p:cNvSpPr/>
          <p:nvPr/>
        </p:nvSpPr>
        <p:spPr>
          <a:xfrm rot="21540000">
            <a:off x="749300" y="576263"/>
            <a:ext cx="3789363" cy="5722937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Rectangle 13"/>
          <p:cNvSpPr/>
          <p:nvPr/>
        </p:nvSpPr>
        <p:spPr>
          <a:xfrm rot="21540000">
            <a:off x="749300" y="576263"/>
            <a:ext cx="3789363" cy="5721350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435684">
            <a:off x="2371725" y="293688"/>
            <a:ext cx="566738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096196">
            <a:off x="6280150" y="333375"/>
            <a:ext cx="566738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2063" y="5886450"/>
            <a:ext cx="12128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184808-D01B-4D33-AD06-AF924C8E2F55}" type="datetimeFigureOut">
              <a:rPr lang="ru-RU"/>
              <a:pPr>
                <a:defRPr/>
              </a:pPr>
              <a:t>29.01.2015</a:t>
            </a:fld>
            <a:endParaRPr lang="ru-RU"/>
          </a:p>
        </p:txBody>
      </p:sp>
      <p:sp>
        <p:nvSpPr>
          <p:cNvPr id="16" name="Footer Placeholder 5"/>
          <p:cNvSpPr>
            <a:spLocks noGrp="1"/>
          </p:cNvSpPr>
          <p:nvPr>
            <p:ph type="ftr" sz="quarter" idx="11"/>
          </p:nvPr>
        </p:nvSpPr>
        <p:spPr>
          <a:xfrm rot="21540000">
            <a:off x="914400" y="5829300"/>
            <a:ext cx="352266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8088" y="5897563"/>
            <a:ext cx="55403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BA7CD-54BA-4DD3-8DC7-A2CDD083E6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6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8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11"/>
          <p:cNvSpPr/>
          <p:nvPr/>
        </p:nvSpPr>
        <p:spPr>
          <a:xfrm rot="21540000">
            <a:off x="749300" y="576263"/>
            <a:ext cx="3789363" cy="5722937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12"/>
          <p:cNvSpPr/>
          <p:nvPr/>
        </p:nvSpPr>
        <p:spPr>
          <a:xfrm rot="21540000">
            <a:off x="744538" y="576263"/>
            <a:ext cx="3789362" cy="5721350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28"/>
          <p:cNvSpPr/>
          <p:nvPr/>
        </p:nvSpPr>
        <p:spPr>
          <a:xfrm rot="60000">
            <a:off x="4468813" y="604838"/>
            <a:ext cx="3789362" cy="5722937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Rectangle 29"/>
          <p:cNvSpPr/>
          <p:nvPr/>
        </p:nvSpPr>
        <p:spPr>
          <a:xfrm rot="60000">
            <a:off x="4464050" y="603250"/>
            <a:ext cx="3789363" cy="5722938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435684">
            <a:off x="2371725" y="293688"/>
            <a:ext cx="566738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096196">
            <a:off x="6280150" y="333375"/>
            <a:ext cx="566738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238" y="5888038"/>
            <a:ext cx="121443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37CBE3-860B-4D61-B390-6F0481CB853A}" type="datetimeFigureOut">
              <a:rPr lang="ru-RU"/>
              <a:pPr>
                <a:defRPr/>
              </a:pPr>
              <a:t>29.01.2015</a:t>
            </a:fld>
            <a:endParaRPr lang="ru-RU"/>
          </a:p>
        </p:txBody>
      </p:sp>
      <p:sp>
        <p:nvSpPr>
          <p:cNvPr id="16" name="Footer Placeholder 5"/>
          <p:cNvSpPr>
            <a:spLocks noGrp="1"/>
          </p:cNvSpPr>
          <p:nvPr>
            <p:ph type="ftr" sz="quarter" idx="11"/>
          </p:nvPr>
        </p:nvSpPr>
        <p:spPr>
          <a:xfrm rot="21540000">
            <a:off x="914400" y="5830888"/>
            <a:ext cx="331946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850" y="5900738"/>
            <a:ext cx="55403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6AB690-E910-4C61-84F5-35815E517D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838" y="574675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838" y="576263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032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 rot="1435684">
            <a:off x="544513" y="273050"/>
            <a:ext cx="566737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 rot="4096196">
            <a:off x="8115300" y="298450"/>
            <a:ext cx="566738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" name="Title Placeholder 1"/>
          <p:cNvSpPr>
            <a:spLocks noGrp="1"/>
          </p:cNvSpPr>
          <p:nvPr>
            <p:ph type="title"/>
          </p:nvPr>
        </p:nvSpPr>
        <p:spPr bwMode="auto">
          <a:xfrm>
            <a:off x="1095375" y="817563"/>
            <a:ext cx="6964363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463675" y="2119313"/>
            <a:ext cx="6196013" cy="36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775" y="5808663"/>
            <a:ext cx="1212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/>
                </a:solidFill>
                <a:latin typeface="Rage Italic" pitchFamily="66" charset="0"/>
                <a:cs typeface="+mn-cs"/>
              </a:defRPr>
            </a:lvl1pPr>
          </a:lstStyle>
          <a:p>
            <a:pPr>
              <a:defRPr/>
            </a:pPr>
            <a:fld id="{04D854D9-F021-45D0-9EE3-09E410239E83}" type="datetimeFigureOut">
              <a:rPr lang="ru-RU"/>
              <a:pPr>
                <a:defRPr/>
              </a:pPr>
              <a:t>29.01.2015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5808663"/>
            <a:ext cx="5540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Rage Italic" pitchFamily="66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800" y="5808663"/>
            <a:ext cx="554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smtClean="0">
                <a:solidFill>
                  <a:schemeClr val="tx2"/>
                </a:solidFill>
                <a:latin typeface="Rage Italic" pitchFamily="66" charset="0"/>
                <a:cs typeface="+mn-cs"/>
              </a:defRPr>
            </a:lvl1pPr>
          </a:lstStyle>
          <a:p>
            <a:pPr>
              <a:defRPr/>
            </a:pPr>
            <a:fld id="{30972B29-8AEC-4382-A7D2-039F5ED1BC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5" r:id="rId2"/>
    <p:sldLayoutId id="2147483694" r:id="rId3"/>
    <p:sldLayoutId id="2147483693" r:id="rId4"/>
    <p:sldLayoutId id="2147483692" r:id="rId5"/>
    <p:sldLayoutId id="2147483691" r:id="rId6"/>
    <p:sldLayoutId id="2147483690" r:id="rId7"/>
    <p:sldLayoutId id="2147483697" r:id="rId8"/>
    <p:sldLayoutId id="2147483698" r:id="rId9"/>
    <p:sldLayoutId id="2147483689" r:id="rId10"/>
    <p:sldLayoutId id="214748368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tantia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tantia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tantia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tantia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64465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>
          <a:xfrm>
            <a:off x="179388" y="188913"/>
            <a:ext cx="8713787" cy="719137"/>
          </a:xfrm>
        </p:spPr>
        <p:txBody>
          <a:bodyPr/>
          <a:lstStyle/>
          <a:p>
            <a:r>
              <a:rPr lang="ru-RU" sz="3200" b="1" smtClean="0">
                <a:solidFill>
                  <a:srgbClr val="FFFF66"/>
                </a:solidFill>
              </a:rPr>
              <a:t>Этапы выполнения проекта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6013" y="1125538"/>
            <a:ext cx="7056437" cy="4606925"/>
          </a:xfrm>
        </p:spPr>
        <p:txBody>
          <a:bodyPr>
            <a:noAutofit/>
          </a:bodyPr>
          <a:lstStyle/>
          <a:p>
            <a:pPr marL="514350" indent="-514350" algn="l">
              <a:lnSpc>
                <a:spcPct val="85000"/>
              </a:lnSpc>
              <a:spcBef>
                <a:spcPts val="600"/>
              </a:spcBef>
              <a:buFont typeface="Constantia" pitchFamily="18" charset="0"/>
              <a:buAutoNum type="arabicPeriod"/>
            </a:pPr>
            <a:r>
              <a:rPr lang="ru-RU" sz="3200" b="1" smtClean="0"/>
              <a:t>Обсудить проект:</a:t>
            </a:r>
          </a:p>
          <a:p>
            <a:pPr marL="971550" lvl="1" indent="-514350" algn="l">
              <a:lnSpc>
                <a:spcPct val="85000"/>
              </a:lnSpc>
              <a:spcBef>
                <a:spcPts val="600"/>
              </a:spcBef>
              <a:buFont typeface="Arial" charset="0"/>
              <a:buChar char="•"/>
            </a:pPr>
            <a:r>
              <a:rPr lang="ru-RU" sz="2400" b="1" smtClean="0">
                <a:solidFill>
                  <a:srgbClr val="595959"/>
                </a:solidFill>
              </a:rPr>
              <a:t>Какую выбираем тему?</a:t>
            </a:r>
          </a:p>
          <a:p>
            <a:pPr marL="971550" lvl="1" indent="-514350" algn="l">
              <a:lnSpc>
                <a:spcPct val="85000"/>
              </a:lnSpc>
              <a:spcBef>
                <a:spcPts val="600"/>
              </a:spcBef>
              <a:buFont typeface="Arial" charset="0"/>
              <a:buChar char="•"/>
            </a:pPr>
            <a:r>
              <a:rPr lang="ru-RU" sz="2400" b="1" smtClean="0">
                <a:solidFill>
                  <a:srgbClr val="595959"/>
                </a:solidFill>
              </a:rPr>
              <a:t>Делаем плакат или презентацию?</a:t>
            </a:r>
          </a:p>
          <a:p>
            <a:pPr marL="514350" indent="-514350" algn="l">
              <a:lnSpc>
                <a:spcPct val="85000"/>
              </a:lnSpc>
              <a:spcBef>
                <a:spcPts val="600"/>
              </a:spcBef>
              <a:buFont typeface="Constantia" pitchFamily="18" charset="0"/>
              <a:buAutoNum type="arabicPeriod"/>
            </a:pPr>
            <a:r>
              <a:rPr lang="ru-RU" sz="3200" b="1" smtClean="0"/>
              <a:t>Составить план</a:t>
            </a:r>
          </a:p>
          <a:p>
            <a:pPr marL="514350" indent="-514350" algn="l">
              <a:lnSpc>
                <a:spcPct val="85000"/>
              </a:lnSpc>
              <a:spcBef>
                <a:spcPts val="600"/>
              </a:spcBef>
              <a:buFont typeface="Constantia" pitchFamily="18" charset="0"/>
              <a:buAutoNum type="arabicPeriod"/>
            </a:pPr>
            <a:r>
              <a:rPr lang="ru-RU" sz="3200" b="1" smtClean="0"/>
              <a:t>Выполнить проект </a:t>
            </a:r>
          </a:p>
          <a:p>
            <a:pPr marL="514350" indent="-514350" algn="l">
              <a:lnSpc>
                <a:spcPct val="85000"/>
              </a:lnSpc>
              <a:spcBef>
                <a:spcPts val="600"/>
              </a:spcBef>
              <a:buFont typeface="Constantia" pitchFamily="18" charset="0"/>
              <a:buAutoNum type="arabicPeriod"/>
            </a:pPr>
            <a:r>
              <a:rPr lang="ru-RU" sz="3200" b="1" smtClean="0"/>
              <a:t>Контролировать исполнение</a:t>
            </a:r>
          </a:p>
          <a:p>
            <a:pPr marL="514350" indent="-514350" algn="l">
              <a:lnSpc>
                <a:spcPct val="85000"/>
              </a:lnSpc>
              <a:spcBef>
                <a:spcPts val="600"/>
              </a:spcBef>
              <a:buFont typeface="Constantia" pitchFamily="18" charset="0"/>
              <a:buAutoNum type="arabicPeriod"/>
            </a:pPr>
            <a:r>
              <a:rPr lang="ru-RU" sz="3200" b="1" smtClean="0"/>
              <a:t>Представить результаты</a:t>
            </a:r>
          </a:p>
          <a:p>
            <a:pPr marL="514350" indent="-514350" algn="l">
              <a:lnSpc>
                <a:spcPct val="85000"/>
              </a:lnSpc>
              <a:spcBef>
                <a:spcPts val="600"/>
              </a:spcBef>
              <a:buFont typeface="Constantia" pitchFamily="18" charset="0"/>
              <a:buAutoNum type="arabicPeriod"/>
            </a:pPr>
            <a:r>
              <a:rPr lang="ru-RU" sz="3200" b="1" smtClean="0"/>
              <a:t>Проголосовать за лучшую работу</a:t>
            </a:r>
          </a:p>
          <a:p>
            <a:pPr marL="514350" indent="-514350" algn="l">
              <a:lnSpc>
                <a:spcPct val="85000"/>
              </a:lnSpc>
              <a:spcBef>
                <a:spcPts val="600"/>
              </a:spcBef>
              <a:buFont typeface="Constantia" pitchFamily="18" charset="0"/>
              <a:buAutoNum type="arabicPeriod"/>
            </a:pPr>
            <a:r>
              <a:rPr lang="ru-RU" sz="3200" b="1" smtClean="0"/>
              <a:t>Заполнить лист самооценки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20</TotalTime>
  <Words>27</Words>
  <Application>Microsoft Office PowerPoint</Application>
  <PresentationFormat>Экран (4:3)</PresentationFormat>
  <Paragraphs>10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1</vt:i4>
      </vt:variant>
    </vt:vector>
  </HeadingPairs>
  <TitlesOfParts>
    <vt:vector size="11" baseType="lpstr">
      <vt:lpstr>Arial</vt:lpstr>
      <vt:lpstr>Constantia</vt:lpstr>
      <vt:lpstr>Brush Script MT</vt:lpstr>
      <vt:lpstr>Calibri</vt:lpstr>
      <vt:lpstr>Franklin Gothic Book</vt:lpstr>
      <vt:lpstr>Rage Italic</vt:lpstr>
      <vt:lpstr>Кнопка</vt:lpstr>
      <vt:lpstr>Кнопка</vt:lpstr>
      <vt:lpstr>Кнопка</vt:lpstr>
      <vt:lpstr>Кнопка</vt:lpstr>
      <vt:lpstr>Этапы выполнения проекта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О.Логинова</dc:creator>
  <cp:lastModifiedBy>Елена</cp:lastModifiedBy>
  <cp:revision>6</cp:revision>
  <dcterms:created xsi:type="dcterms:W3CDTF">2012-04-28T06:33:50Z</dcterms:created>
  <dcterms:modified xsi:type="dcterms:W3CDTF">2015-01-29T07:42:57Z</dcterms:modified>
</cp:coreProperties>
</file>