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89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1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0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80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5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48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1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8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8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8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9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5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2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9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581D-6EF9-4F53-B0CB-E82185BB11D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D829EF-BF0B-45DE-9AD3-9B3F7369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6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CD69C-24C2-02B6-DD9A-14BE41455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7077"/>
            <a:ext cx="9144000" cy="1297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EF4836-502C-6000-6C53-9EDA5D865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5762"/>
            <a:ext cx="9144000" cy="3742038"/>
          </a:xfrm>
        </p:spPr>
        <p:txBody>
          <a:bodyPr>
            <a:normAutofit fontScale="85000" lnSpcReduction="20000"/>
          </a:bodyPr>
          <a:lstStyle/>
          <a:p>
            <a:endParaRPr lang="ru-RU" sz="4400" b="1" dirty="0"/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Биология</a:t>
            </a:r>
          </a:p>
          <a:p>
            <a:pPr algn="ctr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№11 и №18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биологи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имени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Ф.К. Салманова Иванова В.А.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62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551D6-D1EB-D78B-3E2C-8909EE7A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</a:t>
            </a:r>
            <a:r>
              <a:rPr lang="en-US" dirty="0"/>
              <a:t>                                           111121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930109A-C327-02B7-A20E-507A88019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1930400"/>
            <a:ext cx="9481751" cy="3394866"/>
          </a:xfrm>
        </p:spPr>
      </p:pic>
    </p:spTree>
    <p:extLst>
      <p:ext uri="{BB962C8B-B14F-4D97-AF65-F5344CB8AC3E}">
        <p14:creationId xmlns:p14="http://schemas.microsoft.com/office/powerpoint/2010/main" val="35263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4F47F-FC9C-0ED2-E9C2-90F53EAD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</a:t>
            </a:r>
            <a:r>
              <a:rPr lang="en-US" dirty="0"/>
              <a:t>                                                12121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BF32FC-4423-2AD3-8B13-FA2AA675E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300" y="1714931"/>
            <a:ext cx="9552181" cy="3416813"/>
          </a:xfrm>
        </p:spPr>
      </p:pic>
    </p:spTree>
    <p:extLst>
      <p:ext uri="{BB962C8B-B14F-4D97-AF65-F5344CB8AC3E}">
        <p14:creationId xmlns:p14="http://schemas.microsoft.com/office/powerpoint/2010/main" val="18886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19931-E571-3965-AC67-5556BBDD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7708"/>
            <a:ext cx="8596668" cy="840260"/>
          </a:xfrm>
        </p:spPr>
        <p:txBody>
          <a:bodyPr/>
          <a:lstStyle/>
          <a:p>
            <a:r>
              <a:rPr lang="ru-RU" dirty="0"/>
              <a:t>10</a:t>
            </a:r>
            <a:r>
              <a:rPr lang="en-US" dirty="0"/>
              <a:t>                                             22211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E7E884-A3CF-2CBE-DA3C-B029A36CB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19" y="1302116"/>
            <a:ext cx="9629680" cy="296714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4A443-7EC4-3153-145A-34F2F914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2709105"/>
            <a:ext cx="5107459" cy="39511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89BBE2-FCD5-9603-6DB7-844E95CA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8" y="3639416"/>
            <a:ext cx="5107460" cy="30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A109D-3594-F2A8-AEED-D9EE590F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9471"/>
            <a:ext cx="8596668" cy="724930"/>
          </a:xfrm>
        </p:spPr>
        <p:txBody>
          <a:bodyPr/>
          <a:lstStyle/>
          <a:p>
            <a:r>
              <a:rPr lang="ru-RU" dirty="0"/>
              <a:t>11</a:t>
            </a:r>
            <a:r>
              <a:rPr lang="en-US" dirty="0"/>
              <a:t>                                          121221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049FEA-0B6C-DD2C-D3D8-C7DF69522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64" y="1025951"/>
            <a:ext cx="9448380" cy="3691156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0641ED-9C69-4BB5-EC6E-DA1FF6C5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606450"/>
            <a:ext cx="6017741" cy="21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5B00D-B2EF-60D4-151D-C12C7622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12</a:t>
            </a:r>
            <a:r>
              <a:rPr lang="en-US" dirty="0"/>
              <a:t>                                          122112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992130-7863-C5D6-EBC2-71D2DB309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51" y="1837038"/>
            <a:ext cx="9053384" cy="3418703"/>
          </a:xfrm>
        </p:spPr>
      </p:pic>
    </p:spTree>
    <p:extLst>
      <p:ext uri="{BB962C8B-B14F-4D97-AF65-F5344CB8AC3E}">
        <p14:creationId xmlns:p14="http://schemas.microsoft.com/office/powerpoint/2010/main" val="22325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27A4E-1D9C-4CC4-E6ED-390F5A74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1232"/>
            <a:ext cx="8596668" cy="766119"/>
          </a:xfrm>
        </p:spPr>
        <p:txBody>
          <a:bodyPr/>
          <a:lstStyle/>
          <a:p>
            <a:r>
              <a:rPr lang="ru-RU" dirty="0"/>
              <a:t>13</a:t>
            </a:r>
            <a:r>
              <a:rPr lang="en-US" dirty="0"/>
              <a:t>                                           211122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284722-3472-8CB0-985E-50C3AF265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43" y="881448"/>
            <a:ext cx="9275627" cy="360303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2DCB9A-33BC-F8DC-1502-8D271D8A7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2" y="3039762"/>
            <a:ext cx="6845940" cy="37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85CD5-2B7B-5746-AEFC-97487171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4758"/>
            <a:ext cx="8596668" cy="700216"/>
          </a:xfrm>
        </p:spPr>
        <p:txBody>
          <a:bodyPr/>
          <a:lstStyle/>
          <a:p>
            <a:r>
              <a:rPr lang="ru-RU" dirty="0"/>
              <a:t>14</a:t>
            </a:r>
            <a:r>
              <a:rPr lang="en-US" dirty="0"/>
              <a:t>                                              13121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DF0D9BF-D78D-D64B-B0E7-93482A58F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41" y="954480"/>
            <a:ext cx="9059261" cy="335227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66DB6-7C80-60D5-7DAB-846874692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80" y="2875005"/>
            <a:ext cx="5666644" cy="39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01A83-EC07-797D-0BC5-B069F29C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2422"/>
            <a:ext cx="8596668" cy="889686"/>
          </a:xfrm>
        </p:spPr>
        <p:txBody>
          <a:bodyPr/>
          <a:lstStyle/>
          <a:p>
            <a:r>
              <a:rPr lang="ru-RU" dirty="0"/>
              <a:t>15</a:t>
            </a:r>
            <a:r>
              <a:rPr lang="en-US" dirty="0"/>
              <a:t>                                            21122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3798BF-EDFD-45AE-FC08-C868FC5A3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62" y="906163"/>
            <a:ext cx="9201665" cy="360201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6973E0-EBD7-36E4-C4F9-724BA9A7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6" y="3253946"/>
            <a:ext cx="7581256" cy="32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79064-282B-526B-AE0C-602C05C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                                           221211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C09047-9B26-6AB2-72ED-D685DD2E3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9" y="1779372"/>
            <a:ext cx="9522940" cy="3319850"/>
          </a:xfrm>
        </p:spPr>
      </p:pic>
    </p:spTree>
    <p:extLst>
      <p:ext uri="{BB962C8B-B14F-4D97-AF65-F5344CB8AC3E}">
        <p14:creationId xmlns:p14="http://schemas.microsoft.com/office/powerpoint/2010/main" val="19474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42175-F365-C56B-FB37-4041C2DA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0659"/>
            <a:ext cx="8596668" cy="16997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№18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соответствия. Организм человека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16FA6-EA58-ABF5-0CB0-505F371B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4573"/>
            <a:ext cx="8596668" cy="456678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элементы содержания: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раскрывать особенности организма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строения,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жизнедеятельности,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нервной</a:t>
            </a:r>
            <a:r>
              <a:rPr lang="ru-RU" sz="1800" spc="-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уровню подготовки: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строения,</a:t>
            </a:r>
            <a:r>
              <a:rPr lang="ru-RU" sz="1800" spc="-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жизнедеятельности,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поведения;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сущность биологических процессов 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обмен веществ и превращение энергии, питание,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дыхание,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выделение,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размножение,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наследственность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изменчивость, регуляция жизнедеятельности организма, раздражимость.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 – П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 –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время – 3 минуты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8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BCD16-A925-74F4-98D6-6E5CDC15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4184"/>
            <a:ext cx="8596668" cy="12109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№11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соответствия. Разнообразие организмов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1576E-B1B2-68B5-F9B2-278AF935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51" y="1491049"/>
            <a:ext cx="9621795" cy="502508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элементы содержания: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знать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биологических</a:t>
            </a:r>
            <a:r>
              <a:rPr lang="ru-RU" sz="1800" spc="-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живого.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устанавливать соответствие.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уровню подготовки: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сравнивать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(клетки,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ткани,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органов,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представителей    отдельных    систематических    групп)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ru-RU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определять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принадлежность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биологических</a:t>
            </a:r>
            <a:r>
              <a:rPr lang="ru-RU" sz="1800" spc="-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 к определённой систематической группе (классификация)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сложности – П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 –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время – 6 минут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Правильное выполнение каждого из заданий 11, 18 оценивается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баллами. Задание считается выполненным верно, если ответ записан в той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форме, которая указана в инструкции по выполнению задания, и полностью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совпадает с эталоном ответа: каждый символ в ответе стоит на своём месте,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лишние символы в ответе отсутствуют. 1 балл выставляется, если на любой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позиции ответа записан не тот символ, который представлен в эталоне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ответа.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случаях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выставляется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800" spc="-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символов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требуемого,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выставляется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того,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указаны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символы.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305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5DC04-C600-971A-4AAD-D2BC301B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1                                               12221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5521FD-7DD8-AB2B-1CB1-A3B6F2E0B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02" y="1573427"/>
            <a:ext cx="9406220" cy="345302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1393E2-9454-DBCE-29A6-04663AEA6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4" y="2894227"/>
            <a:ext cx="4342254" cy="37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547D-0DDE-A99D-EDFD-085D6E3D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2                                            211122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5E969C-787A-A853-0357-8DE8381AE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68" y="1598141"/>
            <a:ext cx="9003956" cy="332946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129A72-2B89-415B-9031-D69119824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41" y="3648652"/>
            <a:ext cx="4193058" cy="31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B9CAE-24EC-815C-A9D5-2B26C990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8281"/>
            <a:ext cx="8596668" cy="1046205"/>
          </a:xfrm>
        </p:spPr>
        <p:txBody>
          <a:bodyPr/>
          <a:lstStyle/>
          <a:p>
            <a:r>
              <a:rPr lang="ru-RU" dirty="0"/>
              <a:t>3                                              221331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01E3FB-94FD-5CDB-FBC1-39D935344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3" y="1334531"/>
            <a:ext cx="8976885" cy="331161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017D70-0F2A-D4F6-5FA5-B496FF006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56" y="2920861"/>
            <a:ext cx="5307511" cy="37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05394-F97B-0224-1820-19F6F94C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1850"/>
            <a:ext cx="8596668" cy="889686"/>
          </a:xfrm>
        </p:spPr>
        <p:txBody>
          <a:bodyPr/>
          <a:lstStyle/>
          <a:p>
            <a:r>
              <a:rPr lang="ru-RU" dirty="0"/>
              <a:t>4                                            22112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66A1E7-5E7B-A8A2-D6E9-1EB42683C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90" y="1270000"/>
            <a:ext cx="9317094" cy="330337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AC9922-22F9-EFFA-A139-1AB7B6220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54" y="2905608"/>
            <a:ext cx="5269856" cy="39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C422A-3741-9C1A-7F87-59D24B69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1849"/>
            <a:ext cx="8596668" cy="1276865"/>
          </a:xfrm>
        </p:spPr>
        <p:txBody>
          <a:bodyPr/>
          <a:lstStyle/>
          <a:p>
            <a:r>
              <a:rPr lang="ru-RU" dirty="0"/>
              <a:t>5                                              21111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0B6B19-105A-7107-E880-15DF937E4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97" y="1720864"/>
            <a:ext cx="9509099" cy="329597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1A891E-D0F2-7ECC-C316-68A5D3FE7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45" y="3264586"/>
            <a:ext cx="4909196" cy="35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AAA9C-79F2-D6EA-2510-8416F280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9470"/>
            <a:ext cx="8596668" cy="881449"/>
          </a:xfrm>
        </p:spPr>
        <p:txBody>
          <a:bodyPr/>
          <a:lstStyle/>
          <a:p>
            <a:r>
              <a:rPr lang="ru-RU" dirty="0"/>
              <a:t>6                                             21122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3FD5AB-FD8E-1B90-74B4-D38FB2D66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15" y="1070919"/>
            <a:ext cx="9407646" cy="372350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B6980-5C59-A330-74FD-43CD6B35B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2571482"/>
            <a:ext cx="5512056" cy="41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A695C-49B5-63EA-856D-504C553E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5374"/>
            <a:ext cx="8596668" cy="733168"/>
          </a:xfrm>
        </p:spPr>
        <p:txBody>
          <a:bodyPr/>
          <a:lstStyle/>
          <a:p>
            <a:r>
              <a:rPr lang="ru-RU" dirty="0"/>
              <a:t>7                                              131221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4F34DB-DFAE-7A73-C040-140B6A1DE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15" y="1524001"/>
            <a:ext cx="9891658" cy="316332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29CF61-9A6B-AC31-F516-6BF30E1F4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51" y="1192952"/>
            <a:ext cx="3828234" cy="55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49811-0EE9-A023-C860-38C532FA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520"/>
            <a:ext cx="8596668" cy="815546"/>
          </a:xfrm>
        </p:spPr>
        <p:txBody>
          <a:bodyPr/>
          <a:lstStyle/>
          <a:p>
            <a:r>
              <a:rPr lang="ru-RU" dirty="0"/>
              <a:t>8                                              22211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283D7D-6ABB-7670-0782-836050FFD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18" y="972066"/>
            <a:ext cx="9509099" cy="343861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4B9A1B-1F7E-D5F8-DBD5-890AB03CC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2" y="2436803"/>
            <a:ext cx="5693650" cy="42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3708B-DBF0-B4A2-18FF-4D50B5AC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189"/>
          </a:xfrm>
        </p:spPr>
        <p:txBody>
          <a:bodyPr/>
          <a:lstStyle/>
          <a:p>
            <a:r>
              <a:rPr lang="ru-RU" dirty="0"/>
              <a:t>9                                             11212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B0D56B-2D21-9554-FF5B-422D41BDD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19" y="1861751"/>
            <a:ext cx="9761296" cy="3583460"/>
          </a:xfrm>
        </p:spPr>
      </p:pic>
    </p:spTree>
    <p:extLst>
      <p:ext uri="{BB962C8B-B14F-4D97-AF65-F5344CB8AC3E}">
        <p14:creationId xmlns:p14="http://schemas.microsoft.com/office/powerpoint/2010/main" val="8502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ADBBE-7BFE-C590-515E-67E5A45E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6562"/>
            <a:ext cx="8596668" cy="955589"/>
          </a:xfrm>
        </p:spPr>
        <p:txBody>
          <a:bodyPr/>
          <a:lstStyle/>
          <a:p>
            <a:r>
              <a:rPr lang="ru-RU" dirty="0"/>
              <a:t>10                                            112212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A270A2-56EF-3F5B-A502-8026F7145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9" y="1095632"/>
            <a:ext cx="9405250" cy="354759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E134DB-1C0B-23E3-137A-182F94DE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92" y="2051221"/>
            <a:ext cx="5269471" cy="47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69261-D4B1-9D35-C97B-7FD4B231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4558"/>
            <a:ext cx="8596668" cy="788565"/>
          </a:xfrm>
        </p:spPr>
        <p:txBody>
          <a:bodyPr/>
          <a:lstStyle/>
          <a:p>
            <a:r>
              <a:rPr lang="ru-RU" dirty="0"/>
              <a:t>1</a:t>
            </a:r>
            <a:r>
              <a:rPr lang="en-US" dirty="0"/>
              <a:t>                                                  12212                                     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87305C5-0E29-7250-2F4D-4CD7691B5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43" y="973123"/>
            <a:ext cx="9432324" cy="315509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75694F-DCB7-0906-CB71-CCF574CDA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89" y="2640435"/>
            <a:ext cx="5858852" cy="36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AB2DA-55A6-A9A5-0D10-1C9D8FC1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520"/>
            <a:ext cx="8596668" cy="774355"/>
          </a:xfrm>
        </p:spPr>
        <p:txBody>
          <a:bodyPr/>
          <a:lstStyle/>
          <a:p>
            <a:r>
              <a:rPr lang="ru-RU" dirty="0"/>
              <a:t>11                                             22121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E018BE7-C378-2F74-252E-E96E8FFFD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70" y="930875"/>
            <a:ext cx="9339349" cy="34269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5D431-755C-9671-6F17-F4FC0DA3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39" y="3295135"/>
            <a:ext cx="5847061" cy="34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CB0A1-D924-F67E-6B7D-B401CCAD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4184"/>
            <a:ext cx="8596668" cy="782594"/>
          </a:xfrm>
        </p:spPr>
        <p:txBody>
          <a:bodyPr/>
          <a:lstStyle/>
          <a:p>
            <a:r>
              <a:rPr lang="ru-RU" dirty="0"/>
              <a:t>2</a:t>
            </a:r>
            <a:r>
              <a:rPr lang="en-US" dirty="0"/>
              <a:t>                                               21112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BAFA6A-22D1-99C1-8CC7-FA9BC687B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19" y="996778"/>
            <a:ext cx="9514703" cy="327042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C39F68-8E03-A9CD-C103-D8DF9DBA8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60" y="1495580"/>
            <a:ext cx="3657600" cy="2499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91967F-9D4C-E171-9170-1B9941C27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9" y="3429000"/>
            <a:ext cx="4321207" cy="33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7D0D9-DEF3-F811-0CD4-5C17C38D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2279"/>
            <a:ext cx="8596668" cy="939567"/>
          </a:xfrm>
        </p:spPr>
        <p:txBody>
          <a:bodyPr/>
          <a:lstStyle/>
          <a:p>
            <a:r>
              <a:rPr lang="ru-RU" dirty="0"/>
              <a:t>3</a:t>
            </a:r>
            <a:r>
              <a:rPr lang="en-US" dirty="0"/>
              <a:t>                                         121212                                      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B3DB6F6-542C-5350-4DAF-D9F16A5BE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36" y="884591"/>
            <a:ext cx="8596312" cy="3341816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F03A4C-9D4B-C1CD-758E-4890B9A71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38" y="2793534"/>
            <a:ext cx="5572527" cy="38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BAA45-E3CB-2649-6F55-407366EB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8281"/>
            <a:ext cx="8596668" cy="873211"/>
          </a:xfrm>
        </p:spPr>
        <p:txBody>
          <a:bodyPr/>
          <a:lstStyle/>
          <a:p>
            <a:r>
              <a:rPr lang="ru-RU" dirty="0"/>
              <a:t>4</a:t>
            </a:r>
            <a:r>
              <a:rPr lang="en-US" dirty="0"/>
              <a:t>                                            211221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502FF91-04B0-833E-C904-9FE3ABF1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51" y="807308"/>
            <a:ext cx="8781019" cy="3443416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309E09-CECF-D21D-83EB-18A46E48C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2" y="2582948"/>
            <a:ext cx="5625454" cy="42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8CA83-6CC1-E49B-D49C-9C05F6F8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4324"/>
            <a:ext cx="8596668" cy="763028"/>
          </a:xfrm>
        </p:spPr>
        <p:txBody>
          <a:bodyPr/>
          <a:lstStyle/>
          <a:p>
            <a:r>
              <a:rPr lang="en-US" dirty="0"/>
              <a:t>5                                                 21112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4EF0E7-3C07-54B7-CB07-2F65EF7E7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71" y="947352"/>
            <a:ext cx="9158116" cy="335227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88993D-0683-F969-2213-8BEA7FB70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40" y="2365088"/>
            <a:ext cx="5826001" cy="43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E725C-ED1D-CC69-74E8-A0D79917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</a:t>
            </a:r>
            <a:r>
              <a:rPr lang="en-US" dirty="0"/>
              <a:t>                                            122211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FF7302-B27C-02CA-9E34-5A8B0B6A2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7" y="2168040"/>
            <a:ext cx="9586483" cy="3087701"/>
          </a:xfrm>
        </p:spPr>
      </p:pic>
    </p:spTree>
    <p:extLst>
      <p:ext uri="{BB962C8B-B14F-4D97-AF65-F5344CB8AC3E}">
        <p14:creationId xmlns:p14="http://schemas.microsoft.com/office/powerpoint/2010/main" val="39039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490DE-BEF7-1DCD-E983-07D8A5A0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520"/>
            <a:ext cx="8596668" cy="724930"/>
          </a:xfrm>
        </p:spPr>
        <p:txBody>
          <a:bodyPr/>
          <a:lstStyle/>
          <a:p>
            <a:r>
              <a:rPr lang="ru-RU" dirty="0"/>
              <a:t>7</a:t>
            </a:r>
            <a:r>
              <a:rPr lang="en-US" dirty="0"/>
              <a:t>                                               211221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2C789FD-C008-011A-1FE8-11DC617B2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87" y="881450"/>
            <a:ext cx="9051024" cy="396788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D0274-C107-F8C9-B909-2A1CDB8EB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55" y="2820764"/>
            <a:ext cx="5409512" cy="40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792</TotalTime>
  <Words>371</Words>
  <Application>Microsoft Office PowerPoint</Application>
  <PresentationFormat>Широкоэкранный</PresentationFormat>
  <Paragraphs>53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Задание №11  Установление соответствия. Разнообразие организмов</vt:lpstr>
      <vt:lpstr>1                                                  12212                                     </vt:lpstr>
      <vt:lpstr>2                                               21112 </vt:lpstr>
      <vt:lpstr>3                                         121212                                      </vt:lpstr>
      <vt:lpstr>4                                            211221</vt:lpstr>
      <vt:lpstr>5                                                 21112</vt:lpstr>
      <vt:lpstr>6                                            122211</vt:lpstr>
      <vt:lpstr>7                                               211221</vt:lpstr>
      <vt:lpstr>8                                           111121</vt:lpstr>
      <vt:lpstr>9                                                12121</vt:lpstr>
      <vt:lpstr>10                                             22211</vt:lpstr>
      <vt:lpstr>11                                          121221</vt:lpstr>
      <vt:lpstr>12                                          122112</vt:lpstr>
      <vt:lpstr>13                                           211122</vt:lpstr>
      <vt:lpstr>14                                              13121</vt:lpstr>
      <vt:lpstr>15                                            21122</vt:lpstr>
      <vt:lpstr>16                                            221211</vt:lpstr>
      <vt:lpstr>Задание №18  Установление соответствия. Организм человека</vt:lpstr>
      <vt:lpstr>1                                               12221</vt:lpstr>
      <vt:lpstr>2                                            211122</vt:lpstr>
      <vt:lpstr>3                                              221331</vt:lpstr>
      <vt:lpstr>4                                            22112</vt:lpstr>
      <vt:lpstr>5                                              21111</vt:lpstr>
      <vt:lpstr>6                                             21122</vt:lpstr>
      <vt:lpstr>7                                              131221</vt:lpstr>
      <vt:lpstr>8                                              22211</vt:lpstr>
      <vt:lpstr>9                                             11212</vt:lpstr>
      <vt:lpstr>10                                            112212</vt:lpstr>
      <vt:lpstr>11                                             22121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Иванова</dc:creator>
  <cp:lastModifiedBy>Вера Иванова</cp:lastModifiedBy>
  <cp:revision>26</cp:revision>
  <dcterms:created xsi:type="dcterms:W3CDTF">2023-03-10T04:04:44Z</dcterms:created>
  <dcterms:modified xsi:type="dcterms:W3CDTF">2023-03-12T12:55:31Z</dcterms:modified>
</cp:coreProperties>
</file>